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2.xml" ContentType="application/vnd.openxmlformats-officedocument.theme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theme/theme3.xml" ContentType="application/vnd.openxmlformats-officedocument.theme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theme/theme4.xml" ContentType="application/vnd.openxmlformats-officedocument.theme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theme/theme5.xml" ContentType="application/vnd.openxmlformats-officedocument.theme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804" r:id="rId1"/>
    <p:sldMasterId id="2147483805" r:id="rId2"/>
    <p:sldMasterId id="2147483806" r:id="rId3"/>
    <p:sldMasterId id="2147483807" r:id="rId4"/>
    <p:sldMasterId id="2147483808" r:id="rId5"/>
    <p:sldMasterId id="2147483809" r:id="rId6"/>
  </p:sldMasterIdLst>
  <p:notesMasterIdLst>
    <p:notesMasterId r:id="rId53"/>
  </p:notesMasterIdLst>
  <p:sldIdLst>
    <p:sldId id="256" r:id="rId7"/>
    <p:sldId id="260" r:id="rId8"/>
    <p:sldId id="261" r:id="rId9"/>
    <p:sldId id="263" r:id="rId10"/>
    <p:sldId id="264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92" r:id="rId34"/>
    <p:sldId id="293" r:id="rId35"/>
    <p:sldId id="294" r:id="rId36"/>
    <p:sldId id="295" r:id="rId37"/>
    <p:sldId id="296" r:id="rId38"/>
    <p:sldId id="297" r:id="rId39"/>
    <p:sldId id="298" r:id="rId40"/>
    <p:sldId id="299" r:id="rId41"/>
    <p:sldId id="300" r:id="rId42"/>
    <p:sldId id="301" r:id="rId43"/>
    <p:sldId id="302" r:id="rId44"/>
    <p:sldId id="303" r:id="rId45"/>
    <p:sldId id="304" r:id="rId46"/>
    <p:sldId id="305" r:id="rId47"/>
    <p:sldId id="306" r:id="rId48"/>
    <p:sldId id="307" r:id="rId49"/>
    <p:sldId id="309" r:id="rId50"/>
    <p:sldId id="308" r:id="rId51"/>
    <p:sldId id="311" r:id="rId52"/>
  </p:sldIdLst>
  <p:sldSz cx="9144000" cy="5143500" type="screen16x9"/>
  <p:notesSz cx="6858000" cy="9144000"/>
  <p:embeddedFontLst>
    <p:embeddedFont>
      <p:font typeface="Hind Vadodara" panose="02000000000000000000" pitchFamily="2" charset="0"/>
      <p:regular r:id="rId54"/>
      <p:bold r:id="rId55"/>
    </p:embeddedFont>
    <p:embeddedFont>
      <p:font typeface="Hind Vadodara Medium" panose="02000000000000000000" pitchFamily="2" charset="0"/>
      <p:regular r:id="rId56"/>
      <p:bold r:id="rId57"/>
    </p:embeddedFont>
    <p:embeddedFont>
      <p:font typeface="Palanquin Dark" panose="020B0604020202020204" charset="0"/>
      <p:regular r:id="rId58"/>
      <p:bold r:id="rId59"/>
    </p:embeddedFont>
    <p:embeddedFont>
      <p:font typeface="Roboto" panose="02000000000000000000" pitchFamily="2" charset="0"/>
      <p:regular r:id="rId60"/>
      <p:bold r:id="rId61"/>
      <p:italic r:id="rId62"/>
      <p:boldItalic r:id="rId63"/>
    </p:embeddedFont>
    <p:embeddedFont>
      <p:font typeface="Roboto Condensed Light" panose="02000000000000000000" pitchFamily="2" charset="0"/>
      <p:regular r:id="rId64"/>
    </p:embeddedFont>
    <p:embeddedFont>
      <p:font typeface="Source Sans Pro" panose="020B0503030403020204" pitchFamily="34" charset="0"/>
      <p:regular r:id="rId65"/>
      <p:bold r:id="rId66"/>
    </p:embeddedFont>
    <p:embeddedFont>
      <p:font typeface="Spartan" panose="020B0604020202020204" charset="0"/>
      <p:regular r:id="rId67"/>
      <p:bold r:id="rId68"/>
    </p:embeddedFont>
    <p:embeddedFont>
      <p:font typeface="Spartan ExtraBold" panose="020B0604020202020204" charset="0"/>
      <p:bold r:id="rId6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2" d="100"/>
          <a:sy n="92" d="100"/>
        </p:scale>
        <p:origin x="738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0.xml"/><Relationship Id="rId21" Type="http://schemas.openxmlformats.org/officeDocument/2006/relationships/slide" Target="slides/slide15.xml"/><Relationship Id="rId42" Type="http://schemas.openxmlformats.org/officeDocument/2006/relationships/slide" Target="slides/slide36.xml"/><Relationship Id="rId47" Type="http://schemas.openxmlformats.org/officeDocument/2006/relationships/slide" Target="slides/slide41.xml"/><Relationship Id="rId63" Type="http://schemas.openxmlformats.org/officeDocument/2006/relationships/font" Target="fonts/font10.fntdata"/><Relationship Id="rId68" Type="http://schemas.openxmlformats.org/officeDocument/2006/relationships/font" Target="fonts/font15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9" Type="http://schemas.openxmlformats.org/officeDocument/2006/relationships/slide" Target="slides/slide2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slide" Target="slides/slide31.xml"/><Relationship Id="rId40" Type="http://schemas.openxmlformats.org/officeDocument/2006/relationships/slide" Target="slides/slide34.xml"/><Relationship Id="rId45" Type="http://schemas.openxmlformats.org/officeDocument/2006/relationships/slide" Target="slides/slide39.xml"/><Relationship Id="rId53" Type="http://schemas.openxmlformats.org/officeDocument/2006/relationships/notesMaster" Target="notesMasters/notesMaster1.xml"/><Relationship Id="rId58" Type="http://schemas.openxmlformats.org/officeDocument/2006/relationships/font" Target="fonts/font5.fntdata"/><Relationship Id="rId66" Type="http://schemas.openxmlformats.org/officeDocument/2006/relationships/font" Target="fonts/font13.fntdata"/><Relationship Id="rId5" Type="http://schemas.openxmlformats.org/officeDocument/2006/relationships/slideMaster" Target="slideMasters/slideMaster5.xml"/><Relationship Id="rId61" Type="http://schemas.openxmlformats.org/officeDocument/2006/relationships/font" Target="fonts/font8.fntdata"/><Relationship Id="rId19" Type="http://schemas.openxmlformats.org/officeDocument/2006/relationships/slide" Target="slides/slide1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43" Type="http://schemas.openxmlformats.org/officeDocument/2006/relationships/slide" Target="slides/slide37.xml"/><Relationship Id="rId48" Type="http://schemas.openxmlformats.org/officeDocument/2006/relationships/slide" Target="slides/slide42.xml"/><Relationship Id="rId56" Type="http://schemas.openxmlformats.org/officeDocument/2006/relationships/font" Target="fonts/font3.fntdata"/><Relationship Id="rId64" Type="http://schemas.openxmlformats.org/officeDocument/2006/relationships/font" Target="fonts/font11.fntdata"/><Relationship Id="rId69" Type="http://schemas.openxmlformats.org/officeDocument/2006/relationships/font" Target="fonts/font16.fntdata"/><Relationship Id="rId8" Type="http://schemas.openxmlformats.org/officeDocument/2006/relationships/slide" Target="slides/slide2.xml"/><Relationship Id="rId51" Type="http://schemas.openxmlformats.org/officeDocument/2006/relationships/slide" Target="slides/slide45.xml"/><Relationship Id="rId72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slide" Target="slides/slide32.xml"/><Relationship Id="rId46" Type="http://schemas.openxmlformats.org/officeDocument/2006/relationships/slide" Target="slides/slide40.xml"/><Relationship Id="rId59" Type="http://schemas.openxmlformats.org/officeDocument/2006/relationships/font" Target="fonts/font6.fntdata"/><Relationship Id="rId67" Type="http://schemas.openxmlformats.org/officeDocument/2006/relationships/font" Target="fonts/font14.fntdata"/><Relationship Id="rId20" Type="http://schemas.openxmlformats.org/officeDocument/2006/relationships/slide" Target="slides/slide14.xml"/><Relationship Id="rId41" Type="http://schemas.openxmlformats.org/officeDocument/2006/relationships/slide" Target="slides/slide35.xml"/><Relationship Id="rId54" Type="http://schemas.openxmlformats.org/officeDocument/2006/relationships/font" Target="fonts/font1.fntdata"/><Relationship Id="rId62" Type="http://schemas.openxmlformats.org/officeDocument/2006/relationships/font" Target="fonts/font9.fntdata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slide" Target="slides/slide30.xml"/><Relationship Id="rId49" Type="http://schemas.openxmlformats.org/officeDocument/2006/relationships/slide" Target="slides/slide43.xml"/><Relationship Id="rId57" Type="http://schemas.openxmlformats.org/officeDocument/2006/relationships/font" Target="fonts/font4.fntdata"/><Relationship Id="rId10" Type="http://schemas.openxmlformats.org/officeDocument/2006/relationships/slide" Target="slides/slide4.xml"/><Relationship Id="rId31" Type="http://schemas.openxmlformats.org/officeDocument/2006/relationships/slide" Target="slides/slide25.xml"/><Relationship Id="rId44" Type="http://schemas.openxmlformats.org/officeDocument/2006/relationships/slide" Target="slides/slide38.xml"/><Relationship Id="rId52" Type="http://schemas.openxmlformats.org/officeDocument/2006/relationships/slide" Target="slides/slide46.xml"/><Relationship Id="rId60" Type="http://schemas.openxmlformats.org/officeDocument/2006/relationships/font" Target="fonts/font7.fntdata"/><Relationship Id="rId65" Type="http://schemas.openxmlformats.org/officeDocument/2006/relationships/font" Target="fonts/font12.fntdata"/><Relationship Id="rId73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39" Type="http://schemas.openxmlformats.org/officeDocument/2006/relationships/slide" Target="slides/slide33.xml"/><Relationship Id="rId34" Type="http://schemas.openxmlformats.org/officeDocument/2006/relationships/slide" Target="slides/slide28.xml"/><Relationship Id="rId50" Type="http://schemas.openxmlformats.org/officeDocument/2006/relationships/slide" Target="slides/slide44.xml"/><Relationship Id="rId55" Type="http://schemas.openxmlformats.org/officeDocument/2006/relationships/font" Target="fonts/font2.fntdata"/><Relationship Id="rId7" Type="http://schemas.openxmlformats.org/officeDocument/2006/relationships/slide" Target="slides/slide1.xml"/><Relationship Id="rId71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jpg>
</file>

<file path=ppt/media/image44.png>
</file>

<file path=ppt/media/image45.png>
</file>

<file path=ppt/media/image46.png>
</file>

<file path=ppt/media/image47.png>
</file>

<file path=ppt/media/image48.png>
</file>

<file path=ppt/media/image49.jp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1" name="Google Shape;9371;g2d37707279c_0_43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72" name="Google Shape;9372;g2d37707279c_0_43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Por Dentro do DNA da Soja: Descobrindo o Atlas de Expressão Gênica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8" name="Google Shape;9678;g2d37707279c_0_38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79" name="Google Shape;9679;g2d37707279c_0_38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http://seedgenenetwork.net/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9" name="Google Shape;9689;g2d37707279c_0_39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90" name="Google Shape;9690;g2d37707279c_0_39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www.aces.edu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3" name="Google Shape;9703;g2d37707279c_0_39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04" name="Google Shape;9704;g2d37707279c_0_39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http://seedgenenetwork.net/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1" name="Google Shape;9721;g2d37707279c_0_39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22" name="Google Shape;9722;g2d37707279c_0_39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http://seedgenenetwork.net/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7" name="Google Shape;9737;g2d37707279c_0_38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38" name="Google Shape;9738;g2d37707279c_0_38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43" name="Google Shape;9743;g2d37707279c_0_39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44" name="Google Shape;9744;g2d37707279c_0_39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http://seedgenenetwork.net/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6" name="Google Shape;9756;g2d3400e1d61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57" name="Google Shape;9757;g2d3400e1d61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2" name="Google Shape;9762;g2d37707279c_0_40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63" name="Google Shape;9763;g2d37707279c_0_40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50" u="sng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DOI: 10.1080/07352680802333904 (flor soja) Chung &amp; Singh, 2008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0" name="Google Shape;9780;g2d3d8693077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81" name="Google Shape;9781;g2d3d8693077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50" u="sng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DOI: 10.1080/07352680802333904 (flor soja) Chung &amp; Singh, 2008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4" name="Google Shape;9804;g2d37707279c_0_40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05" name="Google Shape;9805;g2d37707279c_0_40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1" name="Google Shape;9491;g2d35b6f2444_0_39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92" name="Google Shape;9492;g2d35b6f2444_0_39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1" name="Google Shape;9821;g2d3d8693077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22" name="Google Shape;9822;g2d3d8693077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50" u="sng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https://wellcomecollection.org/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2" name="Google Shape;9852;g2d3d8693077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53" name="Google Shape;9853;g2d3d8693077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50" u="sng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https://wellcomecollection.org/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4" name="Google Shape;9884;g2d3d8693077_0_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85" name="Google Shape;9885;g2d3d8693077_0_1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50" u="sng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https://wellcomecollection.org/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14" name="Google Shape;9914;g2d3d8693077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15" name="Google Shape;9915;g2d3d8693077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50" u="sng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https://wellcomecollection.org/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6" name="Google Shape;9946;g2d3d8693077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47" name="Google Shape;9947;g2d3d8693077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50" u="sng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https://wellcomecollection.org/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83" name="Google Shape;9983;g2d3d8693077_0_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84" name="Google Shape;9984;g2d3d8693077_0_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50" u="sng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https://wellcomecollection.org/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9" name="Google Shape;9999;g2d3d8693077_0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00" name="Google Shape;10000;g2d3d8693077_0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50" u="sng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https://wellcomecollection.org/</a:t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6" name="Google Shape;10016;g2d2f95123b3_0_94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17" name="Google Shape;10017;g2d2f95123b3_0_94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8" name="Google Shape;10048;g2d3fa999e04_0_39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9" name="Google Shape;10049;g2d3fa999e04_0_39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1" name="Google Shape;10061;g2d3fa999e04_0_39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62" name="Google Shape;10062;g2d3fa999e04_0_39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7" name="Google Shape;9527;g2d2f95123b3_0_76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28" name="Google Shape;9528;g2d2f95123b3_0_76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78" name="Google Shape;10078;g2d3fa999e04_0_39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79" name="Google Shape;10079;g2d3fa999e04_0_39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6" name="Google Shape;10096;g2d37707279c_0_4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97" name="Google Shape;10097;g2d37707279c_0_4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50" u="sng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https://wellcomecollection.org/</a:t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6" name="Google Shape;10106;g2d3fa999e04_0_39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07" name="Google Shape;10107;g2d3fa999e04_0_39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50" u="sng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https://wellcomecollection.org/</a:t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6" name="Google Shape;10116;g2d37707279c_0_4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17" name="Google Shape;10117;g2d37707279c_0_4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50" u="sng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https://wellcomecollection.org/</a:t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5" name="Google Shape;10125;g2d37707279c_0_4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26" name="Google Shape;10126;g2d37707279c_0_41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50" u="sng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https://wellcomecollection.org/</a:t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5" name="Google Shape;10135;g2d37707279c_0_4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36" name="Google Shape;10136;g2d37707279c_0_4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50" u="sng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https://wellcomecollection.org/</a:t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7" name="Google Shape;10147;g2d37707279c_0_4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48" name="Google Shape;10148;g2d37707279c_0_41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50" u="sng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https://wellcomecollection.org/</a:t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61" name="Google Shape;10161;g2d37707279c_0_4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62" name="Google Shape;10162;g2d37707279c_0_42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50" u="sng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https://wellcomecollection.org/</a:t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7" name="Google Shape;10177;g2d37707279c_0_4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78" name="Google Shape;10178;g2d37707279c_0_4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50" u="sng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https://wellcomecollection.org/</a:t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5" name="Google Shape;10195;g2d37707279c_0_4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96" name="Google Shape;10196;g2d37707279c_0_4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50" u="sng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https://wellcomecollection.org/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7" name="Google Shape;9547;g2d37707279c_0_44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48" name="Google Shape;9548;g2d37707279c_0_44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3" name="Google Shape;10203;g2d32b212a7f_0_41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04" name="Google Shape;10204;g2d32b212a7f_0_41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50" u="sng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microbenotes.com</a:t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8" name="Google Shape;10218;g2d37707279c_0_4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19" name="Google Shape;10219;g2d37707279c_0_42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50" u="sng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microbenotes.com</a:t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Google Shape;10241;g2d3856facb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42" name="Google Shape;10242;g2d3856facb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50" u="sng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microbenotes.com</a:t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1" name="Google Shape;10261;g2d37707279c_0_42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62" name="Google Shape;10262;g2d37707279c_0_42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3" name="Google Shape;10293;g2d2f95123b3_0_95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94" name="Google Shape;10294;g2d2f95123b3_0_95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1" name="Google Shape;10281;g2d32b212a7f_0_44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82" name="Google Shape;10282;g2d32b212a7f_0_44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</a:rPr>
              <a:t>Dar exemplos para cada uma dessas etapas com o Atlas!</a:t>
            </a:r>
            <a:br>
              <a:rPr lang="pt-BR">
                <a:solidFill>
                  <a:schemeClr val="dk1"/>
                </a:solidFill>
              </a:rPr>
            </a:br>
            <a:br>
              <a:rPr lang="pt-BR">
                <a:solidFill>
                  <a:schemeClr val="dk1"/>
                </a:solidFill>
              </a:rPr>
            </a:br>
            <a:r>
              <a:rPr lang="pt-BR">
                <a:solidFill>
                  <a:schemeClr val="dk1"/>
                </a:solidFill>
              </a:rPr>
              <a:t>A </a:t>
            </a:r>
            <a:r>
              <a:rPr lang="pt-BR" b="1">
                <a:solidFill>
                  <a:schemeClr val="dk1"/>
                </a:solidFill>
              </a:rPr>
              <a:t>Knowledge Wisdom Pyramid</a:t>
            </a:r>
            <a:r>
              <a:rPr lang="pt-BR">
                <a:solidFill>
                  <a:schemeClr val="dk1"/>
                </a:solidFill>
              </a:rPr>
              <a:t> (Pirâmide de Conhecimento e Sabedoria), também conhecida como </a:t>
            </a:r>
            <a:r>
              <a:rPr lang="pt-BR" b="1">
                <a:solidFill>
                  <a:schemeClr val="dk1"/>
                </a:solidFill>
              </a:rPr>
              <a:t>DIKW Pyramid</a:t>
            </a:r>
            <a:r>
              <a:rPr lang="pt-BR">
                <a:solidFill>
                  <a:schemeClr val="dk1"/>
                </a:solidFill>
              </a:rPr>
              <a:t>, é um modelo conceitual que descreve a relação entre dados, informação, conhecimento e sabedoria. Ela é frequentemente usada para entender como o valor da informação aumenta à medida que ela é processada e aplicada de formas mais sofisticadas.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</a:rPr>
              <a:t>A pirâmide tem quatro níveis principais: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pt-BR" b="1">
                <a:solidFill>
                  <a:schemeClr val="dk1"/>
                </a:solidFill>
              </a:rPr>
              <a:t>Dados (Data)</a:t>
            </a:r>
            <a:r>
              <a:rPr lang="pt-BR">
                <a:solidFill>
                  <a:schemeClr val="dk1"/>
                </a:solidFill>
              </a:rPr>
              <a:t>:</a:t>
            </a:r>
            <a:endParaRPr>
              <a:solidFill>
                <a:schemeClr val="dk1"/>
              </a:solidFill>
            </a:endParaRPr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pt-BR">
                <a:solidFill>
                  <a:schemeClr val="dk1"/>
                </a:solidFill>
              </a:rPr>
              <a:t>A base da pirâmide. Dados são </a:t>
            </a:r>
            <a:r>
              <a:rPr lang="pt-BR" b="1">
                <a:solidFill>
                  <a:schemeClr val="dk1"/>
                </a:solidFill>
              </a:rPr>
              <a:t>fatos brutos e não processados</a:t>
            </a:r>
            <a:r>
              <a:rPr lang="pt-BR">
                <a:solidFill>
                  <a:schemeClr val="dk1"/>
                </a:solidFill>
              </a:rPr>
              <a:t>, números ou observações isoladas que, por si só, não têm significado. Exemplo: temperaturas medidas em vários pontos de um campo.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pt-BR" b="1">
                <a:solidFill>
                  <a:schemeClr val="dk1"/>
                </a:solidFill>
              </a:rPr>
              <a:t>Informação (Information)</a:t>
            </a:r>
            <a:r>
              <a:rPr lang="pt-BR">
                <a:solidFill>
                  <a:schemeClr val="dk1"/>
                </a:solidFill>
              </a:rPr>
              <a:t>:</a:t>
            </a:r>
            <a:endParaRPr>
              <a:solidFill>
                <a:schemeClr val="dk1"/>
              </a:solidFill>
            </a:endParaRPr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pt-BR">
                <a:solidFill>
                  <a:schemeClr val="dk1"/>
                </a:solidFill>
              </a:rPr>
              <a:t>O segundo nível da pirâmide. Quando os dados são </a:t>
            </a:r>
            <a:r>
              <a:rPr lang="pt-BR" b="1">
                <a:solidFill>
                  <a:schemeClr val="dk1"/>
                </a:solidFill>
              </a:rPr>
              <a:t>organizados e contextualizados</a:t>
            </a:r>
            <a:r>
              <a:rPr lang="pt-BR">
                <a:solidFill>
                  <a:schemeClr val="dk1"/>
                </a:solidFill>
              </a:rPr>
              <a:t>, eles se tornam informação, o que significa que começam a ter um propósito e a fazer sentido. Exemplo: médias de temperatura de diferentes regiões ao longo de uma semana.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pt-BR" b="1">
                <a:solidFill>
                  <a:schemeClr val="dk1"/>
                </a:solidFill>
              </a:rPr>
              <a:t>Conhecimento (Knowledge)</a:t>
            </a:r>
            <a:r>
              <a:rPr lang="pt-BR">
                <a:solidFill>
                  <a:schemeClr val="dk1"/>
                </a:solidFill>
              </a:rPr>
              <a:t>:</a:t>
            </a:r>
            <a:endParaRPr>
              <a:solidFill>
                <a:schemeClr val="dk1"/>
              </a:solidFill>
            </a:endParaRPr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pt-BR">
                <a:solidFill>
                  <a:schemeClr val="dk1"/>
                </a:solidFill>
              </a:rPr>
              <a:t>O terceiro nível. O conhecimento é adquirido quando a informação é </a:t>
            </a:r>
            <a:r>
              <a:rPr lang="pt-BR" b="1">
                <a:solidFill>
                  <a:schemeClr val="dk1"/>
                </a:solidFill>
              </a:rPr>
              <a:t>compreendida</a:t>
            </a:r>
            <a:r>
              <a:rPr lang="pt-BR">
                <a:solidFill>
                  <a:schemeClr val="dk1"/>
                </a:solidFill>
              </a:rPr>
              <a:t> e aplicada, geralmente com base em experiência ou análise. Exemplo: entender que mudanças nas temperaturas podem estar relacionadas à sazonalidade ou a eventos climáticos.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pt-BR" b="1">
                <a:solidFill>
                  <a:schemeClr val="dk1"/>
                </a:solidFill>
              </a:rPr>
              <a:t>Sabedoria (Wisdom)</a:t>
            </a:r>
            <a:r>
              <a:rPr lang="pt-BR">
                <a:solidFill>
                  <a:schemeClr val="dk1"/>
                </a:solidFill>
              </a:rPr>
              <a:t>:</a:t>
            </a:r>
            <a:endParaRPr>
              <a:solidFill>
                <a:schemeClr val="dk1"/>
              </a:solidFill>
            </a:endParaRPr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pt-BR">
                <a:solidFill>
                  <a:schemeClr val="dk1"/>
                </a:solidFill>
              </a:rPr>
              <a:t>O topo da pirâmide. A sabedoria é o nível mais alto e implica a </a:t>
            </a:r>
            <a:r>
              <a:rPr lang="pt-BR" b="1">
                <a:solidFill>
                  <a:schemeClr val="dk1"/>
                </a:solidFill>
              </a:rPr>
              <a:t>aplicação do conhecimento</a:t>
            </a:r>
            <a:r>
              <a:rPr lang="pt-BR">
                <a:solidFill>
                  <a:schemeClr val="dk1"/>
                </a:solidFill>
              </a:rPr>
              <a:t> com discernimento e entendimento mais profundo. Sabedoria envolve tomar decisões sensatas e estratégicas com base no conhecimento. Exemplo: saber como as mudanças de temperatura podem impactar o plantio ou a colheita e tomar decisões informadas para melhorar a produtividade agrícola.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300" b="1">
                <a:solidFill>
                  <a:schemeClr val="dk1"/>
                </a:solidFill>
              </a:rPr>
              <a:t>Resumo:</a:t>
            </a:r>
            <a:endParaRPr sz="1300" b="1">
              <a:solidFill>
                <a:schemeClr val="dk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pt-BR" b="1">
                <a:solidFill>
                  <a:schemeClr val="dk1"/>
                </a:solidFill>
              </a:rPr>
              <a:t>Dados</a:t>
            </a:r>
            <a:r>
              <a:rPr lang="pt-BR">
                <a:solidFill>
                  <a:schemeClr val="dk1"/>
                </a:solidFill>
              </a:rPr>
              <a:t>: Fatos brutos.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pt-BR" b="1">
                <a:solidFill>
                  <a:schemeClr val="dk1"/>
                </a:solidFill>
              </a:rPr>
              <a:t>Informação</a:t>
            </a:r>
            <a:r>
              <a:rPr lang="pt-BR">
                <a:solidFill>
                  <a:schemeClr val="dk1"/>
                </a:solidFill>
              </a:rPr>
              <a:t>: Dados organizados e contextualizados.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pt-BR" b="1">
                <a:solidFill>
                  <a:schemeClr val="dk1"/>
                </a:solidFill>
              </a:rPr>
              <a:t>Conhecimento</a:t>
            </a:r>
            <a:r>
              <a:rPr lang="pt-BR">
                <a:solidFill>
                  <a:schemeClr val="dk1"/>
                </a:solidFill>
              </a:rPr>
              <a:t>: Aplicação e compreensão da informação.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pt-BR" b="1">
                <a:solidFill>
                  <a:schemeClr val="dk1"/>
                </a:solidFill>
              </a:rPr>
              <a:t>Sabedoria</a:t>
            </a:r>
            <a:r>
              <a:rPr lang="pt-BR">
                <a:solidFill>
                  <a:schemeClr val="dk1"/>
                </a:solidFill>
              </a:rPr>
              <a:t>: Tomada de decisões inteligentes com base no conhecimento.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</a:rPr>
              <a:t>O modelo DIKW é utilizado em diversas áreas, como ciência da informação, gestão do conhecimento e tecnologia, para entender como a informação deve ser processada e aplicada para gerar valor real.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050" u="sng">
              <a:solidFill>
                <a:schemeClr val="hlink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7" name="Google Shape;10307;g2d35b6f2444_0_40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08" name="Google Shape;10308;g2d35b6f2444_0_40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6" name="Google Shape;9566;g2d35b6f2444_0_39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67" name="Google Shape;9567;g2d35b6f2444_0_39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50" u="sng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https://wellcomecollection.org/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" name="Google Shape;9625;g2d3d869307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26" name="Google Shape;9626;g2d3d869307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geneticliteracyproject.org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4" name="Google Shape;9644;g2d37707279c_0_3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45" name="Google Shape;9645;g2d37707279c_0_3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http://seedgenenetwork.net/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3" name="Google Shape;9653;g2d37707279c_0_38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54" name="Google Shape;9654;g2d37707279c_0_38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http://seedgenenetwork.net/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5" name="Google Shape;9665;g2d37707279c_0_3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66" name="Google Shape;9666;g2d37707279c_0_3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http://seedgenenetwork.net/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5.xml"/><Relationship Id="rId4" Type="http://schemas.openxmlformats.org/officeDocument/2006/relationships/hyperlink" Target="http://bit.ly/2TtBDfr" TargetMode="Externa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6.xml"/><Relationship Id="rId4" Type="http://schemas.openxmlformats.org/officeDocument/2006/relationships/hyperlink" Target="http://bit.ly/2TtBDfr" TargetMode="Externa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2.xml"/><Relationship Id="rId4" Type="http://schemas.openxmlformats.org/officeDocument/2006/relationships/hyperlink" Target="http://bit.ly/2TtBDfr" TargetMode="Externa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3.xml"/><Relationship Id="rId4" Type="http://schemas.openxmlformats.org/officeDocument/2006/relationships/hyperlink" Target="http://bit.ly/2TtBDfr" TargetMode="Externa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4.xml"/><Relationship Id="rId4" Type="http://schemas.openxmlformats.org/officeDocument/2006/relationships/hyperlink" Target="http://bit.ly/2TtBDfr" TargetMode="Externa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8" name="Google Shape;5658;p105"/>
          <p:cNvSpPr txBox="1">
            <a:spLocks noGrp="1"/>
          </p:cNvSpPr>
          <p:nvPr>
            <p:ph type="title"/>
          </p:nvPr>
        </p:nvSpPr>
        <p:spPr>
          <a:xfrm>
            <a:off x="1882950" y="2280182"/>
            <a:ext cx="5378100" cy="105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5659" name="Google Shape;5659;p105"/>
          <p:cNvSpPr txBox="1">
            <a:spLocks noGrp="1"/>
          </p:cNvSpPr>
          <p:nvPr>
            <p:ph type="title" idx="2" hasCustomPrompt="1"/>
          </p:nvPr>
        </p:nvSpPr>
        <p:spPr>
          <a:xfrm>
            <a:off x="3505800" y="1092876"/>
            <a:ext cx="2132400" cy="118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85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5660" name="Google Shape;5660;p105"/>
          <p:cNvSpPr txBox="1">
            <a:spLocks noGrp="1"/>
          </p:cNvSpPr>
          <p:nvPr>
            <p:ph type="subTitle" idx="1"/>
          </p:nvPr>
        </p:nvSpPr>
        <p:spPr>
          <a:xfrm>
            <a:off x="2742300" y="3398932"/>
            <a:ext cx="3659400" cy="6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>
            <a:endParaRPr/>
          </a:p>
        </p:txBody>
      </p:sp>
      <p:grpSp>
        <p:nvGrpSpPr>
          <p:cNvPr id="5661" name="Google Shape;5661;p105"/>
          <p:cNvGrpSpPr/>
          <p:nvPr/>
        </p:nvGrpSpPr>
        <p:grpSpPr>
          <a:xfrm>
            <a:off x="26" y="-294805"/>
            <a:ext cx="9143984" cy="6027911"/>
            <a:chOff x="26" y="-294805"/>
            <a:chExt cx="9143984" cy="6027911"/>
          </a:xfrm>
        </p:grpSpPr>
        <p:sp>
          <p:nvSpPr>
            <p:cNvPr id="5662" name="Google Shape;5662;p105"/>
            <p:cNvSpPr/>
            <p:nvPr/>
          </p:nvSpPr>
          <p:spPr>
            <a:xfrm>
              <a:off x="470966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663" name="Google Shape;5663;p105"/>
            <p:cNvGrpSpPr/>
            <p:nvPr/>
          </p:nvGrpSpPr>
          <p:grpSpPr>
            <a:xfrm>
              <a:off x="783924" y="4009249"/>
              <a:ext cx="4360695" cy="1723858"/>
              <a:chOff x="791415" y="4009249"/>
              <a:chExt cx="4360695" cy="1723858"/>
            </a:xfrm>
          </p:grpSpPr>
          <p:sp>
            <p:nvSpPr>
              <p:cNvPr id="5664" name="Google Shape;5664;p105"/>
              <p:cNvSpPr/>
              <p:nvPr/>
            </p:nvSpPr>
            <p:spPr>
              <a:xfrm>
                <a:off x="791415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5" name="Google Shape;5665;p105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6" name="Google Shape;5666;p105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7" name="Google Shape;5667;p105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668" name="Google Shape;5668;p105"/>
            <p:cNvSpPr/>
            <p:nvPr/>
          </p:nvSpPr>
          <p:spPr>
            <a:xfrm>
              <a:off x="26" y="8"/>
              <a:ext cx="3441330" cy="4226827"/>
            </a:xfrm>
            <a:custGeom>
              <a:avLst/>
              <a:gdLst/>
              <a:ahLst/>
              <a:cxnLst/>
              <a:rect l="l" t="t" r="r" b="b"/>
              <a:pathLst>
                <a:path w="78141" h="95977" extrusionOk="0">
                  <a:moveTo>
                    <a:pt x="67242" y="0"/>
                  </a:moveTo>
                  <a:lnTo>
                    <a:pt x="0" y="82572"/>
                  </a:lnTo>
                  <a:lnTo>
                    <a:pt x="0" y="95976"/>
                  </a:lnTo>
                  <a:lnTo>
                    <a:pt x="78140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105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105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105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105"/>
            <p:cNvSpPr/>
            <p:nvPr/>
          </p:nvSpPr>
          <p:spPr>
            <a:xfrm>
              <a:off x="305653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105"/>
            <p:cNvSpPr/>
            <p:nvPr/>
          </p:nvSpPr>
          <p:spPr>
            <a:xfrm>
              <a:off x="4055689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105"/>
            <p:cNvSpPr/>
            <p:nvPr/>
          </p:nvSpPr>
          <p:spPr>
            <a:xfrm>
              <a:off x="505028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105"/>
            <p:cNvSpPr/>
            <p:nvPr/>
          </p:nvSpPr>
          <p:spPr>
            <a:xfrm>
              <a:off x="6008337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105"/>
            <p:cNvSpPr/>
            <p:nvPr/>
          </p:nvSpPr>
          <p:spPr>
            <a:xfrm>
              <a:off x="5735490" y="957482"/>
              <a:ext cx="3408520" cy="4186046"/>
            </a:xfrm>
            <a:custGeom>
              <a:avLst/>
              <a:gdLst/>
              <a:ahLst/>
              <a:cxnLst/>
              <a:rect l="l" t="t" r="r" b="b"/>
              <a:pathLst>
                <a:path w="77396" h="95051" extrusionOk="0">
                  <a:moveTo>
                    <a:pt x="77395" y="1"/>
                  </a:moveTo>
                  <a:lnTo>
                    <a:pt x="0" y="95051"/>
                  </a:lnTo>
                  <a:lnTo>
                    <a:pt x="10916" y="95051"/>
                  </a:lnTo>
                  <a:lnTo>
                    <a:pt x="77395" y="13406"/>
                  </a:lnTo>
                  <a:lnTo>
                    <a:pt x="7739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7" name="Google Shape;5677;p105"/>
          <p:cNvGrpSpPr/>
          <p:nvPr/>
        </p:nvGrpSpPr>
        <p:grpSpPr>
          <a:xfrm>
            <a:off x="-717937" y="-714467"/>
            <a:ext cx="10579873" cy="6572435"/>
            <a:chOff x="-717937" y="-714467"/>
            <a:chExt cx="10579873" cy="6572435"/>
          </a:xfrm>
        </p:grpSpPr>
        <p:grpSp>
          <p:nvGrpSpPr>
            <p:cNvPr id="5678" name="Google Shape;5678;p105"/>
            <p:cNvGrpSpPr/>
            <p:nvPr/>
          </p:nvGrpSpPr>
          <p:grpSpPr>
            <a:xfrm rot="2217870" flipH="1">
              <a:off x="310831" y="-820288"/>
              <a:ext cx="891328" cy="3719624"/>
              <a:chOff x="3615675" y="367825"/>
              <a:chExt cx="808650" cy="3374600"/>
            </a:xfrm>
          </p:grpSpPr>
          <p:sp>
            <p:nvSpPr>
              <p:cNvPr id="5679" name="Google Shape;5679;p105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0" name="Google Shape;5680;p105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1" name="Google Shape;5681;p105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2" name="Google Shape;5682;p105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3" name="Google Shape;5683;p105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4" name="Google Shape;5684;p105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5" name="Google Shape;5685;p105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6" name="Google Shape;5686;p105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7" name="Google Shape;5687;p105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8" name="Google Shape;5688;p105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9" name="Google Shape;5689;p105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0" name="Google Shape;5690;p105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1" name="Google Shape;5691;p105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2" name="Google Shape;5692;p105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3" name="Google Shape;5693;p105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4" name="Google Shape;5694;p105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5" name="Google Shape;5695;p105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6" name="Google Shape;5696;p105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7" name="Google Shape;5697;p105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8" name="Google Shape;5698;p105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9" name="Google Shape;5699;p105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0" name="Google Shape;5700;p105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1" name="Google Shape;5701;p105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2" name="Google Shape;5702;p105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3" name="Google Shape;5703;p105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4" name="Google Shape;5704;p105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5" name="Google Shape;5705;p105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6" name="Google Shape;5706;p105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7" name="Google Shape;5707;p105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8" name="Google Shape;5708;p105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9" name="Google Shape;5709;p105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10" name="Google Shape;5710;p105"/>
            <p:cNvGrpSpPr/>
            <p:nvPr/>
          </p:nvGrpSpPr>
          <p:grpSpPr>
            <a:xfrm rot="2217870" flipH="1">
              <a:off x="7941841" y="2244164"/>
              <a:ext cx="891328" cy="3719624"/>
              <a:chOff x="3615675" y="367825"/>
              <a:chExt cx="808650" cy="3374600"/>
            </a:xfrm>
          </p:grpSpPr>
          <p:sp>
            <p:nvSpPr>
              <p:cNvPr id="5711" name="Google Shape;5711;p105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2" name="Google Shape;5712;p105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3" name="Google Shape;5713;p105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4" name="Google Shape;5714;p105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5" name="Google Shape;5715;p105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6" name="Google Shape;5716;p105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7" name="Google Shape;5717;p105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8" name="Google Shape;5718;p105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9" name="Google Shape;5719;p105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0" name="Google Shape;5720;p105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1" name="Google Shape;5721;p105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2" name="Google Shape;5722;p105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3" name="Google Shape;5723;p105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4" name="Google Shape;5724;p105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5" name="Google Shape;5725;p105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6" name="Google Shape;5726;p105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7" name="Google Shape;5727;p105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8" name="Google Shape;5728;p105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9" name="Google Shape;5729;p105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0" name="Google Shape;5730;p105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1" name="Google Shape;5731;p105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2" name="Google Shape;5732;p105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3" name="Google Shape;5733;p105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4" name="Google Shape;5734;p105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5" name="Google Shape;5735;p105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6" name="Google Shape;5736;p105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7" name="Google Shape;5737;p105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8" name="Google Shape;5738;p105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9" name="Google Shape;5739;p105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0" name="Google Shape;5740;p105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1" name="Google Shape;5741;p105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3" name="Google Shape;5743;p106"/>
          <p:cNvSpPr txBox="1">
            <a:spLocks noGrp="1"/>
          </p:cNvSpPr>
          <p:nvPr>
            <p:ph type="body" idx="1"/>
          </p:nvPr>
        </p:nvSpPr>
        <p:spPr>
          <a:xfrm>
            <a:off x="720000" y="1034025"/>
            <a:ext cx="7359900" cy="364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200"/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9pPr>
          </a:lstStyle>
          <a:p>
            <a:endParaRPr/>
          </a:p>
        </p:txBody>
      </p:sp>
      <p:grpSp>
        <p:nvGrpSpPr>
          <p:cNvPr id="5744" name="Google Shape;5744;p106"/>
          <p:cNvGrpSpPr/>
          <p:nvPr/>
        </p:nvGrpSpPr>
        <p:grpSpPr>
          <a:xfrm>
            <a:off x="7011514" y="-294805"/>
            <a:ext cx="2132496" cy="4187244"/>
            <a:chOff x="7011514" y="-294805"/>
            <a:chExt cx="2132496" cy="4187244"/>
          </a:xfrm>
        </p:grpSpPr>
        <p:sp>
          <p:nvSpPr>
            <p:cNvPr id="5745" name="Google Shape;5745;p106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106"/>
            <p:cNvSpPr/>
            <p:nvPr/>
          </p:nvSpPr>
          <p:spPr>
            <a:xfrm>
              <a:off x="7773661" y="2209363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106"/>
            <p:cNvSpPr/>
            <p:nvPr/>
          </p:nvSpPr>
          <p:spPr>
            <a:xfrm>
              <a:off x="7773661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106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9" name="Google Shape;5749;p106"/>
          <p:cNvGrpSpPr/>
          <p:nvPr/>
        </p:nvGrpSpPr>
        <p:grpSpPr>
          <a:xfrm rot="1800138" flipH="1">
            <a:off x="8303462" y="3170745"/>
            <a:ext cx="732263" cy="3055826"/>
            <a:chOff x="3615675" y="367825"/>
            <a:chExt cx="808650" cy="3374600"/>
          </a:xfrm>
        </p:grpSpPr>
        <p:sp>
          <p:nvSpPr>
            <p:cNvPr id="5750" name="Google Shape;5750;p106"/>
            <p:cNvSpPr/>
            <p:nvPr/>
          </p:nvSpPr>
          <p:spPr>
            <a:xfrm>
              <a:off x="3663733" y="2002850"/>
              <a:ext cx="714802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106"/>
            <p:cNvSpPr/>
            <p:nvPr/>
          </p:nvSpPr>
          <p:spPr>
            <a:xfrm>
              <a:off x="3649500" y="367825"/>
              <a:ext cx="774825" cy="3374600"/>
            </a:xfrm>
            <a:custGeom>
              <a:avLst/>
              <a:gdLst/>
              <a:ahLst/>
              <a:cxnLst/>
              <a:rect l="l" t="t" r="r" b="b"/>
              <a:pathLst>
                <a:path w="30993" h="134984" extrusionOk="0">
                  <a:moveTo>
                    <a:pt x="29058" y="0"/>
                  </a:moveTo>
                  <a:cubicBezTo>
                    <a:pt x="28728" y="0"/>
                    <a:pt x="28392" y="245"/>
                    <a:pt x="28444" y="664"/>
                  </a:cubicBezTo>
                  <a:cubicBezTo>
                    <a:pt x="28476" y="790"/>
                    <a:pt x="29640" y="10229"/>
                    <a:pt x="14600" y="17592"/>
                  </a:cubicBezTo>
                  <a:cubicBezTo>
                    <a:pt x="1196" y="24136"/>
                    <a:pt x="1" y="31845"/>
                    <a:pt x="32" y="34048"/>
                  </a:cubicBezTo>
                  <a:cubicBezTo>
                    <a:pt x="95" y="36250"/>
                    <a:pt x="1196" y="43927"/>
                    <a:pt x="14600" y="50503"/>
                  </a:cubicBezTo>
                  <a:cubicBezTo>
                    <a:pt x="29640" y="57866"/>
                    <a:pt x="28444" y="67305"/>
                    <a:pt x="28444" y="67399"/>
                  </a:cubicBezTo>
                  <a:cubicBezTo>
                    <a:pt x="28444" y="67399"/>
                    <a:pt x="28444" y="67431"/>
                    <a:pt x="28444" y="67462"/>
                  </a:cubicBezTo>
                  <a:lnTo>
                    <a:pt x="28444" y="67525"/>
                  </a:lnTo>
                  <a:cubicBezTo>
                    <a:pt x="28444" y="67557"/>
                    <a:pt x="28444" y="67588"/>
                    <a:pt x="28444" y="67620"/>
                  </a:cubicBezTo>
                  <a:cubicBezTo>
                    <a:pt x="28476" y="67714"/>
                    <a:pt x="29640" y="77153"/>
                    <a:pt x="14600" y="84516"/>
                  </a:cubicBezTo>
                  <a:cubicBezTo>
                    <a:pt x="1196" y="91060"/>
                    <a:pt x="1" y="98769"/>
                    <a:pt x="32" y="100971"/>
                  </a:cubicBezTo>
                  <a:cubicBezTo>
                    <a:pt x="95" y="103174"/>
                    <a:pt x="1196" y="110851"/>
                    <a:pt x="14600" y="117427"/>
                  </a:cubicBezTo>
                  <a:cubicBezTo>
                    <a:pt x="29640" y="124758"/>
                    <a:pt x="28444" y="134197"/>
                    <a:pt x="28444" y="134292"/>
                  </a:cubicBezTo>
                  <a:cubicBezTo>
                    <a:pt x="28413" y="134638"/>
                    <a:pt x="28633" y="134921"/>
                    <a:pt x="28948" y="134984"/>
                  </a:cubicBezTo>
                  <a:lnTo>
                    <a:pt x="29042" y="134984"/>
                  </a:lnTo>
                  <a:cubicBezTo>
                    <a:pt x="29357" y="134984"/>
                    <a:pt x="29608" y="134764"/>
                    <a:pt x="29640" y="134449"/>
                  </a:cubicBezTo>
                  <a:cubicBezTo>
                    <a:pt x="29703" y="134040"/>
                    <a:pt x="30993" y="124097"/>
                    <a:pt x="15135" y="116326"/>
                  </a:cubicBezTo>
                  <a:cubicBezTo>
                    <a:pt x="2329" y="110065"/>
                    <a:pt x="1228" y="102985"/>
                    <a:pt x="1259" y="100940"/>
                  </a:cubicBezTo>
                  <a:cubicBezTo>
                    <a:pt x="1259" y="98926"/>
                    <a:pt x="2329" y="91815"/>
                    <a:pt x="15135" y="85554"/>
                  </a:cubicBezTo>
                  <a:cubicBezTo>
                    <a:pt x="30552" y="78003"/>
                    <a:pt x="29766" y="68406"/>
                    <a:pt x="29640" y="67494"/>
                  </a:cubicBezTo>
                  <a:cubicBezTo>
                    <a:pt x="29766" y="66550"/>
                    <a:pt x="30552" y="56953"/>
                    <a:pt x="15135" y="49433"/>
                  </a:cubicBezTo>
                  <a:cubicBezTo>
                    <a:pt x="2329" y="43141"/>
                    <a:pt x="1228" y="36061"/>
                    <a:pt x="1259" y="34048"/>
                  </a:cubicBezTo>
                  <a:cubicBezTo>
                    <a:pt x="1259" y="32002"/>
                    <a:pt x="2329" y="24892"/>
                    <a:pt x="15135" y="18630"/>
                  </a:cubicBezTo>
                  <a:cubicBezTo>
                    <a:pt x="30993" y="10859"/>
                    <a:pt x="29703" y="916"/>
                    <a:pt x="29640" y="507"/>
                  </a:cubicBezTo>
                  <a:cubicBezTo>
                    <a:pt x="29584" y="157"/>
                    <a:pt x="29323" y="0"/>
                    <a:pt x="290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106"/>
            <p:cNvSpPr/>
            <p:nvPr/>
          </p:nvSpPr>
          <p:spPr>
            <a:xfrm>
              <a:off x="3764350" y="31131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106"/>
            <p:cNvSpPr/>
            <p:nvPr/>
          </p:nvSpPr>
          <p:spPr>
            <a:xfrm>
              <a:off x="3764350" y="3463175"/>
              <a:ext cx="515250" cy="29900"/>
            </a:xfrm>
            <a:custGeom>
              <a:avLst/>
              <a:gdLst/>
              <a:ahLst/>
              <a:cxnLst/>
              <a:rect l="l" t="t" r="r" b="b"/>
              <a:pathLst>
                <a:path w="20610" h="1196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106"/>
            <p:cNvSpPr/>
            <p:nvPr/>
          </p:nvSpPr>
          <p:spPr>
            <a:xfrm>
              <a:off x="3668400" y="2975475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1"/>
                  </a:moveTo>
                  <a:cubicBezTo>
                    <a:pt x="0" y="1"/>
                    <a:pt x="0" y="1165"/>
                    <a:pt x="787" y="1165"/>
                  </a:cubicBezTo>
                  <a:lnTo>
                    <a:pt x="27437" y="1165"/>
                  </a:lnTo>
                  <a:cubicBezTo>
                    <a:pt x="28223" y="1165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106"/>
            <p:cNvSpPr/>
            <p:nvPr/>
          </p:nvSpPr>
          <p:spPr>
            <a:xfrm>
              <a:off x="3651075" y="2837025"/>
              <a:ext cx="739425" cy="29925"/>
            </a:xfrm>
            <a:custGeom>
              <a:avLst/>
              <a:gdLst/>
              <a:ahLst/>
              <a:cxnLst/>
              <a:rect l="l" t="t" r="r" b="b"/>
              <a:pathLst>
                <a:path w="29577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28790" y="1197"/>
                  </a:lnTo>
                  <a:cubicBezTo>
                    <a:pt x="29577" y="1197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106"/>
            <p:cNvSpPr/>
            <p:nvPr/>
          </p:nvSpPr>
          <p:spPr>
            <a:xfrm>
              <a:off x="3714000" y="269937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1"/>
                  </a:moveTo>
                  <a:cubicBezTo>
                    <a:pt x="1" y="1"/>
                    <a:pt x="1" y="1165"/>
                    <a:pt x="788" y="1165"/>
                  </a:cubicBezTo>
                  <a:lnTo>
                    <a:pt x="23788" y="1165"/>
                  </a:lnTo>
                  <a:cubicBezTo>
                    <a:pt x="24574" y="1165"/>
                    <a:pt x="24574" y="1"/>
                    <a:pt x="23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106"/>
            <p:cNvSpPr/>
            <p:nvPr/>
          </p:nvSpPr>
          <p:spPr>
            <a:xfrm>
              <a:off x="3764350" y="1431375"/>
              <a:ext cx="515250" cy="29125"/>
            </a:xfrm>
            <a:custGeom>
              <a:avLst/>
              <a:gdLst/>
              <a:ahLst/>
              <a:cxnLst/>
              <a:rect l="l" t="t" r="r" b="b"/>
              <a:pathLst>
                <a:path w="20610" h="1165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19854" y="1165"/>
                  </a:lnTo>
                  <a:cubicBezTo>
                    <a:pt x="20609" y="1165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106"/>
            <p:cNvSpPr/>
            <p:nvPr/>
          </p:nvSpPr>
          <p:spPr>
            <a:xfrm>
              <a:off x="3764350" y="63377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106"/>
            <p:cNvSpPr/>
            <p:nvPr/>
          </p:nvSpPr>
          <p:spPr>
            <a:xfrm>
              <a:off x="3668400" y="1292950"/>
              <a:ext cx="705600" cy="29900"/>
            </a:xfrm>
            <a:custGeom>
              <a:avLst/>
              <a:gdLst/>
              <a:ahLst/>
              <a:cxnLst/>
              <a:rect l="l" t="t" r="r" b="b"/>
              <a:pathLst>
                <a:path w="28224" h="1196" extrusionOk="0">
                  <a:moveTo>
                    <a:pt x="787" y="0"/>
                  </a:moveTo>
                  <a:cubicBezTo>
                    <a:pt x="0" y="0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106"/>
            <p:cNvSpPr/>
            <p:nvPr/>
          </p:nvSpPr>
          <p:spPr>
            <a:xfrm>
              <a:off x="3668400" y="497700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0"/>
                  </a:moveTo>
                  <a:cubicBezTo>
                    <a:pt x="0" y="0"/>
                    <a:pt x="0" y="1164"/>
                    <a:pt x="787" y="1164"/>
                  </a:cubicBezTo>
                  <a:lnTo>
                    <a:pt x="27437" y="1164"/>
                  </a:lnTo>
                  <a:cubicBezTo>
                    <a:pt x="28223" y="1164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106"/>
            <p:cNvSpPr/>
            <p:nvPr/>
          </p:nvSpPr>
          <p:spPr>
            <a:xfrm>
              <a:off x="3651075" y="1155275"/>
              <a:ext cx="739425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106"/>
            <p:cNvSpPr/>
            <p:nvPr/>
          </p:nvSpPr>
          <p:spPr>
            <a:xfrm>
              <a:off x="3714000" y="1016850"/>
              <a:ext cx="597075" cy="29900"/>
            </a:xfrm>
            <a:custGeom>
              <a:avLst/>
              <a:gdLst/>
              <a:ahLst/>
              <a:cxnLst/>
              <a:rect l="l" t="t" r="r" b="b"/>
              <a:pathLst>
                <a:path w="23883" h="1196" extrusionOk="0">
                  <a:moveTo>
                    <a:pt x="788" y="0"/>
                  </a:moveTo>
                  <a:cubicBezTo>
                    <a:pt x="1" y="0"/>
                    <a:pt x="1" y="1196"/>
                    <a:pt x="788" y="1196"/>
                  </a:cubicBezTo>
                  <a:lnTo>
                    <a:pt x="23882" y="1196"/>
                  </a:lnTo>
                  <a:cubicBezTo>
                    <a:pt x="23536" y="787"/>
                    <a:pt x="23253" y="409"/>
                    <a:pt x="22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106"/>
            <p:cNvSpPr/>
            <p:nvPr/>
          </p:nvSpPr>
          <p:spPr>
            <a:xfrm>
              <a:off x="3764350" y="23029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19854" y="1197"/>
                  </a:lnTo>
                  <a:cubicBezTo>
                    <a:pt x="20609" y="1197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106"/>
            <p:cNvSpPr/>
            <p:nvPr/>
          </p:nvSpPr>
          <p:spPr>
            <a:xfrm>
              <a:off x="3668400" y="2165275"/>
              <a:ext cx="705600" cy="29925"/>
            </a:xfrm>
            <a:custGeom>
              <a:avLst/>
              <a:gdLst/>
              <a:ahLst/>
              <a:cxnLst/>
              <a:rect l="l" t="t" r="r" b="b"/>
              <a:pathLst>
                <a:path w="28224" h="1197" extrusionOk="0">
                  <a:moveTo>
                    <a:pt x="787" y="1"/>
                  </a:moveTo>
                  <a:cubicBezTo>
                    <a:pt x="0" y="1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106"/>
            <p:cNvSpPr/>
            <p:nvPr/>
          </p:nvSpPr>
          <p:spPr>
            <a:xfrm>
              <a:off x="3714000" y="184042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0"/>
                  </a:moveTo>
                  <a:cubicBezTo>
                    <a:pt x="1" y="0"/>
                    <a:pt x="1" y="1164"/>
                    <a:pt x="788" y="1164"/>
                  </a:cubicBezTo>
                  <a:lnTo>
                    <a:pt x="23788" y="1164"/>
                  </a:lnTo>
                  <a:cubicBezTo>
                    <a:pt x="24574" y="1164"/>
                    <a:pt x="24574" y="0"/>
                    <a:pt x="237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106"/>
            <p:cNvSpPr/>
            <p:nvPr/>
          </p:nvSpPr>
          <p:spPr>
            <a:xfrm>
              <a:off x="3618050" y="367900"/>
              <a:ext cx="774025" cy="3374525"/>
            </a:xfrm>
            <a:custGeom>
              <a:avLst/>
              <a:gdLst/>
              <a:ahLst/>
              <a:cxnLst/>
              <a:rect l="l" t="t" r="r" b="b"/>
              <a:pathLst>
                <a:path w="30961" h="134981" extrusionOk="0">
                  <a:moveTo>
                    <a:pt x="1926" y="0"/>
                  </a:moveTo>
                  <a:cubicBezTo>
                    <a:pt x="1666" y="0"/>
                    <a:pt x="1409" y="157"/>
                    <a:pt x="1353" y="504"/>
                  </a:cubicBezTo>
                  <a:cubicBezTo>
                    <a:pt x="1322" y="944"/>
                    <a:pt x="0" y="10887"/>
                    <a:pt x="15858" y="18627"/>
                  </a:cubicBezTo>
                  <a:cubicBezTo>
                    <a:pt x="28664" y="24920"/>
                    <a:pt x="29765" y="31999"/>
                    <a:pt x="29734" y="34013"/>
                  </a:cubicBezTo>
                  <a:cubicBezTo>
                    <a:pt x="29702" y="36058"/>
                    <a:pt x="28664" y="43169"/>
                    <a:pt x="15858" y="49430"/>
                  </a:cubicBezTo>
                  <a:cubicBezTo>
                    <a:pt x="441" y="56982"/>
                    <a:pt x="1227" y="66578"/>
                    <a:pt x="1353" y="67491"/>
                  </a:cubicBezTo>
                  <a:cubicBezTo>
                    <a:pt x="1227" y="68403"/>
                    <a:pt x="441" y="78000"/>
                    <a:pt x="15858" y="85551"/>
                  </a:cubicBezTo>
                  <a:cubicBezTo>
                    <a:pt x="28664" y="91812"/>
                    <a:pt x="29765" y="98923"/>
                    <a:pt x="29734" y="100937"/>
                  </a:cubicBezTo>
                  <a:cubicBezTo>
                    <a:pt x="29702" y="102982"/>
                    <a:pt x="28664" y="110062"/>
                    <a:pt x="15858" y="116354"/>
                  </a:cubicBezTo>
                  <a:cubicBezTo>
                    <a:pt x="0" y="124094"/>
                    <a:pt x="1322" y="134037"/>
                    <a:pt x="1353" y="134478"/>
                  </a:cubicBezTo>
                  <a:cubicBezTo>
                    <a:pt x="1385" y="134761"/>
                    <a:pt x="1636" y="134981"/>
                    <a:pt x="1951" y="134981"/>
                  </a:cubicBezTo>
                  <a:lnTo>
                    <a:pt x="2045" y="134981"/>
                  </a:lnTo>
                  <a:cubicBezTo>
                    <a:pt x="2360" y="134950"/>
                    <a:pt x="2580" y="134635"/>
                    <a:pt x="2517" y="134320"/>
                  </a:cubicBezTo>
                  <a:cubicBezTo>
                    <a:pt x="2517" y="134226"/>
                    <a:pt x="1353" y="124787"/>
                    <a:pt x="16393" y="117424"/>
                  </a:cubicBezTo>
                  <a:cubicBezTo>
                    <a:pt x="29797" y="110880"/>
                    <a:pt x="30961" y="103171"/>
                    <a:pt x="30929" y="100968"/>
                  </a:cubicBezTo>
                  <a:cubicBezTo>
                    <a:pt x="30898" y="98766"/>
                    <a:pt x="29797" y="91089"/>
                    <a:pt x="16393" y="84544"/>
                  </a:cubicBezTo>
                  <a:cubicBezTo>
                    <a:pt x="1353" y="77182"/>
                    <a:pt x="2517" y="67742"/>
                    <a:pt x="2517" y="67648"/>
                  </a:cubicBezTo>
                  <a:cubicBezTo>
                    <a:pt x="2517" y="67617"/>
                    <a:pt x="2517" y="67585"/>
                    <a:pt x="2517" y="67554"/>
                  </a:cubicBezTo>
                  <a:lnTo>
                    <a:pt x="2517" y="67491"/>
                  </a:lnTo>
                  <a:cubicBezTo>
                    <a:pt x="2517" y="67459"/>
                    <a:pt x="2517" y="67428"/>
                    <a:pt x="2517" y="67396"/>
                  </a:cubicBezTo>
                  <a:cubicBezTo>
                    <a:pt x="2517" y="67302"/>
                    <a:pt x="1353" y="57863"/>
                    <a:pt x="16393" y="50500"/>
                  </a:cubicBezTo>
                  <a:cubicBezTo>
                    <a:pt x="29797" y="43924"/>
                    <a:pt x="30961" y="36247"/>
                    <a:pt x="30929" y="34045"/>
                  </a:cubicBezTo>
                  <a:cubicBezTo>
                    <a:pt x="30898" y="31842"/>
                    <a:pt x="29797" y="24165"/>
                    <a:pt x="16393" y="17589"/>
                  </a:cubicBezTo>
                  <a:cubicBezTo>
                    <a:pt x="1353" y="10226"/>
                    <a:pt x="2517" y="787"/>
                    <a:pt x="2517" y="693"/>
                  </a:cubicBezTo>
                  <a:cubicBezTo>
                    <a:pt x="2588" y="253"/>
                    <a:pt x="2255" y="0"/>
                    <a:pt x="1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106"/>
            <p:cNvSpPr/>
            <p:nvPr/>
          </p:nvSpPr>
          <p:spPr>
            <a:xfrm>
              <a:off x="3698275" y="9885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106"/>
            <p:cNvSpPr/>
            <p:nvPr/>
          </p:nvSpPr>
          <p:spPr>
            <a:xfrm>
              <a:off x="3615675" y="1130125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0" y="2675"/>
                    <a:pt x="3430" y="1731"/>
                  </a:cubicBezTo>
                  <a:cubicBezTo>
                    <a:pt x="3430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106"/>
            <p:cNvSpPr/>
            <p:nvPr/>
          </p:nvSpPr>
          <p:spPr>
            <a:xfrm>
              <a:off x="4318900" y="4536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0"/>
                  </a:moveTo>
                  <a:cubicBezTo>
                    <a:pt x="787" y="0"/>
                    <a:pt x="1" y="755"/>
                    <a:pt x="1" y="1699"/>
                  </a:cubicBezTo>
                  <a:cubicBezTo>
                    <a:pt x="1" y="2643"/>
                    <a:pt x="787" y="3398"/>
                    <a:pt x="1731" y="3398"/>
                  </a:cubicBezTo>
                  <a:cubicBezTo>
                    <a:pt x="2675" y="3398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106"/>
            <p:cNvSpPr/>
            <p:nvPr/>
          </p:nvSpPr>
          <p:spPr>
            <a:xfrm>
              <a:off x="3732100" y="1397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44"/>
                    <a:pt x="756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106"/>
            <p:cNvSpPr/>
            <p:nvPr/>
          </p:nvSpPr>
          <p:spPr>
            <a:xfrm>
              <a:off x="4225300" y="2278550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3"/>
                    <a:pt x="787" y="3430"/>
                    <a:pt x="1731" y="3430"/>
                  </a:cubicBezTo>
                  <a:cubicBezTo>
                    <a:pt x="2675" y="3430"/>
                    <a:pt x="3430" y="2643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106"/>
            <p:cNvSpPr/>
            <p:nvPr/>
          </p:nvSpPr>
          <p:spPr>
            <a:xfrm>
              <a:off x="3633775" y="2950300"/>
              <a:ext cx="84975" cy="85775"/>
            </a:xfrm>
            <a:custGeom>
              <a:avLst/>
              <a:gdLst/>
              <a:ahLst/>
              <a:cxnLst/>
              <a:rect l="l" t="t" r="r" b="b"/>
              <a:pathLst>
                <a:path w="3399" h="3431" extrusionOk="0">
                  <a:moveTo>
                    <a:pt x="1700" y="1"/>
                  </a:moveTo>
                  <a:cubicBezTo>
                    <a:pt x="756" y="1"/>
                    <a:pt x="1" y="787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399" y="2675"/>
                    <a:pt x="3399" y="1731"/>
                  </a:cubicBezTo>
                  <a:cubicBezTo>
                    <a:pt x="3399" y="787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106"/>
            <p:cNvSpPr/>
            <p:nvPr/>
          </p:nvSpPr>
          <p:spPr>
            <a:xfrm>
              <a:off x="4227650" y="604675"/>
              <a:ext cx="84975" cy="85750"/>
            </a:xfrm>
            <a:custGeom>
              <a:avLst/>
              <a:gdLst/>
              <a:ahLst/>
              <a:cxnLst/>
              <a:rect l="l" t="t" r="r" b="b"/>
              <a:pathLst>
                <a:path w="3399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00" y="3430"/>
                  </a:cubicBezTo>
                  <a:cubicBezTo>
                    <a:pt x="2644" y="3430"/>
                    <a:pt x="3399" y="2643"/>
                    <a:pt x="3399" y="1699"/>
                  </a:cubicBezTo>
                  <a:cubicBezTo>
                    <a:pt x="3399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106"/>
            <p:cNvSpPr/>
            <p:nvPr/>
          </p:nvSpPr>
          <p:spPr>
            <a:xfrm>
              <a:off x="3659725" y="1268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1" y="756"/>
                    <a:pt x="1" y="1700"/>
                  </a:cubicBezTo>
                  <a:cubicBezTo>
                    <a:pt x="1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106"/>
            <p:cNvSpPr/>
            <p:nvPr/>
          </p:nvSpPr>
          <p:spPr>
            <a:xfrm>
              <a:off x="4259125" y="1796375"/>
              <a:ext cx="85750" cy="84975"/>
            </a:xfrm>
            <a:custGeom>
              <a:avLst/>
              <a:gdLst/>
              <a:ahLst/>
              <a:cxnLst/>
              <a:rect l="l" t="t" r="r" b="b"/>
              <a:pathLst>
                <a:path w="3430" h="3399" extrusionOk="0">
                  <a:moveTo>
                    <a:pt x="1699" y="0"/>
                  </a:moveTo>
                  <a:cubicBezTo>
                    <a:pt x="756" y="0"/>
                    <a:pt x="0" y="755"/>
                    <a:pt x="0" y="1699"/>
                  </a:cubicBezTo>
                  <a:cubicBezTo>
                    <a:pt x="0" y="2643"/>
                    <a:pt x="756" y="3398"/>
                    <a:pt x="1699" y="3398"/>
                  </a:cubicBezTo>
                  <a:cubicBezTo>
                    <a:pt x="2643" y="3398"/>
                    <a:pt x="3430" y="2643"/>
                    <a:pt x="3430" y="1699"/>
                  </a:cubicBezTo>
                  <a:cubicBezTo>
                    <a:pt x="3430" y="755"/>
                    <a:pt x="2643" y="0"/>
                    <a:pt x="16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106"/>
            <p:cNvSpPr/>
            <p:nvPr/>
          </p:nvSpPr>
          <p:spPr>
            <a:xfrm>
              <a:off x="4322050" y="212910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87" y="0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106"/>
            <p:cNvSpPr/>
            <p:nvPr/>
          </p:nvSpPr>
          <p:spPr>
            <a:xfrm>
              <a:off x="3703000" y="2674200"/>
              <a:ext cx="85750" cy="85775"/>
            </a:xfrm>
            <a:custGeom>
              <a:avLst/>
              <a:gdLst/>
              <a:ahLst/>
              <a:cxnLst/>
              <a:rect l="l" t="t" r="r" b="b"/>
              <a:pathLst>
                <a:path w="3430" h="3431" extrusionOk="0">
                  <a:moveTo>
                    <a:pt x="1699" y="1"/>
                  </a:moveTo>
                  <a:cubicBezTo>
                    <a:pt x="756" y="1"/>
                    <a:pt x="0" y="787"/>
                    <a:pt x="0" y="1731"/>
                  </a:cubicBezTo>
                  <a:cubicBezTo>
                    <a:pt x="0" y="2675"/>
                    <a:pt x="756" y="3430"/>
                    <a:pt x="1699" y="3430"/>
                  </a:cubicBezTo>
                  <a:cubicBezTo>
                    <a:pt x="2643" y="3430"/>
                    <a:pt x="3430" y="2675"/>
                    <a:pt x="3430" y="1731"/>
                  </a:cubicBezTo>
                  <a:cubicBezTo>
                    <a:pt x="3430" y="787"/>
                    <a:pt x="2643" y="1"/>
                    <a:pt x="16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106"/>
            <p:cNvSpPr/>
            <p:nvPr/>
          </p:nvSpPr>
          <p:spPr>
            <a:xfrm>
              <a:off x="4225300" y="341990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106"/>
            <p:cNvSpPr/>
            <p:nvPr/>
          </p:nvSpPr>
          <p:spPr>
            <a:xfrm>
              <a:off x="3627475" y="281345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31" y="3430"/>
                  </a:cubicBezTo>
                  <a:cubicBezTo>
                    <a:pt x="2675" y="3430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106"/>
            <p:cNvSpPr/>
            <p:nvPr/>
          </p:nvSpPr>
          <p:spPr>
            <a:xfrm>
              <a:off x="3734450" y="30840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00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1" y="2675"/>
                    <a:pt x="3431" y="1700"/>
                  </a:cubicBezTo>
                  <a:cubicBezTo>
                    <a:pt x="3431" y="756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81" name="Google Shape;5781;p106"/>
          <p:cNvSpPr txBox="1">
            <a:spLocks noGrp="1"/>
          </p:cNvSpPr>
          <p:nvPr>
            <p:ph type="title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3" name="Google Shape;5783;p107"/>
          <p:cNvSpPr txBox="1">
            <a:spLocks noGrp="1"/>
          </p:cNvSpPr>
          <p:nvPr>
            <p:ph type="subTitle" idx="1"/>
          </p:nvPr>
        </p:nvSpPr>
        <p:spPr>
          <a:xfrm>
            <a:off x="1402838" y="2576029"/>
            <a:ext cx="24807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5784" name="Google Shape;5784;p107"/>
          <p:cNvSpPr txBox="1">
            <a:spLocks noGrp="1"/>
          </p:cNvSpPr>
          <p:nvPr>
            <p:ph type="subTitle" idx="2"/>
          </p:nvPr>
        </p:nvSpPr>
        <p:spPr>
          <a:xfrm>
            <a:off x="1402838" y="2947429"/>
            <a:ext cx="24807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785" name="Google Shape;5785;p107"/>
          <p:cNvSpPr txBox="1">
            <a:spLocks noGrp="1"/>
          </p:cNvSpPr>
          <p:nvPr>
            <p:ph type="subTitle" idx="3"/>
          </p:nvPr>
        </p:nvSpPr>
        <p:spPr>
          <a:xfrm>
            <a:off x="5260462" y="2576029"/>
            <a:ext cx="24807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5786" name="Google Shape;5786;p107"/>
          <p:cNvSpPr txBox="1">
            <a:spLocks noGrp="1"/>
          </p:cNvSpPr>
          <p:nvPr>
            <p:ph type="subTitle" idx="4"/>
          </p:nvPr>
        </p:nvSpPr>
        <p:spPr>
          <a:xfrm>
            <a:off x="5260462" y="2947429"/>
            <a:ext cx="24807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787" name="Google Shape;5787;p107"/>
          <p:cNvSpPr txBox="1">
            <a:spLocks noGrp="1"/>
          </p:cNvSpPr>
          <p:nvPr>
            <p:ph type="title" hasCustomPrompt="1"/>
          </p:nvPr>
        </p:nvSpPr>
        <p:spPr>
          <a:xfrm>
            <a:off x="2061488" y="1866769"/>
            <a:ext cx="11634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788" name="Google Shape;5788;p107"/>
          <p:cNvSpPr txBox="1">
            <a:spLocks noGrp="1"/>
          </p:cNvSpPr>
          <p:nvPr>
            <p:ph type="title" idx="5" hasCustomPrompt="1"/>
          </p:nvPr>
        </p:nvSpPr>
        <p:spPr>
          <a:xfrm>
            <a:off x="5919112" y="1866769"/>
            <a:ext cx="11634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5789" name="Google Shape;5789;p107"/>
          <p:cNvGrpSpPr/>
          <p:nvPr/>
        </p:nvGrpSpPr>
        <p:grpSpPr>
          <a:xfrm>
            <a:off x="-529580" y="3102246"/>
            <a:ext cx="10203160" cy="2678535"/>
            <a:chOff x="-529580" y="3102246"/>
            <a:chExt cx="10203160" cy="2678535"/>
          </a:xfrm>
        </p:grpSpPr>
        <p:grpSp>
          <p:nvGrpSpPr>
            <p:cNvPr id="5790" name="Google Shape;5790;p107"/>
            <p:cNvGrpSpPr/>
            <p:nvPr/>
          </p:nvGrpSpPr>
          <p:grpSpPr>
            <a:xfrm rot="2700000" flipH="1">
              <a:off x="7968188" y="2913628"/>
              <a:ext cx="732250" cy="3055771"/>
              <a:chOff x="3615675" y="367825"/>
              <a:chExt cx="808650" cy="3374600"/>
            </a:xfrm>
          </p:grpSpPr>
          <p:sp>
            <p:nvSpPr>
              <p:cNvPr id="5791" name="Google Shape;5791;p107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2" name="Google Shape;5792;p107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3" name="Google Shape;5793;p107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4" name="Google Shape;5794;p107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5" name="Google Shape;5795;p107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6" name="Google Shape;5796;p107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7" name="Google Shape;5797;p107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8" name="Google Shape;5798;p107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9" name="Google Shape;5799;p107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0" name="Google Shape;5800;p107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1" name="Google Shape;5801;p107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2" name="Google Shape;5802;p107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3" name="Google Shape;5803;p107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4" name="Google Shape;5804;p107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5" name="Google Shape;5805;p107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6" name="Google Shape;5806;p107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7" name="Google Shape;5807;p107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8" name="Google Shape;5808;p107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9" name="Google Shape;5809;p107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0" name="Google Shape;5810;p107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1" name="Google Shape;5811;p107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2" name="Google Shape;5812;p107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3" name="Google Shape;5813;p107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4" name="Google Shape;5814;p107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5" name="Google Shape;5815;p107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6" name="Google Shape;5816;p107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7" name="Google Shape;5817;p107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8" name="Google Shape;5818;p107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9" name="Google Shape;5819;p107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0" name="Google Shape;5820;p107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1" name="Google Shape;5821;p107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22" name="Google Shape;5822;p107"/>
            <p:cNvGrpSpPr/>
            <p:nvPr/>
          </p:nvGrpSpPr>
          <p:grpSpPr>
            <a:xfrm rot="-2700000">
              <a:off x="443563" y="2913628"/>
              <a:ext cx="732250" cy="3055771"/>
              <a:chOff x="3615675" y="367825"/>
              <a:chExt cx="808650" cy="3374600"/>
            </a:xfrm>
          </p:grpSpPr>
          <p:sp>
            <p:nvSpPr>
              <p:cNvPr id="5823" name="Google Shape;5823;p107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4" name="Google Shape;5824;p107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5" name="Google Shape;5825;p107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6" name="Google Shape;5826;p107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7" name="Google Shape;5827;p107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8" name="Google Shape;5828;p107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9" name="Google Shape;5829;p107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0" name="Google Shape;5830;p107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1" name="Google Shape;5831;p107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2" name="Google Shape;5832;p107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3" name="Google Shape;5833;p107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4" name="Google Shape;5834;p107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5" name="Google Shape;5835;p107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6" name="Google Shape;5836;p107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7" name="Google Shape;5837;p107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8" name="Google Shape;5838;p107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9" name="Google Shape;5839;p107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0" name="Google Shape;5840;p107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1" name="Google Shape;5841;p107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2" name="Google Shape;5842;p107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3" name="Google Shape;5843;p107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4" name="Google Shape;5844;p107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5" name="Google Shape;5845;p107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6" name="Google Shape;5846;p107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7" name="Google Shape;5847;p107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8" name="Google Shape;5848;p107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9" name="Google Shape;5849;p107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0" name="Google Shape;5850;p107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1" name="Google Shape;5851;p107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2" name="Google Shape;5852;p107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3" name="Google Shape;5853;p107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854" name="Google Shape;5854;p107"/>
          <p:cNvSpPr txBox="1">
            <a:spLocks noGrp="1"/>
          </p:cNvSpPr>
          <p:nvPr>
            <p:ph type="title" idx="6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grpSp>
        <p:nvGrpSpPr>
          <p:cNvPr id="5855" name="Google Shape;5855;p107"/>
          <p:cNvGrpSpPr/>
          <p:nvPr/>
        </p:nvGrpSpPr>
        <p:grpSpPr>
          <a:xfrm>
            <a:off x="26" y="-294805"/>
            <a:ext cx="9143984" cy="6027911"/>
            <a:chOff x="26" y="-294805"/>
            <a:chExt cx="9143984" cy="6027911"/>
          </a:xfrm>
        </p:grpSpPr>
        <p:sp>
          <p:nvSpPr>
            <p:cNvPr id="5856" name="Google Shape;5856;p107"/>
            <p:cNvSpPr/>
            <p:nvPr/>
          </p:nvSpPr>
          <p:spPr>
            <a:xfrm>
              <a:off x="26" y="125109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70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107"/>
            <p:cNvSpPr/>
            <p:nvPr/>
          </p:nvSpPr>
          <p:spPr>
            <a:xfrm>
              <a:off x="7766170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107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107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107"/>
            <p:cNvSpPr/>
            <p:nvPr/>
          </p:nvSpPr>
          <p:spPr>
            <a:xfrm>
              <a:off x="505028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107"/>
            <p:cNvSpPr/>
            <p:nvPr/>
          </p:nvSpPr>
          <p:spPr>
            <a:xfrm>
              <a:off x="6008337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862" name="Google Shape;5862;p107"/>
            <p:cNvGrpSpPr/>
            <p:nvPr/>
          </p:nvGrpSpPr>
          <p:grpSpPr>
            <a:xfrm>
              <a:off x="1777843" y="4009249"/>
              <a:ext cx="5361554" cy="1723858"/>
              <a:chOff x="1777843" y="4009249"/>
              <a:chExt cx="5361554" cy="1723858"/>
            </a:xfrm>
          </p:grpSpPr>
          <p:sp>
            <p:nvSpPr>
              <p:cNvPr id="5863" name="Google Shape;5863;p107"/>
              <p:cNvSpPr/>
              <p:nvPr/>
            </p:nvSpPr>
            <p:spPr>
              <a:xfrm>
                <a:off x="470966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864" name="Google Shape;5864;p107"/>
              <p:cNvGrpSpPr/>
              <p:nvPr/>
            </p:nvGrpSpPr>
            <p:grpSpPr>
              <a:xfrm>
                <a:off x="1777843" y="4009249"/>
                <a:ext cx="3366776" cy="1723858"/>
                <a:chOff x="1785333" y="4009249"/>
                <a:chExt cx="3366776" cy="1723858"/>
              </a:xfrm>
            </p:grpSpPr>
            <p:sp>
              <p:nvSpPr>
                <p:cNvPr id="5865" name="Google Shape;5865;p107"/>
                <p:cNvSpPr/>
                <p:nvPr/>
              </p:nvSpPr>
              <p:spPr>
                <a:xfrm>
                  <a:off x="1785333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6" name="Google Shape;5866;p107"/>
                <p:cNvSpPr/>
                <p:nvPr/>
              </p:nvSpPr>
              <p:spPr>
                <a:xfrm>
                  <a:off x="2744296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7" name="Google Shape;5867;p107"/>
                <p:cNvSpPr/>
                <p:nvPr/>
              </p:nvSpPr>
              <p:spPr>
                <a:xfrm>
                  <a:off x="3748202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868" name="Google Shape;5868;p107"/>
              <p:cNvSpPr/>
              <p:nvPr/>
            </p:nvSpPr>
            <p:spPr>
              <a:xfrm>
                <a:off x="5735490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869" name="Google Shape;5869;p107"/>
            <p:cNvSpPr/>
            <p:nvPr/>
          </p:nvSpPr>
          <p:spPr>
            <a:xfrm>
              <a:off x="4055689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71" name="Google Shape;5871;p108"/>
          <p:cNvGrpSpPr/>
          <p:nvPr/>
        </p:nvGrpSpPr>
        <p:grpSpPr>
          <a:xfrm>
            <a:off x="26" y="-294805"/>
            <a:ext cx="9136493" cy="6027911"/>
            <a:chOff x="26" y="-294805"/>
            <a:chExt cx="9136493" cy="6027911"/>
          </a:xfrm>
        </p:grpSpPr>
        <p:grpSp>
          <p:nvGrpSpPr>
            <p:cNvPr id="5872" name="Google Shape;5872;p108"/>
            <p:cNvGrpSpPr/>
            <p:nvPr/>
          </p:nvGrpSpPr>
          <p:grpSpPr>
            <a:xfrm>
              <a:off x="26" y="-294805"/>
              <a:ext cx="9136493" cy="6027911"/>
              <a:chOff x="26" y="-294805"/>
              <a:chExt cx="9136493" cy="6027911"/>
            </a:xfrm>
          </p:grpSpPr>
          <p:grpSp>
            <p:nvGrpSpPr>
              <p:cNvPr id="5873" name="Google Shape;5873;p108"/>
              <p:cNvGrpSpPr/>
              <p:nvPr/>
            </p:nvGrpSpPr>
            <p:grpSpPr>
              <a:xfrm>
                <a:off x="783924" y="-294805"/>
                <a:ext cx="8352595" cy="6027911"/>
                <a:chOff x="791415" y="-294805"/>
                <a:chExt cx="8352595" cy="6027911"/>
              </a:xfrm>
            </p:grpSpPr>
            <p:grpSp>
              <p:nvGrpSpPr>
                <p:cNvPr id="5874" name="Google Shape;5874;p108"/>
                <p:cNvGrpSpPr/>
                <p:nvPr/>
              </p:nvGrpSpPr>
              <p:grpSpPr>
                <a:xfrm>
                  <a:off x="7011514" y="-294805"/>
                  <a:ext cx="2132496" cy="2018670"/>
                  <a:chOff x="7011514" y="-294805"/>
                  <a:chExt cx="2132496" cy="2018670"/>
                </a:xfrm>
              </p:grpSpPr>
              <p:sp>
                <p:nvSpPr>
                  <p:cNvPr id="5875" name="Google Shape;5875;p108"/>
                  <p:cNvSpPr/>
                  <p:nvPr/>
                </p:nvSpPr>
                <p:spPr>
                  <a:xfrm>
                    <a:off x="7011514" y="8"/>
                    <a:ext cx="1403907" cy="17238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78" h="39143" extrusionOk="0">
                        <a:moveTo>
                          <a:pt x="20961" y="0"/>
                        </a:moveTo>
                        <a:lnTo>
                          <a:pt x="0" y="25756"/>
                        </a:lnTo>
                        <a:lnTo>
                          <a:pt x="0" y="39142"/>
                        </a:lnTo>
                        <a:lnTo>
                          <a:pt x="31878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7D2E4">
                          <a:alpha val="18431"/>
                        </a:srgbClr>
                      </a:gs>
                      <a:gs pos="58000">
                        <a:srgbClr val="87D2E4">
                          <a:alpha val="0"/>
                        </a:srgbClr>
                      </a:gs>
                      <a:gs pos="100000">
                        <a:srgbClr val="87D2E4">
                          <a:alpha val="0"/>
                        </a:srgbClr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76" name="Google Shape;5876;p108"/>
                  <p:cNvSpPr/>
                  <p:nvPr/>
                </p:nvSpPr>
                <p:spPr>
                  <a:xfrm>
                    <a:off x="7773661" y="-294805"/>
                    <a:ext cx="1370349" cy="16830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116" h="38217" extrusionOk="0">
                        <a:moveTo>
                          <a:pt x="31115" y="1"/>
                        </a:moveTo>
                        <a:lnTo>
                          <a:pt x="1" y="38217"/>
                        </a:lnTo>
                        <a:lnTo>
                          <a:pt x="10899" y="38217"/>
                        </a:lnTo>
                        <a:lnTo>
                          <a:pt x="31115" y="13405"/>
                        </a:lnTo>
                        <a:lnTo>
                          <a:pt x="31115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7D2E4">
                          <a:alpha val="18431"/>
                        </a:srgbClr>
                      </a:gs>
                      <a:gs pos="82000">
                        <a:srgbClr val="87D2E4">
                          <a:alpha val="0"/>
                        </a:srgbClr>
                      </a:gs>
                      <a:gs pos="100000">
                        <a:srgbClr val="87D2E4">
                          <a:alpha val="0"/>
                        </a:srgbClr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877" name="Google Shape;5877;p108"/>
                <p:cNvSpPr/>
                <p:nvPr/>
              </p:nvSpPr>
              <p:spPr>
                <a:xfrm>
                  <a:off x="6754575" y="2209363"/>
                  <a:ext cx="2389434" cy="2934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256" h="66625" extrusionOk="0">
                      <a:moveTo>
                        <a:pt x="54255" y="1"/>
                      </a:moveTo>
                      <a:lnTo>
                        <a:pt x="0" y="66625"/>
                      </a:lnTo>
                      <a:lnTo>
                        <a:pt x="10917" y="66625"/>
                      </a:lnTo>
                      <a:lnTo>
                        <a:pt x="54255" y="13387"/>
                      </a:lnTo>
                      <a:lnTo>
                        <a:pt x="5425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29000">
                      <a:srgbClr val="87D2E4">
                        <a:alpha val="0"/>
                      </a:srgbClr>
                    </a:gs>
                    <a:gs pos="75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18431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8" name="Google Shape;5878;p108"/>
                <p:cNvSpPr/>
                <p:nvPr/>
              </p:nvSpPr>
              <p:spPr>
                <a:xfrm>
                  <a:off x="5735490" y="957482"/>
                  <a:ext cx="3408520" cy="41860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396" h="95051" extrusionOk="0">
                      <a:moveTo>
                        <a:pt x="77395" y="1"/>
                      </a:moveTo>
                      <a:lnTo>
                        <a:pt x="0" y="95051"/>
                      </a:lnTo>
                      <a:lnTo>
                        <a:pt x="10916" y="95051"/>
                      </a:lnTo>
                      <a:lnTo>
                        <a:pt x="77395" y="13406"/>
                      </a:lnTo>
                      <a:lnTo>
                        <a:pt x="7739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29000">
                      <a:srgbClr val="87D2E4">
                        <a:alpha val="0"/>
                      </a:srgbClr>
                    </a:gs>
                    <a:gs pos="75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18431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9" name="Google Shape;5879;p108"/>
                <p:cNvSpPr/>
                <p:nvPr/>
              </p:nvSpPr>
              <p:spPr>
                <a:xfrm>
                  <a:off x="4717153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5880" name="Google Shape;5880;p108"/>
                <p:cNvGrpSpPr/>
                <p:nvPr/>
              </p:nvGrpSpPr>
              <p:grpSpPr>
                <a:xfrm>
                  <a:off x="791415" y="4009249"/>
                  <a:ext cx="4360695" cy="1723858"/>
                  <a:chOff x="791415" y="4009249"/>
                  <a:chExt cx="4360695" cy="1723858"/>
                </a:xfrm>
              </p:grpSpPr>
              <p:sp>
                <p:nvSpPr>
                  <p:cNvPr id="5881" name="Google Shape;5881;p108"/>
                  <p:cNvSpPr/>
                  <p:nvPr/>
                </p:nvSpPr>
                <p:spPr>
                  <a:xfrm>
                    <a:off x="791415" y="4009249"/>
                    <a:ext cx="1403907" cy="17238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78" h="39143" extrusionOk="0">
                        <a:moveTo>
                          <a:pt x="20961" y="0"/>
                        </a:moveTo>
                        <a:lnTo>
                          <a:pt x="0" y="25756"/>
                        </a:lnTo>
                        <a:lnTo>
                          <a:pt x="0" y="39142"/>
                        </a:lnTo>
                        <a:lnTo>
                          <a:pt x="31878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7D2E4">
                          <a:alpha val="18431"/>
                        </a:srgbClr>
                      </a:gs>
                      <a:gs pos="84000">
                        <a:srgbClr val="87D2E4">
                          <a:alpha val="0"/>
                        </a:srgbClr>
                      </a:gs>
                      <a:gs pos="100000">
                        <a:srgbClr val="87D2E4">
                          <a:alpha val="0"/>
                        </a:srgbClr>
                      </a:gs>
                    </a:gsLst>
                    <a:lin ang="18900044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82" name="Google Shape;5882;p108"/>
                  <p:cNvSpPr/>
                  <p:nvPr/>
                </p:nvSpPr>
                <p:spPr>
                  <a:xfrm>
                    <a:off x="1785333" y="4009249"/>
                    <a:ext cx="1403907" cy="17238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78" h="39143" extrusionOk="0">
                        <a:moveTo>
                          <a:pt x="20961" y="0"/>
                        </a:moveTo>
                        <a:lnTo>
                          <a:pt x="0" y="25756"/>
                        </a:lnTo>
                        <a:lnTo>
                          <a:pt x="0" y="39142"/>
                        </a:lnTo>
                        <a:lnTo>
                          <a:pt x="31878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7D2E4">
                          <a:alpha val="18431"/>
                        </a:srgbClr>
                      </a:gs>
                      <a:gs pos="84000">
                        <a:srgbClr val="87D2E4">
                          <a:alpha val="0"/>
                        </a:srgbClr>
                      </a:gs>
                      <a:gs pos="100000">
                        <a:srgbClr val="87D2E4">
                          <a:alpha val="0"/>
                        </a:srgbClr>
                      </a:gs>
                    </a:gsLst>
                    <a:lin ang="18900044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83" name="Google Shape;5883;p108"/>
                  <p:cNvSpPr/>
                  <p:nvPr/>
                </p:nvSpPr>
                <p:spPr>
                  <a:xfrm>
                    <a:off x="2744296" y="4009249"/>
                    <a:ext cx="1403907" cy="17238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78" h="39143" extrusionOk="0">
                        <a:moveTo>
                          <a:pt x="20961" y="0"/>
                        </a:moveTo>
                        <a:lnTo>
                          <a:pt x="0" y="25756"/>
                        </a:lnTo>
                        <a:lnTo>
                          <a:pt x="0" y="39142"/>
                        </a:lnTo>
                        <a:lnTo>
                          <a:pt x="31878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7D2E4">
                          <a:alpha val="18431"/>
                        </a:srgbClr>
                      </a:gs>
                      <a:gs pos="84000">
                        <a:srgbClr val="87D2E4">
                          <a:alpha val="0"/>
                        </a:srgbClr>
                      </a:gs>
                      <a:gs pos="100000">
                        <a:srgbClr val="87D2E4">
                          <a:alpha val="0"/>
                        </a:srgbClr>
                      </a:gs>
                    </a:gsLst>
                    <a:lin ang="18900044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84" name="Google Shape;5884;p108"/>
                  <p:cNvSpPr/>
                  <p:nvPr/>
                </p:nvSpPr>
                <p:spPr>
                  <a:xfrm>
                    <a:off x="3748202" y="4009249"/>
                    <a:ext cx="1403907" cy="17238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78" h="39143" extrusionOk="0">
                        <a:moveTo>
                          <a:pt x="20961" y="0"/>
                        </a:moveTo>
                        <a:lnTo>
                          <a:pt x="0" y="25756"/>
                        </a:lnTo>
                        <a:lnTo>
                          <a:pt x="0" y="39142"/>
                        </a:lnTo>
                        <a:lnTo>
                          <a:pt x="31878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7D2E4">
                          <a:alpha val="18431"/>
                        </a:srgbClr>
                      </a:gs>
                      <a:gs pos="84000">
                        <a:srgbClr val="87D2E4">
                          <a:alpha val="0"/>
                        </a:srgbClr>
                      </a:gs>
                      <a:gs pos="100000">
                        <a:srgbClr val="87D2E4">
                          <a:alpha val="0"/>
                        </a:srgbClr>
                      </a:gs>
                    </a:gsLst>
                    <a:lin ang="18900044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5885" name="Google Shape;5885;p108"/>
              <p:cNvSpPr/>
              <p:nvPr/>
            </p:nvSpPr>
            <p:spPr>
              <a:xfrm>
                <a:off x="26" y="3754386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886" name="Google Shape;5886;p108"/>
            <p:cNvSpPr/>
            <p:nvPr/>
          </p:nvSpPr>
          <p:spPr>
            <a:xfrm>
              <a:off x="26" y="2502977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108"/>
            <p:cNvSpPr/>
            <p:nvPr/>
          </p:nvSpPr>
          <p:spPr>
            <a:xfrm>
              <a:off x="26" y="125109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88" name="Google Shape;5888;p108"/>
          <p:cNvSpPr txBox="1">
            <a:spLocks noGrp="1"/>
          </p:cNvSpPr>
          <p:nvPr>
            <p:ph type="title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grpSp>
        <p:nvGrpSpPr>
          <p:cNvPr id="5889" name="Google Shape;5889;p108"/>
          <p:cNvGrpSpPr/>
          <p:nvPr/>
        </p:nvGrpSpPr>
        <p:grpSpPr>
          <a:xfrm rot="2434760" flipH="1">
            <a:off x="8222976" y="3178977"/>
            <a:ext cx="732198" cy="3055555"/>
            <a:chOff x="3615675" y="367825"/>
            <a:chExt cx="808650" cy="3374600"/>
          </a:xfrm>
        </p:grpSpPr>
        <p:sp>
          <p:nvSpPr>
            <p:cNvPr id="5890" name="Google Shape;5890;p108"/>
            <p:cNvSpPr/>
            <p:nvPr/>
          </p:nvSpPr>
          <p:spPr>
            <a:xfrm>
              <a:off x="3663733" y="2002850"/>
              <a:ext cx="714802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108"/>
            <p:cNvSpPr/>
            <p:nvPr/>
          </p:nvSpPr>
          <p:spPr>
            <a:xfrm>
              <a:off x="3649500" y="367825"/>
              <a:ext cx="774825" cy="3374600"/>
            </a:xfrm>
            <a:custGeom>
              <a:avLst/>
              <a:gdLst/>
              <a:ahLst/>
              <a:cxnLst/>
              <a:rect l="l" t="t" r="r" b="b"/>
              <a:pathLst>
                <a:path w="30993" h="134984" extrusionOk="0">
                  <a:moveTo>
                    <a:pt x="29058" y="0"/>
                  </a:moveTo>
                  <a:cubicBezTo>
                    <a:pt x="28728" y="0"/>
                    <a:pt x="28392" y="245"/>
                    <a:pt x="28444" y="664"/>
                  </a:cubicBezTo>
                  <a:cubicBezTo>
                    <a:pt x="28476" y="790"/>
                    <a:pt x="29640" y="10229"/>
                    <a:pt x="14600" y="17592"/>
                  </a:cubicBezTo>
                  <a:cubicBezTo>
                    <a:pt x="1196" y="24136"/>
                    <a:pt x="1" y="31845"/>
                    <a:pt x="32" y="34048"/>
                  </a:cubicBezTo>
                  <a:cubicBezTo>
                    <a:pt x="95" y="36250"/>
                    <a:pt x="1196" y="43927"/>
                    <a:pt x="14600" y="50503"/>
                  </a:cubicBezTo>
                  <a:cubicBezTo>
                    <a:pt x="29640" y="57866"/>
                    <a:pt x="28444" y="67305"/>
                    <a:pt x="28444" y="67399"/>
                  </a:cubicBezTo>
                  <a:cubicBezTo>
                    <a:pt x="28444" y="67399"/>
                    <a:pt x="28444" y="67431"/>
                    <a:pt x="28444" y="67462"/>
                  </a:cubicBezTo>
                  <a:lnTo>
                    <a:pt x="28444" y="67525"/>
                  </a:lnTo>
                  <a:cubicBezTo>
                    <a:pt x="28444" y="67557"/>
                    <a:pt x="28444" y="67588"/>
                    <a:pt x="28444" y="67620"/>
                  </a:cubicBezTo>
                  <a:cubicBezTo>
                    <a:pt x="28476" y="67714"/>
                    <a:pt x="29640" y="77153"/>
                    <a:pt x="14600" y="84516"/>
                  </a:cubicBezTo>
                  <a:cubicBezTo>
                    <a:pt x="1196" y="91060"/>
                    <a:pt x="1" y="98769"/>
                    <a:pt x="32" y="100971"/>
                  </a:cubicBezTo>
                  <a:cubicBezTo>
                    <a:pt x="95" y="103174"/>
                    <a:pt x="1196" y="110851"/>
                    <a:pt x="14600" y="117427"/>
                  </a:cubicBezTo>
                  <a:cubicBezTo>
                    <a:pt x="29640" y="124758"/>
                    <a:pt x="28444" y="134197"/>
                    <a:pt x="28444" y="134292"/>
                  </a:cubicBezTo>
                  <a:cubicBezTo>
                    <a:pt x="28413" y="134638"/>
                    <a:pt x="28633" y="134921"/>
                    <a:pt x="28948" y="134984"/>
                  </a:cubicBezTo>
                  <a:lnTo>
                    <a:pt x="29042" y="134984"/>
                  </a:lnTo>
                  <a:cubicBezTo>
                    <a:pt x="29357" y="134984"/>
                    <a:pt x="29608" y="134764"/>
                    <a:pt x="29640" y="134449"/>
                  </a:cubicBezTo>
                  <a:cubicBezTo>
                    <a:pt x="29703" y="134040"/>
                    <a:pt x="30993" y="124097"/>
                    <a:pt x="15135" y="116326"/>
                  </a:cubicBezTo>
                  <a:cubicBezTo>
                    <a:pt x="2329" y="110065"/>
                    <a:pt x="1228" y="102985"/>
                    <a:pt x="1259" y="100940"/>
                  </a:cubicBezTo>
                  <a:cubicBezTo>
                    <a:pt x="1259" y="98926"/>
                    <a:pt x="2329" y="91815"/>
                    <a:pt x="15135" y="85554"/>
                  </a:cubicBezTo>
                  <a:cubicBezTo>
                    <a:pt x="30552" y="78003"/>
                    <a:pt x="29766" y="68406"/>
                    <a:pt x="29640" y="67494"/>
                  </a:cubicBezTo>
                  <a:cubicBezTo>
                    <a:pt x="29766" y="66550"/>
                    <a:pt x="30552" y="56953"/>
                    <a:pt x="15135" y="49433"/>
                  </a:cubicBezTo>
                  <a:cubicBezTo>
                    <a:pt x="2329" y="43141"/>
                    <a:pt x="1228" y="36061"/>
                    <a:pt x="1259" y="34048"/>
                  </a:cubicBezTo>
                  <a:cubicBezTo>
                    <a:pt x="1259" y="32002"/>
                    <a:pt x="2329" y="24892"/>
                    <a:pt x="15135" y="18630"/>
                  </a:cubicBezTo>
                  <a:cubicBezTo>
                    <a:pt x="30993" y="10859"/>
                    <a:pt x="29703" y="916"/>
                    <a:pt x="29640" y="507"/>
                  </a:cubicBezTo>
                  <a:cubicBezTo>
                    <a:pt x="29584" y="157"/>
                    <a:pt x="29323" y="0"/>
                    <a:pt x="290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108"/>
            <p:cNvSpPr/>
            <p:nvPr/>
          </p:nvSpPr>
          <p:spPr>
            <a:xfrm>
              <a:off x="3764350" y="31131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108"/>
            <p:cNvSpPr/>
            <p:nvPr/>
          </p:nvSpPr>
          <p:spPr>
            <a:xfrm>
              <a:off x="3764350" y="3463175"/>
              <a:ext cx="515250" cy="29900"/>
            </a:xfrm>
            <a:custGeom>
              <a:avLst/>
              <a:gdLst/>
              <a:ahLst/>
              <a:cxnLst/>
              <a:rect l="l" t="t" r="r" b="b"/>
              <a:pathLst>
                <a:path w="20610" h="1196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108"/>
            <p:cNvSpPr/>
            <p:nvPr/>
          </p:nvSpPr>
          <p:spPr>
            <a:xfrm>
              <a:off x="3668400" y="2975475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1"/>
                  </a:moveTo>
                  <a:cubicBezTo>
                    <a:pt x="0" y="1"/>
                    <a:pt x="0" y="1165"/>
                    <a:pt x="787" y="1165"/>
                  </a:cubicBezTo>
                  <a:lnTo>
                    <a:pt x="27437" y="1165"/>
                  </a:lnTo>
                  <a:cubicBezTo>
                    <a:pt x="28223" y="1165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108"/>
            <p:cNvSpPr/>
            <p:nvPr/>
          </p:nvSpPr>
          <p:spPr>
            <a:xfrm>
              <a:off x="3651075" y="2837025"/>
              <a:ext cx="739425" cy="29925"/>
            </a:xfrm>
            <a:custGeom>
              <a:avLst/>
              <a:gdLst/>
              <a:ahLst/>
              <a:cxnLst/>
              <a:rect l="l" t="t" r="r" b="b"/>
              <a:pathLst>
                <a:path w="29577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28790" y="1197"/>
                  </a:lnTo>
                  <a:cubicBezTo>
                    <a:pt x="29577" y="1197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108"/>
            <p:cNvSpPr/>
            <p:nvPr/>
          </p:nvSpPr>
          <p:spPr>
            <a:xfrm>
              <a:off x="3714000" y="269937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1"/>
                  </a:moveTo>
                  <a:cubicBezTo>
                    <a:pt x="1" y="1"/>
                    <a:pt x="1" y="1165"/>
                    <a:pt x="788" y="1165"/>
                  </a:cubicBezTo>
                  <a:lnTo>
                    <a:pt x="23788" y="1165"/>
                  </a:lnTo>
                  <a:cubicBezTo>
                    <a:pt x="24574" y="1165"/>
                    <a:pt x="24574" y="1"/>
                    <a:pt x="23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108"/>
            <p:cNvSpPr/>
            <p:nvPr/>
          </p:nvSpPr>
          <p:spPr>
            <a:xfrm>
              <a:off x="3764350" y="1431375"/>
              <a:ext cx="515250" cy="29125"/>
            </a:xfrm>
            <a:custGeom>
              <a:avLst/>
              <a:gdLst/>
              <a:ahLst/>
              <a:cxnLst/>
              <a:rect l="l" t="t" r="r" b="b"/>
              <a:pathLst>
                <a:path w="20610" h="1165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19854" y="1165"/>
                  </a:lnTo>
                  <a:cubicBezTo>
                    <a:pt x="20609" y="1165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108"/>
            <p:cNvSpPr/>
            <p:nvPr/>
          </p:nvSpPr>
          <p:spPr>
            <a:xfrm>
              <a:off x="3764350" y="63377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108"/>
            <p:cNvSpPr/>
            <p:nvPr/>
          </p:nvSpPr>
          <p:spPr>
            <a:xfrm>
              <a:off x="3668400" y="1292950"/>
              <a:ext cx="705600" cy="29900"/>
            </a:xfrm>
            <a:custGeom>
              <a:avLst/>
              <a:gdLst/>
              <a:ahLst/>
              <a:cxnLst/>
              <a:rect l="l" t="t" r="r" b="b"/>
              <a:pathLst>
                <a:path w="28224" h="1196" extrusionOk="0">
                  <a:moveTo>
                    <a:pt x="787" y="0"/>
                  </a:moveTo>
                  <a:cubicBezTo>
                    <a:pt x="0" y="0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108"/>
            <p:cNvSpPr/>
            <p:nvPr/>
          </p:nvSpPr>
          <p:spPr>
            <a:xfrm>
              <a:off x="3668400" y="497700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0"/>
                  </a:moveTo>
                  <a:cubicBezTo>
                    <a:pt x="0" y="0"/>
                    <a:pt x="0" y="1164"/>
                    <a:pt x="787" y="1164"/>
                  </a:cubicBezTo>
                  <a:lnTo>
                    <a:pt x="27437" y="1164"/>
                  </a:lnTo>
                  <a:cubicBezTo>
                    <a:pt x="28223" y="1164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108"/>
            <p:cNvSpPr/>
            <p:nvPr/>
          </p:nvSpPr>
          <p:spPr>
            <a:xfrm>
              <a:off x="3651075" y="1155275"/>
              <a:ext cx="739425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108"/>
            <p:cNvSpPr/>
            <p:nvPr/>
          </p:nvSpPr>
          <p:spPr>
            <a:xfrm>
              <a:off x="3714000" y="1016850"/>
              <a:ext cx="597075" cy="29900"/>
            </a:xfrm>
            <a:custGeom>
              <a:avLst/>
              <a:gdLst/>
              <a:ahLst/>
              <a:cxnLst/>
              <a:rect l="l" t="t" r="r" b="b"/>
              <a:pathLst>
                <a:path w="23883" h="1196" extrusionOk="0">
                  <a:moveTo>
                    <a:pt x="788" y="0"/>
                  </a:moveTo>
                  <a:cubicBezTo>
                    <a:pt x="1" y="0"/>
                    <a:pt x="1" y="1196"/>
                    <a:pt x="788" y="1196"/>
                  </a:cubicBezTo>
                  <a:lnTo>
                    <a:pt x="23882" y="1196"/>
                  </a:lnTo>
                  <a:cubicBezTo>
                    <a:pt x="23536" y="787"/>
                    <a:pt x="23253" y="409"/>
                    <a:pt x="22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108"/>
            <p:cNvSpPr/>
            <p:nvPr/>
          </p:nvSpPr>
          <p:spPr>
            <a:xfrm>
              <a:off x="3764350" y="23029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19854" y="1197"/>
                  </a:lnTo>
                  <a:cubicBezTo>
                    <a:pt x="20609" y="1197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108"/>
            <p:cNvSpPr/>
            <p:nvPr/>
          </p:nvSpPr>
          <p:spPr>
            <a:xfrm>
              <a:off x="3668400" y="2165275"/>
              <a:ext cx="705600" cy="29925"/>
            </a:xfrm>
            <a:custGeom>
              <a:avLst/>
              <a:gdLst/>
              <a:ahLst/>
              <a:cxnLst/>
              <a:rect l="l" t="t" r="r" b="b"/>
              <a:pathLst>
                <a:path w="28224" h="1197" extrusionOk="0">
                  <a:moveTo>
                    <a:pt x="787" y="1"/>
                  </a:moveTo>
                  <a:cubicBezTo>
                    <a:pt x="0" y="1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108"/>
            <p:cNvSpPr/>
            <p:nvPr/>
          </p:nvSpPr>
          <p:spPr>
            <a:xfrm>
              <a:off x="3714000" y="184042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0"/>
                  </a:moveTo>
                  <a:cubicBezTo>
                    <a:pt x="1" y="0"/>
                    <a:pt x="1" y="1164"/>
                    <a:pt x="788" y="1164"/>
                  </a:cubicBezTo>
                  <a:lnTo>
                    <a:pt x="23788" y="1164"/>
                  </a:lnTo>
                  <a:cubicBezTo>
                    <a:pt x="24574" y="1164"/>
                    <a:pt x="24574" y="0"/>
                    <a:pt x="237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108"/>
            <p:cNvSpPr/>
            <p:nvPr/>
          </p:nvSpPr>
          <p:spPr>
            <a:xfrm>
              <a:off x="3618050" y="367900"/>
              <a:ext cx="774025" cy="3374525"/>
            </a:xfrm>
            <a:custGeom>
              <a:avLst/>
              <a:gdLst/>
              <a:ahLst/>
              <a:cxnLst/>
              <a:rect l="l" t="t" r="r" b="b"/>
              <a:pathLst>
                <a:path w="30961" h="134981" extrusionOk="0">
                  <a:moveTo>
                    <a:pt x="1926" y="0"/>
                  </a:moveTo>
                  <a:cubicBezTo>
                    <a:pt x="1666" y="0"/>
                    <a:pt x="1409" y="157"/>
                    <a:pt x="1353" y="504"/>
                  </a:cubicBezTo>
                  <a:cubicBezTo>
                    <a:pt x="1322" y="944"/>
                    <a:pt x="0" y="10887"/>
                    <a:pt x="15858" y="18627"/>
                  </a:cubicBezTo>
                  <a:cubicBezTo>
                    <a:pt x="28664" y="24920"/>
                    <a:pt x="29765" y="31999"/>
                    <a:pt x="29734" y="34013"/>
                  </a:cubicBezTo>
                  <a:cubicBezTo>
                    <a:pt x="29702" y="36058"/>
                    <a:pt x="28664" y="43169"/>
                    <a:pt x="15858" y="49430"/>
                  </a:cubicBezTo>
                  <a:cubicBezTo>
                    <a:pt x="441" y="56982"/>
                    <a:pt x="1227" y="66578"/>
                    <a:pt x="1353" y="67491"/>
                  </a:cubicBezTo>
                  <a:cubicBezTo>
                    <a:pt x="1227" y="68403"/>
                    <a:pt x="441" y="78000"/>
                    <a:pt x="15858" y="85551"/>
                  </a:cubicBezTo>
                  <a:cubicBezTo>
                    <a:pt x="28664" y="91812"/>
                    <a:pt x="29765" y="98923"/>
                    <a:pt x="29734" y="100937"/>
                  </a:cubicBezTo>
                  <a:cubicBezTo>
                    <a:pt x="29702" y="102982"/>
                    <a:pt x="28664" y="110062"/>
                    <a:pt x="15858" y="116354"/>
                  </a:cubicBezTo>
                  <a:cubicBezTo>
                    <a:pt x="0" y="124094"/>
                    <a:pt x="1322" y="134037"/>
                    <a:pt x="1353" y="134478"/>
                  </a:cubicBezTo>
                  <a:cubicBezTo>
                    <a:pt x="1385" y="134761"/>
                    <a:pt x="1636" y="134981"/>
                    <a:pt x="1951" y="134981"/>
                  </a:cubicBezTo>
                  <a:lnTo>
                    <a:pt x="2045" y="134981"/>
                  </a:lnTo>
                  <a:cubicBezTo>
                    <a:pt x="2360" y="134950"/>
                    <a:pt x="2580" y="134635"/>
                    <a:pt x="2517" y="134320"/>
                  </a:cubicBezTo>
                  <a:cubicBezTo>
                    <a:pt x="2517" y="134226"/>
                    <a:pt x="1353" y="124787"/>
                    <a:pt x="16393" y="117424"/>
                  </a:cubicBezTo>
                  <a:cubicBezTo>
                    <a:pt x="29797" y="110880"/>
                    <a:pt x="30961" y="103171"/>
                    <a:pt x="30929" y="100968"/>
                  </a:cubicBezTo>
                  <a:cubicBezTo>
                    <a:pt x="30898" y="98766"/>
                    <a:pt x="29797" y="91089"/>
                    <a:pt x="16393" y="84544"/>
                  </a:cubicBezTo>
                  <a:cubicBezTo>
                    <a:pt x="1353" y="77182"/>
                    <a:pt x="2517" y="67742"/>
                    <a:pt x="2517" y="67648"/>
                  </a:cubicBezTo>
                  <a:cubicBezTo>
                    <a:pt x="2517" y="67617"/>
                    <a:pt x="2517" y="67585"/>
                    <a:pt x="2517" y="67554"/>
                  </a:cubicBezTo>
                  <a:lnTo>
                    <a:pt x="2517" y="67491"/>
                  </a:lnTo>
                  <a:cubicBezTo>
                    <a:pt x="2517" y="67459"/>
                    <a:pt x="2517" y="67428"/>
                    <a:pt x="2517" y="67396"/>
                  </a:cubicBezTo>
                  <a:cubicBezTo>
                    <a:pt x="2517" y="67302"/>
                    <a:pt x="1353" y="57863"/>
                    <a:pt x="16393" y="50500"/>
                  </a:cubicBezTo>
                  <a:cubicBezTo>
                    <a:pt x="29797" y="43924"/>
                    <a:pt x="30961" y="36247"/>
                    <a:pt x="30929" y="34045"/>
                  </a:cubicBezTo>
                  <a:cubicBezTo>
                    <a:pt x="30898" y="31842"/>
                    <a:pt x="29797" y="24165"/>
                    <a:pt x="16393" y="17589"/>
                  </a:cubicBezTo>
                  <a:cubicBezTo>
                    <a:pt x="1353" y="10226"/>
                    <a:pt x="2517" y="787"/>
                    <a:pt x="2517" y="693"/>
                  </a:cubicBezTo>
                  <a:cubicBezTo>
                    <a:pt x="2588" y="253"/>
                    <a:pt x="2255" y="0"/>
                    <a:pt x="1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108"/>
            <p:cNvSpPr/>
            <p:nvPr/>
          </p:nvSpPr>
          <p:spPr>
            <a:xfrm>
              <a:off x="3698275" y="9885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108"/>
            <p:cNvSpPr/>
            <p:nvPr/>
          </p:nvSpPr>
          <p:spPr>
            <a:xfrm>
              <a:off x="3615675" y="1130125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0" y="2675"/>
                    <a:pt x="3430" y="1731"/>
                  </a:cubicBezTo>
                  <a:cubicBezTo>
                    <a:pt x="3430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108"/>
            <p:cNvSpPr/>
            <p:nvPr/>
          </p:nvSpPr>
          <p:spPr>
            <a:xfrm>
              <a:off x="4318900" y="4536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0"/>
                  </a:moveTo>
                  <a:cubicBezTo>
                    <a:pt x="787" y="0"/>
                    <a:pt x="1" y="755"/>
                    <a:pt x="1" y="1699"/>
                  </a:cubicBezTo>
                  <a:cubicBezTo>
                    <a:pt x="1" y="2643"/>
                    <a:pt x="787" y="3398"/>
                    <a:pt x="1731" y="3398"/>
                  </a:cubicBezTo>
                  <a:cubicBezTo>
                    <a:pt x="2675" y="3398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108"/>
            <p:cNvSpPr/>
            <p:nvPr/>
          </p:nvSpPr>
          <p:spPr>
            <a:xfrm>
              <a:off x="3732100" y="1397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44"/>
                    <a:pt x="756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108"/>
            <p:cNvSpPr/>
            <p:nvPr/>
          </p:nvSpPr>
          <p:spPr>
            <a:xfrm>
              <a:off x="4225300" y="2278550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3"/>
                    <a:pt x="787" y="3430"/>
                    <a:pt x="1731" y="3430"/>
                  </a:cubicBezTo>
                  <a:cubicBezTo>
                    <a:pt x="2675" y="3430"/>
                    <a:pt x="3430" y="2643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108"/>
            <p:cNvSpPr/>
            <p:nvPr/>
          </p:nvSpPr>
          <p:spPr>
            <a:xfrm>
              <a:off x="3633775" y="2950300"/>
              <a:ext cx="84975" cy="85775"/>
            </a:xfrm>
            <a:custGeom>
              <a:avLst/>
              <a:gdLst/>
              <a:ahLst/>
              <a:cxnLst/>
              <a:rect l="l" t="t" r="r" b="b"/>
              <a:pathLst>
                <a:path w="3399" h="3431" extrusionOk="0">
                  <a:moveTo>
                    <a:pt x="1700" y="1"/>
                  </a:moveTo>
                  <a:cubicBezTo>
                    <a:pt x="756" y="1"/>
                    <a:pt x="1" y="787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399" y="2675"/>
                    <a:pt x="3399" y="1731"/>
                  </a:cubicBezTo>
                  <a:cubicBezTo>
                    <a:pt x="3399" y="787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108"/>
            <p:cNvSpPr/>
            <p:nvPr/>
          </p:nvSpPr>
          <p:spPr>
            <a:xfrm>
              <a:off x="4227650" y="604675"/>
              <a:ext cx="84975" cy="85750"/>
            </a:xfrm>
            <a:custGeom>
              <a:avLst/>
              <a:gdLst/>
              <a:ahLst/>
              <a:cxnLst/>
              <a:rect l="l" t="t" r="r" b="b"/>
              <a:pathLst>
                <a:path w="3399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00" y="3430"/>
                  </a:cubicBezTo>
                  <a:cubicBezTo>
                    <a:pt x="2644" y="3430"/>
                    <a:pt x="3399" y="2643"/>
                    <a:pt x="3399" y="1699"/>
                  </a:cubicBezTo>
                  <a:cubicBezTo>
                    <a:pt x="3399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108"/>
            <p:cNvSpPr/>
            <p:nvPr/>
          </p:nvSpPr>
          <p:spPr>
            <a:xfrm>
              <a:off x="3659725" y="1268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1" y="756"/>
                    <a:pt x="1" y="1700"/>
                  </a:cubicBezTo>
                  <a:cubicBezTo>
                    <a:pt x="1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108"/>
            <p:cNvSpPr/>
            <p:nvPr/>
          </p:nvSpPr>
          <p:spPr>
            <a:xfrm>
              <a:off x="4259125" y="1796375"/>
              <a:ext cx="85750" cy="84975"/>
            </a:xfrm>
            <a:custGeom>
              <a:avLst/>
              <a:gdLst/>
              <a:ahLst/>
              <a:cxnLst/>
              <a:rect l="l" t="t" r="r" b="b"/>
              <a:pathLst>
                <a:path w="3430" h="3399" extrusionOk="0">
                  <a:moveTo>
                    <a:pt x="1699" y="0"/>
                  </a:moveTo>
                  <a:cubicBezTo>
                    <a:pt x="756" y="0"/>
                    <a:pt x="0" y="755"/>
                    <a:pt x="0" y="1699"/>
                  </a:cubicBezTo>
                  <a:cubicBezTo>
                    <a:pt x="0" y="2643"/>
                    <a:pt x="756" y="3398"/>
                    <a:pt x="1699" y="3398"/>
                  </a:cubicBezTo>
                  <a:cubicBezTo>
                    <a:pt x="2643" y="3398"/>
                    <a:pt x="3430" y="2643"/>
                    <a:pt x="3430" y="1699"/>
                  </a:cubicBezTo>
                  <a:cubicBezTo>
                    <a:pt x="3430" y="755"/>
                    <a:pt x="2643" y="0"/>
                    <a:pt x="16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108"/>
            <p:cNvSpPr/>
            <p:nvPr/>
          </p:nvSpPr>
          <p:spPr>
            <a:xfrm>
              <a:off x="4322050" y="212910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87" y="0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108"/>
            <p:cNvSpPr/>
            <p:nvPr/>
          </p:nvSpPr>
          <p:spPr>
            <a:xfrm>
              <a:off x="3703000" y="2674200"/>
              <a:ext cx="85750" cy="85775"/>
            </a:xfrm>
            <a:custGeom>
              <a:avLst/>
              <a:gdLst/>
              <a:ahLst/>
              <a:cxnLst/>
              <a:rect l="l" t="t" r="r" b="b"/>
              <a:pathLst>
                <a:path w="3430" h="3431" extrusionOk="0">
                  <a:moveTo>
                    <a:pt x="1699" y="1"/>
                  </a:moveTo>
                  <a:cubicBezTo>
                    <a:pt x="756" y="1"/>
                    <a:pt x="0" y="787"/>
                    <a:pt x="0" y="1731"/>
                  </a:cubicBezTo>
                  <a:cubicBezTo>
                    <a:pt x="0" y="2675"/>
                    <a:pt x="756" y="3430"/>
                    <a:pt x="1699" y="3430"/>
                  </a:cubicBezTo>
                  <a:cubicBezTo>
                    <a:pt x="2643" y="3430"/>
                    <a:pt x="3430" y="2675"/>
                    <a:pt x="3430" y="1731"/>
                  </a:cubicBezTo>
                  <a:cubicBezTo>
                    <a:pt x="3430" y="787"/>
                    <a:pt x="2643" y="1"/>
                    <a:pt x="16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108"/>
            <p:cNvSpPr/>
            <p:nvPr/>
          </p:nvSpPr>
          <p:spPr>
            <a:xfrm>
              <a:off x="4225300" y="341990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108"/>
            <p:cNvSpPr/>
            <p:nvPr/>
          </p:nvSpPr>
          <p:spPr>
            <a:xfrm>
              <a:off x="3627475" y="281345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31" y="3430"/>
                  </a:cubicBezTo>
                  <a:cubicBezTo>
                    <a:pt x="2675" y="3430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108"/>
            <p:cNvSpPr/>
            <p:nvPr/>
          </p:nvSpPr>
          <p:spPr>
            <a:xfrm>
              <a:off x="3734450" y="30840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00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1" y="2675"/>
                    <a:pt x="3431" y="1700"/>
                  </a:cubicBezTo>
                  <a:cubicBezTo>
                    <a:pt x="3431" y="756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2" name="Google Shape;5922;p109"/>
          <p:cNvSpPr txBox="1">
            <a:spLocks noGrp="1"/>
          </p:cNvSpPr>
          <p:nvPr>
            <p:ph type="title"/>
          </p:nvPr>
        </p:nvSpPr>
        <p:spPr>
          <a:xfrm>
            <a:off x="1113375" y="1487325"/>
            <a:ext cx="3161400" cy="89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923" name="Google Shape;5923;p109"/>
          <p:cNvSpPr txBox="1">
            <a:spLocks noGrp="1"/>
          </p:cNvSpPr>
          <p:nvPr>
            <p:ph type="subTitle" idx="1"/>
          </p:nvPr>
        </p:nvSpPr>
        <p:spPr>
          <a:xfrm>
            <a:off x="1113375" y="2376350"/>
            <a:ext cx="3161400" cy="13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5924" name="Google Shape;5924;p109"/>
          <p:cNvGrpSpPr/>
          <p:nvPr/>
        </p:nvGrpSpPr>
        <p:grpSpPr>
          <a:xfrm>
            <a:off x="26" y="-294805"/>
            <a:ext cx="9143984" cy="6027911"/>
            <a:chOff x="26" y="-294805"/>
            <a:chExt cx="9143984" cy="6027911"/>
          </a:xfrm>
        </p:grpSpPr>
        <p:sp>
          <p:nvSpPr>
            <p:cNvPr id="5925" name="Google Shape;5925;p109"/>
            <p:cNvSpPr/>
            <p:nvPr/>
          </p:nvSpPr>
          <p:spPr>
            <a:xfrm>
              <a:off x="470966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926" name="Google Shape;5926;p109"/>
            <p:cNvGrpSpPr/>
            <p:nvPr/>
          </p:nvGrpSpPr>
          <p:grpSpPr>
            <a:xfrm>
              <a:off x="783924" y="4009249"/>
              <a:ext cx="4360695" cy="1723858"/>
              <a:chOff x="791415" y="4009249"/>
              <a:chExt cx="4360695" cy="1723858"/>
            </a:xfrm>
          </p:grpSpPr>
          <p:sp>
            <p:nvSpPr>
              <p:cNvPr id="5927" name="Google Shape;5927;p109"/>
              <p:cNvSpPr/>
              <p:nvPr/>
            </p:nvSpPr>
            <p:spPr>
              <a:xfrm>
                <a:off x="791415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8" name="Google Shape;5928;p109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9" name="Google Shape;5929;p109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0" name="Google Shape;5930;p109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931" name="Google Shape;5931;p109"/>
            <p:cNvSpPr/>
            <p:nvPr/>
          </p:nvSpPr>
          <p:spPr>
            <a:xfrm>
              <a:off x="26" y="8"/>
              <a:ext cx="2422993" cy="2974946"/>
            </a:xfrm>
            <a:custGeom>
              <a:avLst/>
              <a:gdLst/>
              <a:ahLst/>
              <a:cxnLst/>
              <a:rect l="l" t="t" r="r" b="b"/>
              <a:pathLst>
                <a:path w="55018" h="67551" extrusionOk="0">
                  <a:moveTo>
                    <a:pt x="44102" y="0"/>
                  </a:moveTo>
                  <a:lnTo>
                    <a:pt x="0" y="54164"/>
                  </a:lnTo>
                  <a:lnTo>
                    <a:pt x="0" y="67550"/>
                  </a:lnTo>
                  <a:lnTo>
                    <a:pt x="5501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109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109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109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109"/>
            <p:cNvSpPr/>
            <p:nvPr/>
          </p:nvSpPr>
          <p:spPr>
            <a:xfrm>
              <a:off x="305653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109"/>
            <p:cNvSpPr/>
            <p:nvPr/>
          </p:nvSpPr>
          <p:spPr>
            <a:xfrm>
              <a:off x="4055689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109"/>
            <p:cNvSpPr/>
            <p:nvPr/>
          </p:nvSpPr>
          <p:spPr>
            <a:xfrm>
              <a:off x="505028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109"/>
            <p:cNvSpPr/>
            <p:nvPr/>
          </p:nvSpPr>
          <p:spPr>
            <a:xfrm>
              <a:off x="6008337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109"/>
            <p:cNvSpPr/>
            <p:nvPr/>
          </p:nvSpPr>
          <p:spPr>
            <a:xfrm>
              <a:off x="6754575" y="2209363"/>
              <a:ext cx="2389434" cy="2934165"/>
            </a:xfrm>
            <a:custGeom>
              <a:avLst/>
              <a:gdLst/>
              <a:ahLst/>
              <a:cxnLst/>
              <a:rect l="l" t="t" r="r" b="b"/>
              <a:pathLst>
                <a:path w="54256" h="66625" extrusionOk="0">
                  <a:moveTo>
                    <a:pt x="54255" y="1"/>
                  </a:moveTo>
                  <a:lnTo>
                    <a:pt x="0" y="66625"/>
                  </a:lnTo>
                  <a:lnTo>
                    <a:pt x="10917" y="66625"/>
                  </a:lnTo>
                  <a:lnTo>
                    <a:pt x="54255" y="13387"/>
                  </a:lnTo>
                  <a:lnTo>
                    <a:pt x="5425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109"/>
            <p:cNvSpPr/>
            <p:nvPr/>
          </p:nvSpPr>
          <p:spPr>
            <a:xfrm>
              <a:off x="203744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109"/>
            <p:cNvSpPr/>
            <p:nvPr/>
          </p:nvSpPr>
          <p:spPr>
            <a:xfrm>
              <a:off x="26" y="2502977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109"/>
            <p:cNvSpPr/>
            <p:nvPr/>
          </p:nvSpPr>
          <p:spPr>
            <a:xfrm>
              <a:off x="7773661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109"/>
            <p:cNvSpPr/>
            <p:nvPr/>
          </p:nvSpPr>
          <p:spPr>
            <a:xfrm>
              <a:off x="5735490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44" name="Google Shape;5944;p109"/>
          <p:cNvGrpSpPr/>
          <p:nvPr/>
        </p:nvGrpSpPr>
        <p:grpSpPr>
          <a:xfrm>
            <a:off x="-854095" y="-625525"/>
            <a:ext cx="10852190" cy="6394550"/>
            <a:chOff x="-854095" y="-625525"/>
            <a:chExt cx="10852190" cy="6394550"/>
          </a:xfrm>
        </p:grpSpPr>
        <p:grpSp>
          <p:nvGrpSpPr>
            <p:cNvPr id="5945" name="Google Shape;5945;p109"/>
            <p:cNvGrpSpPr/>
            <p:nvPr/>
          </p:nvGrpSpPr>
          <p:grpSpPr>
            <a:xfrm rot="2400048">
              <a:off x="8369292" y="2835216"/>
              <a:ext cx="732291" cy="3055942"/>
              <a:chOff x="3615675" y="367825"/>
              <a:chExt cx="808650" cy="3374600"/>
            </a:xfrm>
          </p:grpSpPr>
          <p:sp>
            <p:nvSpPr>
              <p:cNvPr id="5946" name="Google Shape;5946;p109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7" name="Google Shape;5947;p109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8" name="Google Shape;5948;p109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9" name="Google Shape;5949;p109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0" name="Google Shape;5950;p109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1" name="Google Shape;5951;p109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2" name="Google Shape;5952;p109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3" name="Google Shape;5953;p109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4" name="Google Shape;5954;p109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5" name="Google Shape;5955;p109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6" name="Google Shape;5956;p109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7" name="Google Shape;5957;p109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8" name="Google Shape;5958;p109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9" name="Google Shape;5959;p109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0" name="Google Shape;5960;p109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1" name="Google Shape;5961;p109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2" name="Google Shape;5962;p109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3" name="Google Shape;5963;p109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4" name="Google Shape;5964;p109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5" name="Google Shape;5965;p109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6" name="Google Shape;5966;p109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7" name="Google Shape;5967;p109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8" name="Google Shape;5968;p109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9" name="Google Shape;5969;p109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0" name="Google Shape;5970;p109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1" name="Google Shape;5971;p109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2" name="Google Shape;5972;p109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3" name="Google Shape;5973;p109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4" name="Google Shape;5974;p109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5" name="Google Shape;5975;p109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6" name="Google Shape;5976;p109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77" name="Google Shape;5977;p109"/>
            <p:cNvGrpSpPr/>
            <p:nvPr/>
          </p:nvGrpSpPr>
          <p:grpSpPr>
            <a:xfrm rot="2400048">
              <a:off x="42417" y="-747659"/>
              <a:ext cx="732291" cy="3055942"/>
              <a:chOff x="3615675" y="367825"/>
              <a:chExt cx="808650" cy="3374600"/>
            </a:xfrm>
          </p:grpSpPr>
          <p:sp>
            <p:nvSpPr>
              <p:cNvPr id="5978" name="Google Shape;5978;p109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9" name="Google Shape;5979;p109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0" name="Google Shape;5980;p109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1" name="Google Shape;5981;p109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2" name="Google Shape;5982;p109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3" name="Google Shape;5983;p109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4" name="Google Shape;5984;p109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5" name="Google Shape;5985;p109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6" name="Google Shape;5986;p109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7" name="Google Shape;5987;p109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8" name="Google Shape;5988;p109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9" name="Google Shape;5989;p109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0" name="Google Shape;5990;p109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1" name="Google Shape;5991;p109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2" name="Google Shape;5992;p109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3" name="Google Shape;5993;p109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4" name="Google Shape;5994;p109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5" name="Google Shape;5995;p109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6" name="Google Shape;5996;p109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7" name="Google Shape;5997;p109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8" name="Google Shape;5998;p109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9" name="Google Shape;5999;p109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0" name="Google Shape;6000;p109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1" name="Google Shape;6001;p109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2" name="Google Shape;6002;p109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3" name="Google Shape;6003;p109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4" name="Google Shape;6004;p109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5" name="Google Shape;6005;p109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6" name="Google Shape;6006;p109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7" name="Google Shape;6007;p109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8" name="Google Shape;6008;p109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10" name="Google Shape;6010;p110"/>
          <p:cNvGrpSpPr/>
          <p:nvPr/>
        </p:nvGrpSpPr>
        <p:grpSpPr>
          <a:xfrm>
            <a:off x="26" y="-294805"/>
            <a:ext cx="9143984" cy="6027911"/>
            <a:chOff x="26" y="-294805"/>
            <a:chExt cx="9143984" cy="6027911"/>
          </a:xfrm>
        </p:grpSpPr>
        <p:sp>
          <p:nvSpPr>
            <p:cNvPr id="6011" name="Google Shape;6011;p110"/>
            <p:cNvSpPr/>
            <p:nvPr/>
          </p:nvSpPr>
          <p:spPr>
            <a:xfrm>
              <a:off x="470966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012" name="Google Shape;6012;p110"/>
            <p:cNvGrpSpPr/>
            <p:nvPr/>
          </p:nvGrpSpPr>
          <p:grpSpPr>
            <a:xfrm>
              <a:off x="783924" y="4009249"/>
              <a:ext cx="4360695" cy="1723858"/>
              <a:chOff x="791415" y="4009249"/>
              <a:chExt cx="4360695" cy="1723858"/>
            </a:xfrm>
          </p:grpSpPr>
          <p:sp>
            <p:nvSpPr>
              <p:cNvPr id="6013" name="Google Shape;6013;p110"/>
              <p:cNvSpPr/>
              <p:nvPr/>
            </p:nvSpPr>
            <p:spPr>
              <a:xfrm>
                <a:off x="791415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4" name="Google Shape;6014;p110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5" name="Google Shape;6015;p110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6" name="Google Shape;6016;p110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017" name="Google Shape;6017;p110"/>
            <p:cNvSpPr/>
            <p:nvPr/>
          </p:nvSpPr>
          <p:spPr>
            <a:xfrm>
              <a:off x="26" y="8"/>
              <a:ext cx="2422993" cy="2974946"/>
            </a:xfrm>
            <a:custGeom>
              <a:avLst/>
              <a:gdLst/>
              <a:ahLst/>
              <a:cxnLst/>
              <a:rect l="l" t="t" r="r" b="b"/>
              <a:pathLst>
                <a:path w="55018" h="67551" extrusionOk="0">
                  <a:moveTo>
                    <a:pt x="44102" y="0"/>
                  </a:moveTo>
                  <a:lnTo>
                    <a:pt x="0" y="54164"/>
                  </a:lnTo>
                  <a:lnTo>
                    <a:pt x="0" y="67550"/>
                  </a:lnTo>
                  <a:lnTo>
                    <a:pt x="5501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110"/>
            <p:cNvSpPr/>
            <p:nvPr/>
          </p:nvSpPr>
          <p:spPr>
            <a:xfrm>
              <a:off x="26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110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110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110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110"/>
            <p:cNvSpPr/>
            <p:nvPr/>
          </p:nvSpPr>
          <p:spPr>
            <a:xfrm>
              <a:off x="305653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6023;p110"/>
            <p:cNvSpPr/>
            <p:nvPr/>
          </p:nvSpPr>
          <p:spPr>
            <a:xfrm>
              <a:off x="4055689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110"/>
            <p:cNvSpPr/>
            <p:nvPr/>
          </p:nvSpPr>
          <p:spPr>
            <a:xfrm>
              <a:off x="505028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110"/>
            <p:cNvSpPr/>
            <p:nvPr/>
          </p:nvSpPr>
          <p:spPr>
            <a:xfrm>
              <a:off x="6008337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110"/>
            <p:cNvSpPr/>
            <p:nvPr/>
          </p:nvSpPr>
          <p:spPr>
            <a:xfrm>
              <a:off x="7773661" y="3460451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110"/>
            <p:cNvSpPr/>
            <p:nvPr/>
          </p:nvSpPr>
          <p:spPr>
            <a:xfrm>
              <a:off x="6754575" y="2209363"/>
              <a:ext cx="2389434" cy="2934165"/>
            </a:xfrm>
            <a:custGeom>
              <a:avLst/>
              <a:gdLst/>
              <a:ahLst/>
              <a:cxnLst/>
              <a:rect l="l" t="t" r="r" b="b"/>
              <a:pathLst>
                <a:path w="54256" h="66625" extrusionOk="0">
                  <a:moveTo>
                    <a:pt x="54255" y="1"/>
                  </a:moveTo>
                  <a:lnTo>
                    <a:pt x="0" y="66625"/>
                  </a:lnTo>
                  <a:lnTo>
                    <a:pt x="10917" y="66625"/>
                  </a:lnTo>
                  <a:lnTo>
                    <a:pt x="54255" y="13387"/>
                  </a:lnTo>
                  <a:lnTo>
                    <a:pt x="5425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110"/>
            <p:cNvSpPr/>
            <p:nvPr/>
          </p:nvSpPr>
          <p:spPr>
            <a:xfrm>
              <a:off x="203744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110"/>
            <p:cNvSpPr/>
            <p:nvPr/>
          </p:nvSpPr>
          <p:spPr>
            <a:xfrm>
              <a:off x="26" y="2502977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7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110"/>
            <p:cNvSpPr/>
            <p:nvPr/>
          </p:nvSpPr>
          <p:spPr>
            <a:xfrm>
              <a:off x="7773661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110"/>
            <p:cNvSpPr/>
            <p:nvPr/>
          </p:nvSpPr>
          <p:spPr>
            <a:xfrm>
              <a:off x="5735490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32" name="Google Shape;6032;p110"/>
          <p:cNvGrpSpPr/>
          <p:nvPr/>
        </p:nvGrpSpPr>
        <p:grpSpPr>
          <a:xfrm>
            <a:off x="-860333" y="-565711"/>
            <a:ext cx="10864667" cy="6274921"/>
            <a:chOff x="-860333" y="-565711"/>
            <a:chExt cx="10864667" cy="6274921"/>
          </a:xfrm>
        </p:grpSpPr>
        <p:grpSp>
          <p:nvGrpSpPr>
            <p:cNvPr id="6033" name="Google Shape;6033;p110"/>
            <p:cNvGrpSpPr/>
            <p:nvPr/>
          </p:nvGrpSpPr>
          <p:grpSpPr>
            <a:xfrm rot="-1800166">
              <a:off x="8242634" y="-592074"/>
              <a:ext cx="891381" cy="3719848"/>
              <a:chOff x="3615675" y="367825"/>
              <a:chExt cx="808650" cy="3374600"/>
            </a:xfrm>
          </p:grpSpPr>
          <p:sp>
            <p:nvSpPr>
              <p:cNvPr id="6034" name="Google Shape;6034;p110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5" name="Google Shape;6035;p110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6" name="Google Shape;6036;p110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7" name="Google Shape;6037;p110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8" name="Google Shape;6038;p110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9" name="Google Shape;6039;p110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0" name="Google Shape;6040;p110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1" name="Google Shape;6041;p110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2" name="Google Shape;6042;p110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3" name="Google Shape;6043;p110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4" name="Google Shape;6044;p110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5" name="Google Shape;6045;p110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6" name="Google Shape;6046;p110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7" name="Google Shape;6047;p110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8" name="Google Shape;6048;p110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9" name="Google Shape;6049;p110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0" name="Google Shape;6050;p110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1" name="Google Shape;6051;p110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2" name="Google Shape;6052;p110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3" name="Google Shape;6053;p110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4" name="Google Shape;6054;p110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5" name="Google Shape;6055;p110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6" name="Google Shape;6056;p110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7" name="Google Shape;6057;p110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8" name="Google Shape;6058;p110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9" name="Google Shape;6059;p110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0" name="Google Shape;6060;p110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1" name="Google Shape;6061;p110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2" name="Google Shape;6062;p110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3" name="Google Shape;6063;p110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4" name="Google Shape;6064;p110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065" name="Google Shape;6065;p110"/>
            <p:cNvGrpSpPr/>
            <p:nvPr/>
          </p:nvGrpSpPr>
          <p:grpSpPr>
            <a:xfrm rot="-1800166">
              <a:off x="9984" y="2015726"/>
              <a:ext cx="891381" cy="3719848"/>
              <a:chOff x="3615675" y="367825"/>
              <a:chExt cx="808650" cy="3374600"/>
            </a:xfrm>
          </p:grpSpPr>
          <p:sp>
            <p:nvSpPr>
              <p:cNvPr id="6066" name="Google Shape;6066;p110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7" name="Google Shape;6067;p110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8" name="Google Shape;6068;p110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9" name="Google Shape;6069;p110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0" name="Google Shape;6070;p110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1" name="Google Shape;6071;p110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2" name="Google Shape;6072;p110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3" name="Google Shape;6073;p110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4" name="Google Shape;6074;p110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5" name="Google Shape;6075;p110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6" name="Google Shape;6076;p110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7" name="Google Shape;6077;p110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8" name="Google Shape;6078;p110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9" name="Google Shape;6079;p110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0" name="Google Shape;6080;p110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1" name="Google Shape;6081;p110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2" name="Google Shape;6082;p110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3" name="Google Shape;6083;p110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4" name="Google Shape;6084;p110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5" name="Google Shape;6085;p110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6" name="Google Shape;6086;p110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7" name="Google Shape;6087;p110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8" name="Google Shape;6088;p110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9" name="Google Shape;6089;p110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0" name="Google Shape;6090;p110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1" name="Google Shape;6091;p110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2" name="Google Shape;6092;p110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3" name="Google Shape;6093;p110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4" name="Google Shape;6094;p110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5" name="Google Shape;6095;p110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6" name="Google Shape;6096;p110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097" name="Google Shape;6097;p110"/>
          <p:cNvSpPr txBox="1">
            <a:spLocks noGrp="1"/>
          </p:cNvSpPr>
          <p:nvPr>
            <p:ph type="title"/>
          </p:nvPr>
        </p:nvSpPr>
        <p:spPr>
          <a:xfrm>
            <a:off x="1428150" y="1421475"/>
            <a:ext cx="6287700" cy="238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9" name="Google Shape;6099;p111"/>
          <p:cNvSpPr txBox="1">
            <a:spLocks noGrp="1"/>
          </p:cNvSpPr>
          <p:nvPr>
            <p:ph type="subTitle" idx="1"/>
          </p:nvPr>
        </p:nvSpPr>
        <p:spPr>
          <a:xfrm>
            <a:off x="4663000" y="2014394"/>
            <a:ext cx="3758400" cy="164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>
            <a:endParaRPr/>
          </a:p>
        </p:txBody>
      </p:sp>
      <p:sp>
        <p:nvSpPr>
          <p:cNvPr id="6100" name="Google Shape;6100;p111"/>
          <p:cNvSpPr txBox="1">
            <a:spLocks noGrp="1"/>
          </p:cNvSpPr>
          <p:nvPr>
            <p:ph type="title"/>
          </p:nvPr>
        </p:nvSpPr>
        <p:spPr>
          <a:xfrm>
            <a:off x="4663125" y="1367939"/>
            <a:ext cx="3758400" cy="47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3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grpSp>
        <p:nvGrpSpPr>
          <p:cNvPr id="6101" name="Google Shape;6101;p111"/>
          <p:cNvGrpSpPr/>
          <p:nvPr/>
        </p:nvGrpSpPr>
        <p:grpSpPr>
          <a:xfrm>
            <a:off x="26" y="-294805"/>
            <a:ext cx="9136493" cy="6027911"/>
            <a:chOff x="26" y="-294805"/>
            <a:chExt cx="9136493" cy="6027911"/>
          </a:xfrm>
        </p:grpSpPr>
        <p:grpSp>
          <p:nvGrpSpPr>
            <p:cNvPr id="6102" name="Google Shape;6102;p111"/>
            <p:cNvGrpSpPr/>
            <p:nvPr/>
          </p:nvGrpSpPr>
          <p:grpSpPr>
            <a:xfrm>
              <a:off x="26" y="-294805"/>
              <a:ext cx="9136493" cy="6027911"/>
              <a:chOff x="26" y="-294805"/>
              <a:chExt cx="9136493" cy="6027911"/>
            </a:xfrm>
          </p:grpSpPr>
          <p:grpSp>
            <p:nvGrpSpPr>
              <p:cNvPr id="6103" name="Google Shape;6103;p111"/>
              <p:cNvGrpSpPr/>
              <p:nvPr/>
            </p:nvGrpSpPr>
            <p:grpSpPr>
              <a:xfrm>
                <a:off x="26" y="-294805"/>
                <a:ext cx="9136493" cy="6027911"/>
                <a:chOff x="26" y="-294805"/>
                <a:chExt cx="9136493" cy="6027911"/>
              </a:xfrm>
            </p:grpSpPr>
            <p:grpSp>
              <p:nvGrpSpPr>
                <p:cNvPr id="6104" name="Google Shape;6104;p111"/>
                <p:cNvGrpSpPr/>
                <p:nvPr/>
              </p:nvGrpSpPr>
              <p:grpSpPr>
                <a:xfrm>
                  <a:off x="783924" y="-294805"/>
                  <a:ext cx="8352595" cy="6027911"/>
                  <a:chOff x="791415" y="-294805"/>
                  <a:chExt cx="8352595" cy="6027911"/>
                </a:xfrm>
              </p:grpSpPr>
              <p:grpSp>
                <p:nvGrpSpPr>
                  <p:cNvPr id="6105" name="Google Shape;6105;p111"/>
                  <p:cNvGrpSpPr/>
                  <p:nvPr/>
                </p:nvGrpSpPr>
                <p:grpSpPr>
                  <a:xfrm>
                    <a:off x="7011514" y="-294805"/>
                    <a:ext cx="2132496" cy="5438332"/>
                    <a:chOff x="7011514" y="-294805"/>
                    <a:chExt cx="2132496" cy="5438332"/>
                  </a:xfrm>
                </p:grpSpPr>
                <p:sp>
                  <p:nvSpPr>
                    <p:cNvPr id="6106" name="Google Shape;6106;p111"/>
                    <p:cNvSpPr/>
                    <p:nvPr/>
                  </p:nvSpPr>
                  <p:spPr>
                    <a:xfrm>
                      <a:off x="7773661" y="3460451"/>
                      <a:ext cx="1370349" cy="16830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116" h="38217" extrusionOk="0">
                          <a:moveTo>
                            <a:pt x="31115" y="1"/>
                          </a:moveTo>
                          <a:lnTo>
                            <a:pt x="1" y="38217"/>
                          </a:lnTo>
                          <a:lnTo>
                            <a:pt x="10899" y="38217"/>
                          </a:lnTo>
                          <a:lnTo>
                            <a:pt x="31115" y="13405"/>
                          </a:lnTo>
                          <a:lnTo>
                            <a:pt x="31115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87D2E4">
                            <a:alpha val="18431"/>
                          </a:srgbClr>
                        </a:gs>
                        <a:gs pos="50000">
                          <a:srgbClr val="87D2E4">
                            <a:alpha val="0"/>
                          </a:srgbClr>
                        </a:gs>
                        <a:gs pos="100000">
                          <a:srgbClr val="87D2E4">
                            <a:alpha val="18431"/>
                          </a:srgbClr>
                        </a:gs>
                      </a:gsLst>
                      <a:lin ang="5400012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107" name="Google Shape;6107;p111"/>
                    <p:cNvSpPr/>
                    <p:nvPr/>
                  </p:nvSpPr>
                  <p:spPr>
                    <a:xfrm>
                      <a:off x="7011514" y="8"/>
                      <a:ext cx="1403907" cy="17238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878" h="39143" extrusionOk="0">
                          <a:moveTo>
                            <a:pt x="20961" y="0"/>
                          </a:moveTo>
                          <a:lnTo>
                            <a:pt x="0" y="25756"/>
                          </a:lnTo>
                          <a:lnTo>
                            <a:pt x="0" y="39142"/>
                          </a:lnTo>
                          <a:lnTo>
                            <a:pt x="31878" y="0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87D2E4">
                            <a:alpha val="18431"/>
                          </a:srgbClr>
                        </a:gs>
                        <a:gs pos="58000">
                          <a:srgbClr val="87D2E4">
                            <a:alpha val="0"/>
                          </a:srgbClr>
                        </a:gs>
                        <a:gs pos="100000">
                          <a:srgbClr val="87D2E4">
                            <a:alpha val="0"/>
                          </a:srgbClr>
                        </a:gs>
                      </a:gsLst>
                      <a:lin ang="5400012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108" name="Google Shape;6108;p111"/>
                    <p:cNvSpPr/>
                    <p:nvPr/>
                  </p:nvSpPr>
                  <p:spPr>
                    <a:xfrm>
                      <a:off x="7773661" y="-294805"/>
                      <a:ext cx="1370349" cy="16830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116" h="38217" extrusionOk="0">
                          <a:moveTo>
                            <a:pt x="31115" y="1"/>
                          </a:moveTo>
                          <a:lnTo>
                            <a:pt x="1" y="38217"/>
                          </a:lnTo>
                          <a:lnTo>
                            <a:pt x="10899" y="38217"/>
                          </a:lnTo>
                          <a:lnTo>
                            <a:pt x="31115" y="13405"/>
                          </a:lnTo>
                          <a:lnTo>
                            <a:pt x="31115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87D2E4">
                            <a:alpha val="18431"/>
                          </a:srgbClr>
                        </a:gs>
                        <a:gs pos="82000">
                          <a:srgbClr val="87D2E4">
                            <a:alpha val="0"/>
                          </a:srgbClr>
                        </a:gs>
                        <a:gs pos="100000">
                          <a:srgbClr val="87D2E4">
                            <a:alpha val="0"/>
                          </a:srgbClr>
                        </a:gs>
                      </a:gsLst>
                      <a:lin ang="5400012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6109" name="Google Shape;6109;p111"/>
                  <p:cNvSpPr/>
                  <p:nvPr/>
                </p:nvSpPr>
                <p:spPr>
                  <a:xfrm>
                    <a:off x="6754575" y="2209363"/>
                    <a:ext cx="2389434" cy="29341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256" h="66625" extrusionOk="0">
                        <a:moveTo>
                          <a:pt x="54255" y="1"/>
                        </a:moveTo>
                        <a:lnTo>
                          <a:pt x="0" y="66625"/>
                        </a:lnTo>
                        <a:lnTo>
                          <a:pt x="10917" y="66625"/>
                        </a:lnTo>
                        <a:lnTo>
                          <a:pt x="54255" y="13387"/>
                        </a:lnTo>
                        <a:lnTo>
                          <a:pt x="54255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7D2E4">
                          <a:alpha val="18431"/>
                        </a:srgbClr>
                      </a:gs>
                      <a:gs pos="29000">
                        <a:srgbClr val="87D2E4">
                          <a:alpha val="0"/>
                        </a:srgbClr>
                      </a:gs>
                      <a:gs pos="75000">
                        <a:srgbClr val="87D2E4">
                          <a:alpha val="0"/>
                        </a:srgbClr>
                      </a:gs>
                      <a:gs pos="100000">
                        <a:srgbClr val="87D2E4">
                          <a:alpha val="18431"/>
                        </a:srgbClr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10" name="Google Shape;6110;p111"/>
                  <p:cNvSpPr/>
                  <p:nvPr/>
                </p:nvSpPr>
                <p:spPr>
                  <a:xfrm>
                    <a:off x="5735490" y="957482"/>
                    <a:ext cx="3408520" cy="41860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7396" h="95051" extrusionOk="0">
                        <a:moveTo>
                          <a:pt x="77395" y="1"/>
                        </a:moveTo>
                        <a:lnTo>
                          <a:pt x="0" y="95051"/>
                        </a:lnTo>
                        <a:lnTo>
                          <a:pt x="10916" y="95051"/>
                        </a:lnTo>
                        <a:lnTo>
                          <a:pt x="77395" y="13406"/>
                        </a:lnTo>
                        <a:lnTo>
                          <a:pt x="77395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7D2E4">
                          <a:alpha val="18431"/>
                        </a:srgbClr>
                      </a:gs>
                      <a:gs pos="29000">
                        <a:srgbClr val="87D2E4">
                          <a:alpha val="0"/>
                        </a:srgbClr>
                      </a:gs>
                      <a:gs pos="75000">
                        <a:srgbClr val="87D2E4">
                          <a:alpha val="0"/>
                        </a:srgbClr>
                      </a:gs>
                      <a:gs pos="100000">
                        <a:srgbClr val="87D2E4">
                          <a:alpha val="18431"/>
                        </a:srgbClr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11" name="Google Shape;6111;p111"/>
                  <p:cNvSpPr/>
                  <p:nvPr/>
                </p:nvSpPr>
                <p:spPr>
                  <a:xfrm>
                    <a:off x="4717153" y="4009249"/>
                    <a:ext cx="1403907" cy="17238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78" h="39143" extrusionOk="0">
                        <a:moveTo>
                          <a:pt x="20961" y="0"/>
                        </a:moveTo>
                        <a:lnTo>
                          <a:pt x="0" y="25756"/>
                        </a:lnTo>
                        <a:lnTo>
                          <a:pt x="0" y="39142"/>
                        </a:lnTo>
                        <a:lnTo>
                          <a:pt x="31878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7D2E4">
                          <a:alpha val="18431"/>
                        </a:srgbClr>
                      </a:gs>
                      <a:gs pos="84000">
                        <a:srgbClr val="87D2E4">
                          <a:alpha val="0"/>
                        </a:srgbClr>
                      </a:gs>
                      <a:gs pos="100000">
                        <a:srgbClr val="87D2E4">
                          <a:alpha val="0"/>
                        </a:srgbClr>
                      </a:gs>
                    </a:gsLst>
                    <a:lin ang="18900044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6112" name="Google Shape;6112;p111"/>
                  <p:cNvGrpSpPr/>
                  <p:nvPr/>
                </p:nvGrpSpPr>
                <p:grpSpPr>
                  <a:xfrm>
                    <a:off x="791415" y="4009249"/>
                    <a:ext cx="4360695" cy="1723858"/>
                    <a:chOff x="791415" y="4009249"/>
                    <a:chExt cx="4360695" cy="1723858"/>
                  </a:xfrm>
                </p:grpSpPr>
                <p:sp>
                  <p:nvSpPr>
                    <p:cNvPr id="6113" name="Google Shape;6113;p111"/>
                    <p:cNvSpPr/>
                    <p:nvPr/>
                  </p:nvSpPr>
                  <p:spPr>
                    <a:xfrm>
                      <a:off x="791415" y="4009249"/>
                      <a:ext cx="1403907" cy="17238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878" h="39143" extrusionOk="0">
                          <a:moveTo>
                            <a:pt x="20961" y="0"/>
                          </a:moveTo>
                          <a:lnTo>
                            <a:pt x="0" y="25756"/>
                          </a:lnTo>
                          <a:lnTo>
                            <a:pt x="0" y="39142"/>
                          </a:lnTo>
                          <a:lnTo>
                            <a:pt x="31878" y="0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87D2E4">
                            <a:alpha val="18431"/>
                          </a:srgbClr>
                        </a:gs>
                        <a:gs pos="84000">
                          <a:srgbClr val="87D2E4">
                            <a:alpha val="0"/>
                          </a:srgbClr>
                        </a:gs>
                        <a:gs pos="100000">
                          <a:srgbClr val="87D2E4">
                            <a:alpha val="0"/>
                          </a:srgbClr>
                        </a:gs>
                      </a:gsLst>
                      <a:lin ang="18900044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114" name="Google Shape;6114;p111"/>
                    <p:cNvSpPr/>
                    <p:nvPr/>
                  </p:nvSpPr>
                  <p:spPr>
                    <a:xfrm>
                      <a:off x="1785333" y="4009249"/>
                      <a:ext cx="1403907" cy="17238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878" h="39143" extrusionOk="0">
                          <a:moveTo>
                            <a:pt x="20961" y="0"/>
                          </a:moveTo>
                          <a:lnTo>
                            <a:pt x="0" y="25756"/>
                          </a:lnTo>
                          <a:lnTo>
                            <a:pt x="0" y="39142"/>
                          </a:lnTo>
                          <a:lnTo>
                            <a:pt x="31878" y="0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87D2E4">
                            <a:alpha val="18431"/>
                          </a:srgbClr>
                        </a:gs>
                        <a:gs pos="84000">
                          <a:srgbClr val="87D2E4">
                            <a:alpha val="0"/>
                          </a:srgbClr>
                        </a:gs>
                        <a:gs pos="100000">
                          <a:srgbClr val="87D2E4">
                            <a:alpha val="0"/>
                          </a:srgbClr>
                        </a:gs>
                      </a:gsLst>
                      <a:lin ang="18900044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115" name="Google Shape;6115;p111"/>
                    <p:cNvSpPr/>
                    <p:nvPr/>
                  </p:nvSpPr>
                  <p:spPr>
                    <a:xfrm>
                      <a:off x="2744296" y="4009249"/>
                      <a:ext cx="1403907" cy="17238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878" h="39143" extrusionOk="0">
                          <a:moveTo>
                            <a:pt x="20961" y="0"/>
                          </a:moveTo>
                          <a:lnTo>
                            <a:pt x="0" y="25756"/>
                          </a:lnTo>
                          <a:lnTo>
                            <a:pt x="0" y="39142"/>
                          </a:lnTo>
                          <a:lnTo>
                            <a:pt x="31878" y="0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87D2E4">
                            <a:alpha val="18431"/>
                          </a:srgbClr>
                        </a:gs>
                        <a:gs pos="84000">
                          <a:srgbClr val="87D2E4">
                            <a:alpha val="0"/>
                          </a:srgbClr>
                        </a:gs>
                        <a:gs pos="100000">
                          <a:srgbClr val="87D2E4">
                            <a:alpha val="0"/>
                          </a:srgbClr>
                        </a:gs>
                      </a:gsLst>
                      <a:lin ang="18900044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116" name="Google Shape;6116;p111"/>
                    <p:cNvSpPr/>
                    <p:nvPr/>
                  </p:nvSpPr>
                  <p:spPr>
                    <a:xfrm>
                      <a:off x="3748202" y="4009249"/>
                      <a:ext cx="1403907" cy="17238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878" h="39143" extrusionOk="0">
                          <a:moveTo>
                            <a:pt x="20961" y="0"/>
                          </a:moveTo>
                          <a:lnTo>
                            <a:pt x="0" y="25756"/>
                          </a:lnTo>
                          <a:lnTo>
                            <a:pt x="0" y="39142"/>
                          </a:lnTo>
                          <a:lnTo>
                            <a:pt x="31878" y="0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87D2E4">
                            <a:alpha val="18431"/>
                          </a:srgbClr>
                        </a:gs>
                        <a:gs pos="84000">
                          <a:srgbClr val="87D2E4">
                            <a:alpha val="0"/>
                          </a:srgbClr>
                        </a:gs>
                        <a:gs pos="100000">
                          <a:srgbClr val="87D2E4">
                            <a:alpha val="0"/>
                          </a:srgbClr>
                        </a:gs>
                      </a:gsLst>
                      <a:lin ang="18900044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6117" name="Google Shape;6117;p111"/>
                <p:cNvSpPr/>
                <p:nvPr/>
              </p:nvSpPr>
              <p:spPr>
                <a:xfrm>
                  <a:off x="26" y="3754386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6118" name="Google Shape;6118;p111"/>
              <p:cNvSpPr/>
              <p:nvPr/>
            </p:nvSpPr>
            <p:spPr>
              <a:xfrm>
                <a:off x="26" y="8"/>
                <a:ext cx="2422993" cy="2974946"/>
              </a:xfrm>
              <a:custGeom>
                <a:avLst/>
                <a:gdLst/>
                <a:ahLst/>
                <a:cxnLst/>
                <a:rect l="l" t="t" r="r" b="b"/>
                <a:pathLst>
                  <a:path w="55018" h="67551" extrusionOk="0">
                    <a:moveTo>
                      <a:pt x="44102" y="0"/>
                    </a:moveTo>
                    <a:lnTo>
                      <a:pt x="0" y="54164"/>
                    </a:lnTo>
                    <a:lnTo>
                      <a:pt x="0" y="67550"/>
                    </a:lnTo>
                    <a:lnTo>
                      <a:pt x="550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119" name="Google Shape;6119;p111"/>
            <p:cNvSpPr/>
            <p:nvPr/>
          </p:nvSpPr>
          <p:spPr>
            <a:xfrm>
              <a:off x="26" y="8"/>
              <a:ext cx="3441330" cy="4226827"/>
            </a:xfrm>
            <a:custGeom>
              <a:avLst/>
              <a:gdLst/>
              <a:ahLst/>
              <a:cxnLst/>
              <a:rect l="l" t="t" r="r" b="b"/>
              <a:pathLst>
                <a:path w="78141" h="95977" extrusionOk="0">
                  <a:moveTo>
                    <a:pt x="67242" y="0"/>
                  </a:moveTo>
                  <a:lnTo>
                    <a:pt x="0" y="82572"/>
                  </a:lnTo>
                  <a:lnTo>
                    <a:pt x="0" y="95976"/>
                  </a:lnTo>
                  <a:lnTo>
                    <a:pt x="78140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20" name="Google Shape;6120;p111"/>
          <p:cNvGrpSpPr/>
          <p:nvPr/>
        </p:nvGrpSpPr>
        <p:grpSpPr>
          <a:xfrm rot="-8100000">
            <a:off x="213181" y="-897790"/>
            <a:ext cx="732250" cy="3055771"/>
            <a:chOff x="3615675" y="367825"/>
            <a:chExt cx="808650" cy="3374600"/>
          </a:xfrm>
        </p:grpSpPr>
        <p:sp>
          <p:nvSpPr>
            <p:cNvPr id="6121" name="Google Shape;6121;p111"/>
            <p:cNvSpPr/>
            <p:nvPr/>
          </p:nvSpPr>
          <p:spPr>
            <a:xfrm>
              <a:off x="3663733" y="2002850"/>
              <a:ext cx="714802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111"/>
            <p:cNvSpPr/>
            <p:nvPr/>
          </p:nvSpPr>
          <p:spPr>
            <a:xfrm>
              <a:off x="3649500" y="367825"/>
              <a:ext cx="774825" cy="3374600"/>
            </a:xfrm>
            <a:custGeom>
              <a:avLst/>
              <a:gdLst/>
              <a:ahLst/>
              <a:cxnLst/>
              <a:rect l="l" t="t" r="r" b="b"/>
              <a:pathLst>
                <a:path w="30993" h="134984" extrusionOk="0">
                  <a:moveTo>
                    <a:pt x="29058" y="0"/>
                  </a:moveTo>
                  <a:cubicBezTo>
                    <a:pt x="28728" y="0"/>
                    <a:pt x="28392" y="245"/>
                    <a:pt x="28444" y="664"/>
                  </a:cubicBezTo>
                  <a:cubicBezTo>
                    <a:pt x="28476" y="790"/>
                    <a:pt x="29640" y="10229"/>
                    <a:pt x="14600" y="17592"/>
                  </a:cubicBezTo>
                  <a:cubicBezTo>
                    <a:pt x="1196" y="24136"/>
                    <a:pt x="1" y="31845"/>
                    <a:pt x="32" y="34048"/>
                  </a:cubicBezTo>
                  <a:cubicBezTo>
                    <a:pt x="95" y="36250"/>
                    <a:pt x="1196" y="43927"/>
                    <a:pt x="14600" y="50503"/>
                  </a:cubicBezTo>
                  <a:cubicBezTo>
                    <a:pt x="29640" y="57866"/>
                    <a:pt x="28444" y="67305"/>
                    <a:pt x="28444" y="67399"/>
                  </a:cubicBezTo>
                  <a:cubicBezTo>
                    <a:pt x="28444" y="67399"/>
                    <a:pt x="28444" y="67431"/>
                    <a:pt x="28444" y="67462"/>
                  </a:cubicBezTo>
                  <a:lnTo>
                    <a:pt x="28444" y="67525"/>
                  </a:lnTo>
                  <a:cubicBezTo>
                    <a:pt x="28444" y="67557"/>
                    <a:pt x="28444" y="67588"/>
                    <a:pt x="28444" y="67620"/>
                  </a:cubicBezTo>
                  <a:cubicBezTo>
                    <a:pt x="28476" y="67714"/>
                    <a:pt x="29640" y="77153"/>
                    <a:pt x="14600" y="84516"/>
                  </a:cubicBezTo>
                  <a:cubicBezTo>
                    <a:pt x="1196" y="91060"/>
                    <a:pt x="1" y="98769"/>
                    <a:pt x="32" y="100971"/>
                  </a:cubicBezTo>
                  <a:cubicBezTo>
                    <a:pt x="95" y="103174"/>
                    <a:pt x="1196" y="110851"/>
                    <a:pt x="14600" y="117427"/>
                  </a:cubicBezTo>
                  <a:cubicBezTo>
                    <a:pt x="29640" y="124758"/>
                    <a:pt x="28444" y="134197"/>
                    <a:pt x="28444" y="134292"/>
                  </a:cubicBezTo>
                  <a:cubicBezTo>
                    <a:pt x="28413" y="134638"/>
                    <a:pt x="28633" y="134921"/>
                    <a:pt x="28948" y="134984"/>
                  </a:cubicBezTo>
                  <a:lnTo>
                    <a:pt x="29042" y="134984"/>
                  </a:lnTo>
                  <a:cubicBezTo>
                    <a:pt x="29357" y="134984"/>
                    <a:pt x="29608" y="134764"/>
                    <a:pt x="29640" y="134449"/>
                  </a:cubicBezTo>
                  <a:cubicBezTo>
                    <a:pt x="29703" y="134040"/>
                    <a:pt x="30993" y="124097"/>
                    <a:pt x="15135" y="116326"/>
                  </a:cubicBezTo>
                  <a:cubicBezTo>
                    <a:pt x="2329" y="110065"/>
                    <a:pt x="1228" y="102985"/>
                    <a:pt x="1259" y="100940"/>
                  </a:cubicBezTo>
                  <a:cubicBezTo>
                    <a:pt x="1259" y="98926"/>
                    <a:pt x="2329" y="91815"/>
                    <a:pt x="15135" y="85554"/>
                  </a:cubicBezTo>
                  <a:cubicBezTo>
                    <a:pt x="30552" y="78003"/>
                    <a:pt x="29766" y="68406"/>
                    <a:pt x="29640" y="67494"/>
                  </a:cubicBezTo>
                  <a:cubicBezTo>
                    <a:pt x="29766" y="66550"/>
                    <a:pt x="30552" y="56953"/>
                    <a:pt x="15135" y="49433"/>
                  </a:cubicBezTo>
                  <a:cubicBezTo>
                    <a:pt x="2329" y="43141"/>
                    <a:pt x="1228" y="36061"/>
                    <a:pt x="1259" y="34048"/>
                  </a:cubicBezTo>
                  <a:cubicBezTo>
                    <a:pt x="1259" y="32002"/>
                    <a:pt x="2329" y="24892"/>
                    <a:pt x="15135" y="18630"/>
                  </a:cubicBezTo>
                  <a:cubicBezTo>
                    <a:pt x="30993" y="10859"/>
                    <a:pt x="29703" y="916"/>
                    <a:pt x="29640" y="507"/>
                  </a:cubicBezTo>
                  <a:cubicBezTo>
                    <a:pt x="29584" y="157"/>
                    <a:pt x="29323" y="0"/>
                    <a:pt x="290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111"/>
            <p:cNvSpPr/>
            <p:nvPr/>
          </p:nvSpPr>
          <p:spPr>
            <a:xfrm>
              <a:off x="3764350" y="31131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111"/>
            <p:cNvSpPr/>
            <p:nvPr/>
          </p:nvSpPr>
          <p:spPr>
            <a:xfrm>
              <a:off x="3764350" y="3463175"/>
              <a:ext cx="515250" cy="29900"/>
            </a:xfrm>
            <a:custGeom>
              <a:avLst/>
              <a:gdLst/>
              <a:ahLst/>
              <a:cxnLst/>
              <a:rect l="l" t="t" r="r" b="b"/>
              <a:pathLst>
                <a:path w="20610" h="1196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111"/>
            <p:cNvSpPr/>
            <p:nvPr/>
          </p:nvSpPr>
          <p:spPr>
            <a:xfrm>
              <a:off x="3668400" y="2975475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1"/>
                  </a:moveTo>
                  <a:cubicBezTo>
                    <a:pt x="0" y="1"/>
                    <a:pt x="0" y="1165"/>
                    <a:pt x="787" y="1165"/>
                  </a:cubicBezTo>
                  <a:lnTo>
                    <a:pt x="27437" y="1165"/>
                  </a:lnTo>
                  <a:cubicBezTo>
                    <a:pt x="28223" y="1165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111"/>
            <p:cNvSpPr/>
            <p:nvPr/>
          </p:nvSpPr>
          <p:spPr>
            <a:xfrm>
              <a:off x="3651075" y="2837025"/>
              <a:ext cx="739425" cy="29925"/>
            </a:xfrm>
            <a:custGeom>
              <a:avLst/>
              <a:gdLst/>
              <a:ahLst/>
              <a:cxnLst/>
              <a:rect l="l" t="t" r="r" b="b"/>
              <a:pathLst>
                <a:path w="29577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28790" y="1197"/>
                  </a:lnTo>
                  <a:cubicBezTo>
                    <a:pt x="29577" y="1197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111"/>
            <p:cNvSpPr/>
            <p:nvPr/>
          </p:nvSpPr>
          <p:spPr>
            <a:xfrm>
              <a:off x="3714000" y="269937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1"/>
                  </a:moveTo>
                  <a:cubicBezTo>
                    <a:pt x="1" y="1"/>
                    <a:pt x="1" y="1165"/>
                    <a:pt x="788" y="1165"/>
                  </a:cubicBezTo>
                  <a:lnTo>
                    <a:pt x="23788" y="1165"/>
                  </a:lnTo>
                  <a:cubicBezTo>
                    <a:pt x="24574" y="1165"/>
                    <a:pt x="24574" y="1"/>
                    <a:pt x="23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111"/>
            <p:cNvSpPr/>
            <p:nvPr/>
          </p:nvSpPr>
          <p:spPr>
            <a:xfrm>
              <a:off x="3764350" y="1431375"/>
              <a:ext cx="515250" cy="29125"/>
            </a:xfrm>
            <a:custGeom>
              <a:avLst/>
              <a:gdLst/>
              <a:ahLst/>
              <a:cxnLst/>
              <a:rect l="l" t="t" r="r" b="b"/>
              <a:pathLst>
                <a:path w="20610" h="1165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19854" y="1165"/>
                  </a:lnTo>
                  <a:cubicBezTo>
                    <a:pt x="20609" y="1165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111"/>
            <p:cNvSpPr/>
            <p:nvPr/>
          </p:nvSpPr>
          <p:spPr>
            <a:xfrm>
              <a:off x="3764350" y="63377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111"/>
            <p:cNvSpPr/>
            <p:nvPr/>
          </p:nvSpPr>
          <p:spPr>
            <a:xfrm>
              <a:off x="3668400" y="1292950"/>
              <a:ext cx="705600" cy="29900"/>
            </a:xfrm>
            <a:custGeom>
              <a:avLst/>
              <a:gdLst/>
              <a:ahLst/>
              <a:cxnLst/>
              <a:rect l="l" t="t" r="r" b="b"/>
              <a:pathLst>
                <a:path w="28224" h="1196" extrusionOk="0">
                  <a:moveTo>
                    <a:pt x="787" y="0"/>
                  </a:moveTo>
                  <a:cubicBezTo>
                    <a:pt x="0" y="0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111"/>
            <p:cNvSpPr/>
            <p:nvPr/>
          </p:nvSpPr>
          <p:spPr>
            <a:xfrm>
              <a:off x="3668400" y="497700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0"/>
                  </a:moveTo>
                  <a:cubicBezTo>
                    <a:pt x="0" y="0"/>
                    <a:pt x="0" y="1164"/>
                    <a:pt x="787" y="1164"/>
                  </a:cubicBezTo>
                  <a:lnTo>
                    <a:pt x="27437" y="1164"/>
                  </a:lnTo>
                  <a:cubicBezTo>
                    <a:pt x="28223" y="1164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111"/>
            <p:cNvSpPr/>
            <p:nvPr/>
          </p:nvSpPr>
          <p:spPr>
            <a:xfrm>
              <a:off x="3651075" y="1155275"/>
              <a:ext cx="739425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111"/>
            <p:cNvSpPr/>
            <p:nvPr/>
          </p:nvSpPr>
          <p:spPr>
            <a:xfrm>
              <a:off x="3714000" y="1016850"/>
              <a:ext cx="597075" cy="29900"/>
            </a:xfrm>
            <a:custGeom>
              <a:avLst/>
              <a:gdLst/>
              <a:ahLst/>
              <a:cxnLst/>
              <a:rect l="l" t="t" r="r" b="b"/>
              <a:pathLst>
                <a:path w="23883" h="1196" extrusionOk="0">
                  <a:moveTo>
                    <a:pt x="788" y="0"/>
                  </a:moveTo>
                  <a:cubicBezTo>
                    <a:pt x="1" y="0"/>
                    <a:pt x="1" y="1196"/>
                    <a:pt x="788" y="1196"/>
                  </a:cubicBezTo>
                  <a:lnTo>
                    <a:pt x="23882" y="1196"/>
                  </a:lnTo>
                  <a:cubicBezTo>
                    <a:pt x="23536" y="787"/>
                    <a:pt x="23253" y="409"/>
                    <a:pt x="22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111"/>
            <p:cNvSpPr/>
            <p:nvPr/>
          </p:nvSpPr>
          <p:spPr>
            <a:xfrm>
              <a:off x="3764350" y="23029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19854" y="1197"/>
                  </a:lnTo>
                  <a:cubicBezTo>
                    <a:pt x="20609" y="1197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111"/>
            <p:cNvSpPr/>
            <p:nvPr/>
          </p:nvSpPr>
          <p:spPr>
            <a:xfrm>
              <a:off x="3668400" y="2165275"/>
              <a:ext cx="705600" cy="29925"/>
            </a:xfrm>
            <a:custGeom>
              <a:avLst/>
              <a:gdLst/>
              <a:ahLst/>
              <a:cxnLst/>
              <a:rect l="l" t="t" r="r" b="b"/>
              <a:pathLst>
                <a:path w="28224" h="1197" extrusionOk="0">
                  <a:moveTo>
                    <a:pt x="787" y="1"/>
                  </a:moveTo>
                  <a:cubicBezTo>
                    <a:pt x="0" y="1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111"/>
            <p:cNvSpPr/>
            <p:nvPr/>
          </p:nvSpPr>
          <p:spPr>
            <a:xfrm>
              <a:off x="3714000" y="184042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0"/>
                  </a:moveTo>
                  <a:cubicBezTo>
                    <a:pt x="1" y="0"/>
                    <a:pt x="1" y="1164"/>
                    <a:pt x="788" y="1164"/>
                  </a:cubicBezTo>
                  <a:lnTo>
                    <a:pt x="23788" y="1164"/>
                  </a:lnTo>
                  <a:cubicBezTo>
                    <a:pt x="24574" y="1164"/>
                    <a:pt x="24574" y="0"/>
                    <a:pt x="237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111"/>
            <p:cNvSpPr/>
            <p:nvPr/>
          </p:nvSpPr>
          <p:spPr>
            <a:xfrm>
              <a:off x="3618050" y="367900"/>
              <a:ext cx="774025" cy="3374525"/>
            </a:xfrm>
            <a:custGeom>
              <a:avLst/>
              <a:gdLst/>
              <a:ahLst/>
              <a:cxnLst/>
              <a:rect l="l" t="t" r="r" b="b"/>
              <a:pathLst>
                <a:path w="30961" h="134981" extrusionOk="0">
                  <a:moveTo>
                    <a:pt x="1926" y="0"/>
                  </a:moveTo>
                  <a:cubicBezTo>
                    <a:pt x="1666" y="0"/>
                    <a:pt x="1409" y="157"/>
                    <a:pt x="1353" y="504"/>
                  </a:cubicBezTo>
                  <a:cubicBezTo>
                    <a:pt x="1322" y="944"/>
                    <a:pt x="0" y="10887"/>
                    <a:pt x="15858" y="18627"/>
                  </a:cubicBezTo>
                  <a:cubicBezTo>
                    <a:pt x="28664" y="24920"/>
                    <a:pt x="29765" y="31999"/>
                    <a:pt x="29734" y="34013"/>
                  </a:cubicBezTo>
                  <a:cubicBezTo>
                    <a:pt x="29702" y="36058"/>
                    <a:pt x="28664" y="43169"/>
                    <a:pt x="15858" y="49430"/>
                  </a:cubicBezTo>
                  <a:cubicBezTo>
                    <a:pt x="441" y="56982"/>
                    <a:pt x="1227" y="66578"/>
                    <a:pt x="1353" y="67491"/>
                  </a:cubicBezTo>
                  <a:cubicBezTo>
                    <a:pt x="1227" y="68403"/>
                    <a:pt x="441" y="78000"/>
                    <a:pt x="15858" y="85551"/>
                  </a:cubicBezTo>
                  <a:cubicBezTo>
                    <a:pt x="28664" y="91812"/>
                    <a:pt x="29765" y="98923"/>
                    <a:pt x="29734" y="100937"/>
                  </a:cubicBezTo>
                  <a:cubicBezTo>
                    <a:pt x="29702" y="102982"/>
                    <a:pt x="28664" y="110062"/>
                    <a:pt x="15858" y="116354"/>
                  </a:cubicBezTo>
                  <a:cubicBezTo>
                    <a:pt x="0" y="124094"/>
                    <a:pt x="1322" y="134037"/>
                    <a:pt x="1353" y="134478"/>
                  </a:cubicBezTo>
                  <a:cubicBezTo>
                    <a:pt x="1385" y="134761"/>
                    <a:pt x="1636" y="134981"/>
                    <a:pt x="1951" y="134981"/>
                  </a:cubicBezTo>
                  <a:lnTo>
                    <a:pt x="2045" y="134981"/>
                  </a:lnTo>
                  <a:cubicBezTo>
                    <a:pt x="2360" y="134950"/>
                    <a:pt x="2580" y="134635"/>
                    <a:pt x="2517" y="134320"/>
                  </a:cubicBezTo>
                  <a:cubicBezTo>
                    <a:pt x="2517" y="134226"/>
                    <a:pt x="1353" y="124787"/>
                    <a:pt x="16393" y="117424"/>
                  </a:cubicBezTo>
                  <a:cubicBezTo>
                    <a:pt x="29797" y="110880"/>
                    <a:pt x="30961" y="103171"/>
                    <a:pt x="30929" y="100968"/>
                  </a:cubicBezTo>
                  <a:cubicBezTo>
                    <a:pt x="30898" y="98766"/>
                    <a:pt x="29797" y="91089"/>
                    <a:pt x="16393" y="84544"/>
                  </a:cubicBezTo>
                  <a:cubicBezTo>
                    <a:pt x="1353" y="77182"/>
                    <a:pt x="2517" y="67742"/>
                    <a:pt x="2517" y="67648"/>
                  </a:cubicBezTo>
                  <a:cubicBezTo>
                    <a:pt x="2517" y="67617"/>
                    <a:pt x="2517" y="67585"/>
                    <a:pt x="2517" y="67554"/>
                  </a:cubicBezTo>
                  <a:lnTo>
                    <a:pt x="2517" y="67491"/>
                  </a:lnTo>
                  <a:cubicBezTo>
                    <a:pt x="2517" y="67459"/>
                    <a:pt x="2517" y="67428"/>
                    <a:pt x="2517" y="67396"/>
                  </a:cubicBezTo>
                  <a:cubicBezTo>
                    <a:pt x="2517" y="67302"/>
                    <a:pt x="1353" y="57863"/>
                    <a:pt x="16393" y="50500"/>
                  </a:cubicBezTo>
                  <a:cubicBezTo>
                    <a:pt x="29797" y="43924"/>
                    <a:pt x="30961" y="36247"/>
                    <a:pt x="30929" y="34045"/>
                  </a:cubicBezTo>
                  <a:cubicBezTo>
                    <a:pt x="30898" y="31842"/>
                    <a:pt x="29797" y="24165"/>
                    <a:pt x="16393" y="17589"/>
                  </a:cubicBezTo>
                  <a:cubicBezTo>
                    <a:pt x="1353" y="10226"/>
                    <a:pt x="2517" y="787"/>
                    <a:pt x="2517" y="693"/>
                  </a:cubicBezTo>
                  <a:cubicBezTo>
                    <a:pt x="2588" y="253"/>
                    <a:pt x="2255" y="0"/>
                    <a:pt x="19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111"/>
            <p:cNvSpPr/>
            <p:nvPr/>
          </p:nvSpPr>
          <p:spPr>
            <a:xfrm>
              <a:off x="3698275" y="9885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111"/>
            <p:cNvSpPr/>
            <p:nvPr/>
          </p:nvSpPr>
          <p:spPr>
            <a:xfrm>
              <a:off x="3615675" y="1130125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0" y="2675"/>
                    <a:pt x="3430" y="1731"/>
                  </a:cubicBezTo>
                  <a:cubicBezTo>
                    <a:pt x="3430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111"/>
            <p:cNvSpPr/>
            <p:nvPr/>
          </p:nvSpPr>
          <p:spPr>
            <a:xfrm>
              <a:off x="4318900" y="4536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0"/>
                  </a:moveTo>
                  <a:cubicBezTo>
                    <a:pt x="787" y="0"/>
                    <a:pt x="1" y="755"/>
                    <a:pt x="1" y="1699"/>
                  </a:cubicBezTo>
                  <a:cubicBezTo>
                    <a:pt x="1" y="2643"/>
                    <a:pt x="787" y="3398"/>
                    <a:pt x="1731" y="3398"/>
                  </a:cubicBezTo>
                  <a:cubicBezTo>
                    <a:pt x="2675" y="3398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111"/>
            <p:cNvSpPr/>
            <p:nvPr/>
          </p:nvSpPr>
          <p:spPr>
            <a:xfrm>
              <a:off x="3732100" y="1397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44"/>
                    <a:pt x="756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111"/>
            <p:cNvSpPr/>
            <p:nvPr/>
          </p:nvSpPr>
          <p:spPr>
            <a:xfrm>
              <a:off x="4225300" y="2278550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3"/>
                    <a:pt x="787" y="3430"/>
                    <a:pt x="1731" y="3430"/>
                  </a:cubicBezTo>
                  <a:cubicBezTo>
                    <a:pt x="2675" y="3430"/>
                    <a:pt x="3430" y="2643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111"/>
            <p:cNvSpPr/>
            <p:nvPr/>
          </p:nvSpPr>
          <p:spPr>
            <a:xfrm>
              <a:off x="3633775" y="2950300"/>
              <a:ext cx="84975" cy="85775"/>
            </a:xfrm>
            <a:custGeom>
              <a:avLst/>
              <a:gdLst/>
              <a:ahLst/>
              <a:cxnLst/>
              <a:rect l="l" t="t" r="r" b="b"/>
              <a:pathLst>
                <a:path w="3399" h="3431" extrusionOk="0">
                  <a:moveTo>
                    <a:pt x="1700" y="1"/>
                  </a:moveTo>
                  <a:cubicBezTo>
                    <a:pt x="756" y="1"/>
                    <a:pt x="1" y="787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399" y="2675"/>
                    <a:pt x="3399" y="1731"/>
                  </a:cubicBezTo>
                  <a:cubicBezTo>
                    <a:pt x="3399" y="787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111"/>
            <p:cNvSpPr/>
            <p:nvPr/>
          </p:nvSpPr>
          <p:spPr>
            <a:xfrm>
              <a:off x="4227650" y="604675"/>
              <a:ext cx="84975" cy="85750"/>
            </a:xfrm>
            <a:custGeom>
              <a:avLst/>
              <a:gdLst/>
              <a:ahLst/>
              <a:cxnLst/>
              <a:rect l="l" t="t" r="r" b="b"/>
              <a:pathLst>
                <a:path w="3399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00" y="3430"/>
                  </a:cubicBezTo>
                  <a:cubicBezTo>
                    <a:pt x="2644" y="3430"/>
                    <a:pt x="3399" y="2643"/>
                    <a:pt x="3399" y="1699"/>
                  </a:cubicBezTo>
                  <a:cubicBezTo>
                    <a:pt x="3399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111"/>
            <p:cNvSpPr/>
            <p:nvPr/>
          </p:nvSpPr>
          <p:spPr>
            <a:xfrm>
              <a:off x="3659725" y="1268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1" y="756"/>
                    <a:pt x="1" y="1700"/>
                  </a:cubicBezTo>
                  <a:cubicBezTo>
                    <a:pt x="1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111"/>
            <p:cNvSpPr/>
            <p:nvPr/>
          </p:nvSpPr>
          <p:spPr>
            <a:xfrm>
              <a:off x="4259125" y="1796375"/>
              <a:ext cx="85750" cy="84975"/>
            </a:xfrm>
            <a:custGeom>
              <a:avLst/>
              <a:gdLst/>
              <a:ahLst/>
              <a:cxnLst/>
              <a:rect l="l" t="t" r="r" b="b"/>
              <a:pathLst>
                <a:path w="3430" h="3399" extrusionOk="0">
                  <a:moveTo>
                    <a:pt x="1699" y="0"/>
                  </a:moveTo>
                  <a:cubicBezTo>
                    <a:pt x="756" y="0"/>
                    <a:pt x="0" y="755"/>
                    <a:pt x="0" y="1699"/>
                  </a:cubicBezTo>
                  <a:cubicBezTo>
                    <a:pt x="0" y="2643"/>
                    <a:pt x="756" y="3398"/>
                    <a:pt x="1699" y="3398"/>
                  </a:cubicBezTo>
                  <a:cubicBezTo>
                    <a:pt x="2643" y="3398"/>
                    <a:pt x="3430" y="2643"/>
                    <a:pt x="3430" y="1699"/>
                  </a:cubicBezTo>
                  <a:cubicBezTo>
                    <a:pt x="3430" y="755"/>
                    <a:pt x="2643" y="0"/>
                    <a:pt x="16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111"/>
            <p:cNvSpPr/>
            <p:nvPr/>
          </p:nvSpPr>
          <p:spPr>
            <a:xfrm>
              <a:off x="4322050" y="212910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87" y="0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111"/>
            <p:cNvSpPr/>
            <p:nvPr/>
          </p:nvSpPr>
          <p:spPr>
            <a:xfrm>
              <a:off x="3703000" y="2674200"/>
              <a:ext cx="85750" cy="85775"/>
            </a:xfrm>
            <a:custGeom>
              <a:avLst/>
              <a:gdLst/>
              <a:ahLst/>
              <a:cxnLst/>
              <a:rect l="l" t="t" r="r" b="b"/>
              <a:pathLst>
                <a:path w="3430" h="3431" extrusionOk="0">
                  <a:moveTo>
                    <a:pt x="1699" y="1"/>
                  </a:moveTo>
                  <a:cubicBezTo>
                    <a:pt x="756" y="1"/>
                    <a:pt x="0" y="787"/>
                    <a:pt x="0" y="1731"/>
                  </a:cubicBezTo>
                  <a:cubicBezTo>
                    <a:pt x="0" y="2675"/>
                    <a:pt x="756" y="3430"/>
                    <a:pt x="1699" y="3430"/>
                  </a:cubicBezTo>
                  <a:cubicBezTo>
                    <a:pt x="2643" y="3430"/>
                    <a:pt x="3430" y="2675"/>
                    <a:pt x="3430" y="1731"/>
                  </a:cubicBezTo>
                  <a:cubicBezTo>
                    <a:pt x="3430" y="787"/>
                    <a:pt x="2643" y="1"/>
                    <a:pt x="16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111"/>
            <p:cNvSpPr/>
            <p:nvPr/>
          </p:nvSpPr>
          <p:spPr>
            <a:xfrm>
              <a:off x="4225300" y="341990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111"/>
            <p:cNvSpPr/>
            <p:nvPr/>
          </p:nvSpPr>
          <p:spPr>
            <a:xfrm>
              <a:off x="3627475" y="281345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31" y="3430"/>
                  </a:cubicBezTo>
                  <a:cubicBezTo>
                    <a:pt x="2675" y="3430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111"/>
            <p:cNvSpPr/>
            <p:nvPr/>
          </p:nvSpPr>
          <p:spPr>
            <a:xfrm>
              <a:off x="3734450" y="30840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00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1" y="2675"/>
                    <a:pt x="3431" y="1700"/>
                  </a:cubicBezTo>
                  <a:cubicBezTo>
                    <a:pt x="3431" y="756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noFill/>
        <a:effectLst/>
      </p:bgPr>
    </p:bg>
    <p:spTree>
      <p:nvGrpSpPr>
        <p:cNvPr id="1" name="Shape 6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3" name="Google Shape;6153;p112"/>
          <p:cNvSpPr/>
          <p:nvPr/>
        </p:nvSpPr>
        <p:spPr>
          <a:xfrm>
            <a:off x="0" y="0"/>
            <a:ext cx="4008000" cy="3386400"/>
          </a:xfrm>
          <a:prstGeom prst="rect">
            <a:avLst/>
          </a:prstGeom>
          <a:gradFill>
            <a:gsLst>
              <a:gs pos="0">
                <a:srgbClr val="334860">
                  <a:alpha val="54509"/>
                </a:srgbClr>
              </a:gs>
              <a:gs pos="67000">
                <a:srgbClr val="334860">
                  <a:alpha val="0"/>
                </a:srgbClr>
              </a:gs>
              <a:gs pos="100000">
                <a:srgbClr val="334860">
                  <a:alpha val="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54" name="Google Shape;6154;p112"/>
          <p:cNvSpPr txBox="1">
            <a:spLocks noGrp="1"/>
          </p:cNvSpPr>
          <p:nvPr>
            <p:ph type="title"/>
          </p:nvPr>
        </p:nvSpPr>
        <p:spPr>
          <a:xfrm>
            <a:off x="722375" y="411875"/>
            <a:ext cx="2593500" cy="1926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grpSp>
        <p:nvGrpSpPr>
          <p:cNvPr id="6155" name="Google Shape;6155;p112"/>
          <p:cNvGrpSpPr/>
          <p:nvPr/>
        </p:nvGrpSpPr>
        <p:grpSpPr>
          <a:xfrm rot="2700000" flipH="1">
            <a:off x="8055500" y="2928445"/>
            <a:ext cx="732250" cy="3055771"/>
            <a:chOff x="3615675" y="367825"/>
            <a:chExt cx="808650" cy="3374600"/>
          </a:xfrm>
        </p:grpSpPr>
        <p:sp>
          <p:nvSpPr>
            <p:cNvPr id="6156" name="Google Shape;6156;p112"/>
            <p:cNvSpPr/>
            <p:nvPr/>
          </p:nvSpPr>
          <p:spPr>
            <a:xfrm>
              <a:off x="3663733" y="2002850"/>
              <a:ext cx="714802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112"/>
            <p:cNvSpPr/>
            <p:nvPr/>
          </p:nvSpPr>
          <p:spPr>
            <a:xfrm>
              <a:off x="3649500" y="367825"/>
              <a:ext cx="774825" cy="3374600"/>
            </a:xfrm>
            <a:custGeom>
              <a:avLst/>
              <a:gdLst/>
              <a:ahLst/>
              <a:cxnLst/>
              <a:rect l="l" t="t" r="r" b="b"/>
              <a:pathLst>
                <a:path w="30993" h="134984" extrusionOk="0">
                  <a:moveTo>
                    <a:pt x="29058" y="0"/>
                  </a:moveTo>
                  <a:cubicBezTo>
                    <a:pt x="28728" y="0"/>
                    <a:pt x="28392" y="245"/>
                    <a:pt x="28444" y="664"/>
                  </a:cubicBezTo>
                  <a:cubicBezTo>
                    <a:pt x="28476" y="790"/>
                    <a:pt x="29640" y="10229"/>
                    <a:pt x="14600" y="17592"/>
                  </a:cubicBezTo>
                  <a:cubicBezTo>
                    <a:pt x="1196" y="24136"/>
                    <a:pt x="1" y="31845"/>
                    <a:pt x="32" y="34048"/>
                  </a:cubicBezTo>
                  <a:cubicBezTo>
                    <a:pt x="95" y="36250"/>
                    <a:pt x="1196" y="43927"/>
                    <a:pt x="14600" y="50503"/>
                  </a:cubicBezTo>
                  <a:cubicBezTo>
                    <a:pt x="29640" y="57866"/>
                    <a:pt x="28444" y="67305"/>
                    <a:pt x="28444" y="67399"/>
                  </a:cubicBezTo>
                  <a:cubicBezTo>
                    <a:pt x="28444" y="67399"/>
                    <a:pt x="28444" y="67431"/>
                    <a:pt x="28444" y="67462"/>
                  </a:cubicBezTo>
                  <a:lnTo>
                    <a:pt x="28444" y="67525"/>
                  </a:lnTo>
                  <a:cubicBezTo>
                    <a:pt x="28444" y="67557"/>
                    <a:pt x="28444" y="67588"/>
                    <a:pt x="28444" y="67620"/>
                  </a:cubicBezTo>
                  <a:cubicBezTo>
                    <a:pt x="28476" y="67714"/>
                    <a:pt x="29640" y="77153"/>
                    <a:pt x="14600" y="84516"/>
                  </a:cubicBezTo>
                  <a:cubicBezTo>
                    <a:pt x="1196" y="91060"/>
                    <a:pt x="1" y="98769"/>
                    <a:pt x="32" y="100971"/>
                  </a:cubicBezTo>
                  <a:cubicBezTo>
                    <a:pt x="95" y="103174"/>
                    <a:pt x="1196" y="110851"/>
                    <a:pt x="14600" y="117427"/>
                  </a:cubicBezTo>
                  <a:cubicBezTo>
                    <a:pt x="29640" y="124758"/>
                    <a:pt x="28444" y="134197"/>
                    <a:pt x="28444" y="134292"/>
                  </a:cubicBezTo>
                  <a:cubicBezTo>
                    <a:pt x="28413" y="134638"/>
                    <a:pt x="28633" y="134921"/>
                    <a:pt x="28948" y="134984"/>
                  </a:cubicBezTo>
                  <a:lnTo>
                    <a:pt x="29042" y="134984"/>
                  </a:lnTo>
                  <a:cubicBezTo>
                    <a:pt x="29357" y="134984"/>
                    <a:pt x="29608" y="134764"/>
                    <a:pt x="29640" y="134449"/>
                  </a:cubicBezTo>
                  <a:cubicBezTo>
                    <a:pt x="29703" y="134040"/>
                    <a:pt x="30993" y="124097"/>
                    <a:pt x="15135" y="116326"/>
                  </a:cubicBezTo>
                  <a:cubicBezTo>
                    <a:pt x="2329" y="110065"/>
                    <a:pt x="1228" y="102985"/>
                    <a:pt x="1259" y="100940"/>
                  </a:cubicBezTo>
                  <a:cubicBezTo>
                    <a:pt x="1259" y="98926"/>
                    <a:pt x="2329" y="91815"/>
                    <a:pt x="15135" y="85554"/>
                  </a:cubicBezTo>
                  <a:cubicBezTo>
                    <a:pt x="30552" y="78003"/>
                    <a:pt x="29766" y="68406"/>
                    <a:pt x="29640" y="67494"/>
                  </a:cubicBezTo>
                  <a:cubicBezTo>
                    <a:pt x="29766" y="66550"/>
                    <a:pt x="30552" y="56953"/>
                    <a:pt x="15135" y="49433"/>
                  </a:cubicBezTo>
                  <a:cubicBezTo>
                    <a:pt x="2329" y="43141"/>
                    <a:pt x="1228" y="36061"/>
                    <a:pt x="1259" y="34048"/>
                  </a:cubicBezTo>
                  <a:cubicBezTo>
                    <a:pt x="1259" y="32002"/>
                    <a:pt x="2329" y="24892"/>
                    <a:pt x="15135" y="18630"/>
                  </a:cubicBezTo>
                  <a:cubicBezTo>
                    <a:pt x="30993" y="10859"/>
                    <a:pt x="29703" y="916"/>
                    <a:pt x="29640" y="507"/>
                  </a:cubicBezTo>
                  <a:cubicBezTo>
                    <a:pt x="29584" y="157"/>
                    <a:pt x="29323" y="0"/>
                    <a:pt x="290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112"/>
            <p:cNvSpPr/>
            <p:nvPr/>
          </p:nvSpPr>
          <p:spPr>
            <a:xfrm>
              <a:off x="3764350" y="31131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112"/>
            <p:cNvSpPr/>
            <p:nvPr/>
          </p:nvSpPr>
          <p:spPr>
            <a:xfrm>
              <a:off x="3764350" y="3463175"/>
              <a:ext cx="515250" cy="29900"/>
            </a:xfrm>
            <a:custGeom>
              <a:avLst/>
              <a:gdLst/>
              <a:ahLst/>
              <a:cxnLst/>
              <a:rect l="l" t="t" r="r" b="b"/>
              <a:pathLst>
                <a:path w="20610" h="1196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112"/>
            <p:cNvSpPr/>
            <p:nvPr/>
          </p:nvSpPr>
          <p:spPr>
            <a:xfrm>
              <a:off x="3668400" y="2975475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1"/>
                  </a:moveTo>
                  <a:cubicBezTo>
                    <a:pt x="0" y="1"/>
                    <a:pt x="0" y="1165"/>
                    <a:pt x="787" y="1165"/>
                  </a:cubicBezTo>
                  <a:lnTo>
                    <a:pt x="27437" y="1165"/>
                  </a:lnTo>
                  <a:cubicBezTo>
                    <a:pt x="28223" y="1165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112"/>
            <p:cNvSpPr/>
            <p:nvPr/>
          </p:nvSpPr>
          <p:spPr>
            <a:xfrm>
              <a:off x="3651075" y="2837025"/>
              <a:ext cx="739425" cy="29925"/>
            </a:xfrm>
            <a:custGeom>
              <a:avLst/>
              <a:gdLst/>
              <a:ahLst/>
              <a:cxnLst/>
              <a:rect l="l" t="t" r="r" b="b"/>
              <a:pathLst>
                <a:path w="29577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28790" y="1197"/>
                  </a:lnTo>
                  <a:cubicBezTo>
                    <a:pt x="29577" y="1197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112"/>
            <p:cNvSpPr/>
            <p:nvPr/>
          </p:nvSpPr>
          <p:spPr>
            <a:xfrm>
              <a:off x="3714000" y="269937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1"/>
                  </a:moveTo>
                  <a:cubicBezTo>
                    <a:pt x="1" y="1"/>
                    <a:pt x="1" y="1165"/>
                    <a:pt x="788" y="1165"/>
                  </a:cubicBezTo>
                  <a:lnTo>
                    <a:pt x="23788" y="1165"/>
                  </a:lnTo>
                  <a:cubicBezTo>
                    <a:pt x="24574" y="1165"/>
                    <a:pt x="24574" y="1"/>
                    <a:pt x="23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112"/>
            <p:cNvSpPr/>
            <p:nvPr/>
          </p:nvSpPr>
          <p:spPr>
            <a:xfrm>
              <a:off x="3764350" y="1431375"/>
              <a:ext cx="515250" cy="29125"/>
            </a:xfrm>
            <a:custGeom>
              <a:avLst/>
              <a:gdLst/>
              <a:ahLst/>
              <a:cxnLst/>
              <a:rect l="l" t="t" r="r" b="b"/>
              <a:pathLst>
                <a:path w="20610" h="1165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19854" y="1165"/>
                  </a:lnTo>
                  <a:cubicBezTo>
                    <a:pt x="20609" y="1165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112"/>
            <p:cNvSpPr/>
            <p:nvPr/>
          </p:nvSpPr>
          <p:spPr>
            <a:xfrm>
              <a:off x="3764350" y="63377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112"/>
            <p:cNvSpPr/>
            <p:nvPr/>
          </p:nvSpPr>
          <p:spPr>
            <a:xfrm>
              <a:off x="3668400" y="1292950"/>
              <a:ext cx="705600" cy="29900"/>
            </a:xfrm>
            <a:custGeom>
              <a:avLst/>
              <a:gdLst/>
              <a:ahLst/>
              <a:cxnLst/>
              <a:rect l="l" t="t" r="r" b="b"/>
              <a:pathLst>
                <a:path w="28224" h="1196" extrusionOk="0">
                  <a:moveTo>
                    <a:pt x="787" y="0"/>
                  </a:moveTo>
                  <a:cubicBezTo>
                    <a:pt x="0" y="0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112"/>
            <p:cNvSpPr/>
            <p:nvPr/>
          </p:nvSpPr>
          <p:spPr>
            <a:xfrm>
              <a:off x="3668400" y="497700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0"/>
                  </a:moveTo>
                  <a:cubicBezTo>
                    <a:pt x="0" y="0"/>
                    <a:pt x="0" y="1164"/>
                    <a:pt x="787" y="1164"/>
                  </a:cubicBezTo>
                  <a:lnTo>
                    <a:pt x="27437" y="1164"/>
                  </a:lnTo>
                  <a:cubicBezTo>
                    <a:pt x="28223" y="1164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112"/>
            <p:cNvSpPr/>
            <p:nvPr/>
          </p:nvSpPr>
          <p:spPr>
            <a:xfrm>
              <a:off x="3651075" y="1155275"/>
              <a:ext cx="739425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112"/>
            <p:cNvSpPr/>
            <p:nvPr/>
          </p:nvSpPr>
          <p:spPr>
            <a:xfrm>
              <a:off x="3714000" y="1016850"/>
              <a:ext cx="597075" cy="29900"/>
            </a:xfrm>
            <a:custGeom>
              <a:avLst/>
              <a:gdLst/>
              <a:ahLst/>
              <a:cxnLst/>
              <a:rect l="l" t="t" r="r" b="b"/>
              <a:pathLst>
                <a:path w="23883" h="1196" extrusionOk="0">
                  <a:moveTo>
                    <a:pt x="788" y="0"/>
                  </a:moveTo>
                  <a:cubicBezTo>
                    <a:pt x="1" y="0"/>
                    <a:pt x="1" y="1196"/>
                    <a:pt x="788" y="1196"/>
                  </a:cubicBezTo>
                  <a:lnTo>
                    <a:pt x="23882" y="1196"/>
                  </a:lnTo>
                  <a:cubicBezTo>
                    <a:pt x="23536" y="787"/>
                    <a:pt x="23253" y="409"/>
                    <a:pt x="22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112"/>
            <p:cNvSpPr/>
            <p:nvPr/>
          </p:nvSpPr>
          <p:spPr>
            <a:xfrm>
              <a:off x="3764350" y="23029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19854" y="1197"/>
                  </a:lnTo>
                  <a:cubicBezTo>
                    <a:pt x="20609" y="1197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112"/>
            <p:cNvSpPr/>
            <p:nvPr/>
          </p:nvSpPr>
          <p:spPr>
            <a:xfrm>
              <a:off x="3668400" y="2165275"/>
              <a:ext cx="705600" cy="29925"/>
            </a:xfrm>
            <a:custGeom>
              <a:avLst/>
              <a:gdLst/>
              <a:ahLst/>
              <a:cxnLst/>
              <a:rect l="l" t="t" r="r" b="b"/>
              <a:pathLst>
                <a:path w="28224" h="1197" extrusionOk="0">
                  <a:moveTo>
                    <a:pt x="787" y="1"/>
                  </a:moveTo>
                  <a:cubicBezTo>
                    <a:pt x="0" y="1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112"/>
            <p:cNvSpPr/>
            <p:nvPr/>
          </p:nvSpPr>
          <p:spPr>
            <a:xfrm>
              <a:off x="3714000" y="184042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0"/>
                  </a:moveTo>
                  <a:cubicBezTo>
                    <a:pt x="1" y="0"/>
                    <a:pt x="1" y="1164"/>
                    <a:pt x="788" y="1164"/>
                  </a:cubicBezTo>
                  <a:lnTo>
                    <a:pt x="23788" y="1164"/>
                  </a:lnTo>
                  <a:cubicBezTo>
                    <a:pt x="24574" y="1164"/>
                    <a:pt x="24574" y="0"/>
                    <a:pt x="237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112"/>
            <p:cNvSpPr/>
            <p:nvPr/>
          </p:nvSpPr>
          <p:spPr>
            <a:xfrm>
              <a:off x="3618050" y="367900"/>
              <a:ext cx="774025" cy="3374525"/>
            </a:xfrm>
            <a:custGeom>
              <a:avLst/>
              <a:gdLst/>
              <a:ahLst/>
              <a:cxnLst/>
              <a:rect l="l" t="t" r="r" b="b"/>
              <a:pathLst>
                <a:path w="30961" h="134981" extrusionOk="0">
                  <a:moveTo>
                    <a:pt x="1926" y="0"/>
                  </a:moveTo>
                  <a:cubicBezTo>
                    <a:pt x="1666" y="0"/>
                    <a:pt x="1409" y="157"/>
                    <a:pt x="1353" y="504"/>
                  </a:cubicBezTo>
                  <a:cubicBezTo>
                    <a:pt x="1322" y="944"/>
                    <a:pt x="0" y="10887"/>
                    <a:pt x="15858" y="18627"/>
                  </a:cubicBezTo>
                  <a:cubicBezTo>
                    <a:pt x="28664" y="24920"/>
                    <a:pt x="29765" y="31999"/>
                    <a:pt x="29734" y="34013"/>
                  </a:cubicBezTo>
                  <a:cubicBezTo>
                    <a:pt x="29702" y="36058"/>
                    <a:pt x="28664" y="43169"/>
                    <a:pt x="15858" y="49430"/>
                  </a:cubicBezTo>
                  <a:cubicBezTo>
                    <a:pt x="441" y="56982"/>
                    <a:pt x="1227" y="66578"/>
                    <a:pt x="1353" y="67491"/>
                  </a:cubicBezTo>
                  <a:cubicBezTo>
                    <a:pt x="1227" y="68403"/>
                    <a:pt x="441" y="78000"/>
                    <a:pt x="15858" y="85551"/>
                  </a:cubicBezTo>
                  <a:cubicBezTo>
                    <a:pt x="28664" y="91812"/>
                    <a:pt x="29765" y="98923"/>
                    <a:pt x="29734" y="100937"/>
                  </a:cubicBezTo>
                  <a:cubicBezTo>
                    <a:pt x="29702" y="102982"/>
                    <a:pt x="28664" y="110062"/>
                    <a:pt x="15858" y="116354"/>
                  </a:cubicBezTo>
                  <a:cubicBezTo>
                    <a:pt x="0" y="124094"/>
                    <a:pt x="1322" y="134037"/>
                    <a:pt x="1353" y="134478"/>
                  </a:cubicBezTo>
                  <a:cubicBezTo>
                    <a:pt x="1385" y="134761"/>
                    <a:pt x="1636" y="134981"/>
                    <a:pt x="1951" y="134981"/>
                  </a:cubicBezTo>
                  <a:lnTo>
                    <a:pt x="2045" y="134981"/>
                  </a:lnTo>
                  <a:cubicBezTo>
                    <a:pt x="2360" y="134950"/>
                    <a:pt x="2580" y="134635"/>
                    <a:pt x="2517" y="134320"/>
                  </a:cubicBezTo>
                  <a:cubicBezTo>
                    <a:pt x="2517" y="134226"/>
                    <a:pt x="1353" y="124787"/>
                    <a:pt x="16393" y="117424"/>
                  </a:cubicBezTo>
                  <a:cubicBezTo>
                    <a:pt x="29797" y="110880"/>
                    <a:pt x="30961" y="103171"/>
                    <a:pt x="30929" y="100968"/>
                  </a:cubicBezTo>
                  <a:cubicBezTo>
                    <a:pt x="30898" y="98766"/>
                    <a:pt x="29797" y="91089"/>
                    <a:pt x="16393" y="84544"/>
                  </a:cubicBezTo>
                  <a:cubicBezTo>
                    <a:pt x="1353" y="77182"/>
                    <a:pt x="2517" y="67742"/>
                    <a:pt x="2517" y="67648"/>
                  </a:cubicBezTo>
                  <a:cubicBezTo>
                    <a:pt x="2517" y="67617"/>
                    <a:pt x="2517" y="67585"/>
                    <a:pt x="2517" y="67554"/>
                  </a:cubicBezTo>
                  <a:lnTo>
                    <a:pt x="2517" y="67491"/>
                  </a:lnTo>
                  <a:cubicBezTo>
                    <a:pt x="2517" y="67459"/>
                    <a:pt x="2517" y="67428"/>
                    <a:pt x="2517" y="67396"/>
                  </a:cubicBezTo>
                  <a:cubicBezTo>
                    <a:pt x="2517" y="67302"/>
                    <a:pt x="1353" y="57863"/>
                    <a:pt x="16393" y="50500"/>
                  </a:cubicBezTo>
                  <a:cubicBezTo>
                    <a:pt x="29797" y="43924"/>
                    <a:pt x="30961" y="36247"/>
                    <a:pt x="30929" y="34045"/>
                  </a:cubicBezTo>
                  <a:cubicBezTo>
                    <a:pt x="30898" y="31842"/>
                    <a:pt x="29797" y="24165"/>
                    <a:pt x="16393" y="17589"/>
                  </a:cubicBezTo>
                  <a:cubicBezTo>
                    <a:pt x="1353" y="10226"/>
                    <a:pt x="2517" y="787"/>
                    <a:pt x="2517" y="693"/>
                  </a:cubicBezTo>
                  <a:cubicBezTo>
                    <a:pt x="2588" y="253"/>
                    <a:pt x="2255" y="0"/>
                    <a:pt x="19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112"/>
            <p:cNvSpPr/>
            <p:nvPr/>
          </p:nvSpPr>
          <p:spPr>
            <a:xfrm>
              <a:off x="3698275" y="9885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112"/>
            <p:cNvSpPr/>
            <p:nvPr/>
          </p:nvSpPr>
          <p:spPr>
            <a:xfrm>
              <a:off x="3615675" y="1130125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0" y="2675"/>
                    <a:pt x="3430" y="1731"/>
                  </a:cubicBezTo>
                  <a:cubicBezTo>
                    <a:pt x="3430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112"/>
            <p:cNvSpPr/>
            <p:nvPr/>
          </p:nvSpPr>
          <p:spPr>
            <a:xfrm>
              <a:off x="4318900" y="4536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0"/>
                  </a:moveTo>
                  <a:cubicBezTo>
                    <a:pt x="787" y="0"/>
                    <a:pt x="1" y="755"/>
                    <a:pt x="1" y="1699"/>
                  </a:cubicBezTo>
                  <a:cubicBezTo>
                    <a:pt x="1" y="2643"/>
                    <a:pt x="787" y="3398"/>
                    <a:pt x="1731" y="3398"/>
                  </a:cubicBezTo>
                  <a:cubicBezTo>
                    <a:pt x="2675" y="3398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112"/>
            <p:cNvSpPr/>
            <p:nvPr/>
          </p:nvSpPr>
          <p:spPr>
            <a:xfrm>
              <a:off x="3732100" y="1397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44"/>
                    <a:pt x="756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112"/>
            <p:cNvSpPr/>
            <p:nvPr/>
          </p:nvSpPr>
          <p:spPr>
            <a:xfrm>
              <a:off x="4225300" y="2278550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3"/>
                    <a:pt x="787" y="3430"/>
                    <a:pt x="1731" y="3430"/>
                  </a:cubicBezTo>
                  <a:cubicBezTo>
                    <a:pt x="2675" y="3430"/>
                    <a:pt x="3430" y="2643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112"/>
            <p:cNvSpPr/>
            <p:nvPr/>
          </p:nvSpPr>
          <p:spPr>
            <a:xfrm>
              <a:off x="3633775" y="2950300"/>
              <a:ext cx="84975" cy="85775"/>
            </a:xfrm>
            <a:custGeom>
              <a:avLst/>
              <a:gdLst/>
              <a:ahLst/>
              <a:cxnLst/>
              <a:rect l="l" t="t" r="r" b="b"/>
              <a:pathLst>
                <a:path w="3399" h="3431" extrusionOk="0">
                  <a:moveTo>
                    <a:pt x="1700" y="1"/>
                  </a:moveTo>
                  <a:cubicBezTo>
                    <a:pt x="756" y="1"/>
                    <a:pt x="1" y="787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399" y="2675"/>
                    <a:pt x="3399" y="1731"/>
                  </a:cubicBezTo>
                  <a:cubicBezTo>
                    <a:pt x="3399" y="787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112"/>
            <p:cNvSpPr/>
            <p:nvPr/>
          </p:nvSpPr>
          <p:spPr>
            <a:xfrm>
              <a:off x="4227650" y="604675"/>
              <a:ext cx="84975" cy="85750"/>
            </a:xfrm>
            <a:custGeom>
              <a:avLst/>
              <a:gdLst/>
              <a:ahLst/>
              <a:cxnLst/>
              <a:rect l="l" t="t" r="r" b="b"/>
              <a:pathLst>
                <a:path w="3399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00" y="3430"/>
                  </a:cubicBezTo>
                  <a:cubicBezTo>
                    <a:pt x="2644" y="3430"/>
                    <a:pt x="3399" y="2643"/>
                    <a:pt x="3399" y="1699"/>
                  </a:cubicBezTo>
                  <a:cubicBezTo>
                    <a:pt x="3399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112"/>
            <p:cNvSpPr/>
            <p:nvPr/>
          </p:nvSpPr>
          <p:spPr>
            <a:xfrm>
              <a:off x="3659725" y="1268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1" y="756"/>
                    <a:pt x="1" y="1700"/>
                  </a:cubicBezTo>
                  <a:cubicBezTo>
                    <a:pt x="1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112"/>
            <p:cNvSpPr/>
            <p:nvPr/>
          </p:nvSpPr>
          <p:spPr>
            <a:xfrm>
              <a:off x="4259125" y="1796375"/>
              <a:ext cx="85750" cy="84975"/>
            </a:xfrm>
            <a:custGeom>
              <a:avLst/>
              <a:gdLst/>
              <a:ahLst/>
              <a:cxnLst/>
              <a:rect l="l" t="t" r="r" b="b"/>
              <a:pathLst>
                <a:path w="3430" h="3399" extrusionOk="0">
                  <a:moveTo>
                    <a:pt x="1699" y="0"/>
                  </a:moveTo>
                  <a:cubicBezTo>
                    <a:pt x="756" y="0"/>
                    <a:pt x="0" y="755"/>
                    <a:pt x="0" y="1699"/>
                  </a:cubicBezTo>
                  <a:cubicBezTo>
                    <a:pt x="0" y="2643"/>
                    <a:pt x="756" y="3398"/>
                    <a:pt x="1699" y="3398"/>
                  </a:cubicBezTo>
                  <a:cubicBezTo>
                    <a:pt x="2643" y="3398"/>
                    <a:pt x="3430" y="2643"/>
                    <a:pt x="3430" y="1699"/>
                  </a:cubicBezTo>
                  <a:cubicBezTo>
                    <a:pt x="3430" y="755"/>
                    <a:pt x="2643" y="0"/>
                    <a:pt x="16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112"/>
            <p:cNvSpPr/>
            <p:nvPr/>
          </p:nvSpPr>
          <p:spPr>
            <a:xfrm>
              <a:off x="4322050" y="212910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87" y="0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112"/>
            <p:cNvSpPr/>
            <p:nvPr/>
          </p:nvSpPr>
          <p:spPr>
            <a:xfrm>
              <a:off x="3703000" y="2674200"/>
              <a:ext cx="85750" cy="85775"/>
            </a:xfrm>
            <a:custGeom>
              <a:avLst/>
              <a:gdLst/>
              <a:ahLst/>
              <a:cxnLst/>
              <a:rect l="l" t="t" r="r" b="b"/>
              <a:pathLst>
                <a:path w="3430" h="3431" extrusionOk="0">
                  <a:moveTo>
                    <a:pt x="1699" y="1"/>
                  </a:moveTo>
                  <a:cubicBezTo>
                    <a:pt x="756" y="1"/>
                    <a:pt x="0" y="787"/>
                    <a:pt x="0" y="1731"/>
                  </a:cubicBezTo>
                  <a:cubicBezTo>
                    <a:pt x="0" y="2675"/>
                    <a:pt x="756" y="3430"/>
                    <a:pt x="1699" y="3430"/>
                  </a:cubicBezTo>
                  <a:cubicBezTo>
                    <a:pt x="2643" y="3430"/>
                    <a:pt x="3430" y="2675"/>
                    <a:pt x="3430" y="1731"/>
                  </a:cubicBezTo>
                  <a:cubicBezTo>
                    <a:pt x="3430" y="787"/>
                    <a:pt x="2643" y="1"/>
                    <a:pt x="16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112"/>
            <p:cNvSpPr/>
            <p:nvPr/>
          </p:nvSpPr>
          <p:spPr>
            <a:xfrm>
              <a:off x="4225300" y="341990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112"/>
            <p:cNvSpPr/>
            <p:nvPr/>
          </p:nvSpPr>
          <p:spPr>
            <a:xfrm>
              <a:off x="3627475" y="281345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31" y="3430"/>
                  </a:cubicBezTo>
                  <a:cubicBezTo>
                    <a:pt x="2675" y="3430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112"/>
            <p:cNvSpPr/>
            <p:nvPr/>
          </p:nvSpPr>
          <p:spPr>
            <a:xfrm>
              <a:off x="3734450" y="30840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00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1" y="2675"/>
                    <a:pt x="3431" y="1700"/>
                  </a:cubicBezTo>
                  <a:cubicBezTo>
                    <a:pt x="3431" y="756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88" name="Google Shape;6188;p113"/>
          <p:cNvGrpSpPr/>
          <p:nvPr/>
        </p:nvGrpSpPr>
        <p:grpSpPr>
          <a:xfrm>
            <a:off x="26" y="-294805"/>
            <a:ext cx="9143984" cy="6027911"/>
            <a:chOff x="26" y="-294805"/>
            <a:chExt cx="9143984" cy="6027911"/>
          </a:xfrm>
        </p:grpSpPr>
        <p:sp>
          <p:nvSpPr>
            <p:cNvPr id="6189" name="Google Shape;6189;p113"/>
            <p:cNvSpPr/>
            <p:nvPr/>
          </p:nvSpPr>
          <p:spPr>
            <a:xfrm>
              <a:off x="470966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190" name="Google Shape;6190;p113"/>
            <p:cNvGrpSpPr/>
            <p:nvPr/>
          </p:nvGrpSpPr>
          <p:grpSpPr>
            <a:xfrm>
              <a:off x="783924" y="4009249"/>
              <a:ext cx="4360695" cy="1723858"/>
              <a:chOff x="791415" y="4009249"/>
              <a:chExt cx="4360695" cy="1723858"/>
            </a:xfrm>
          </p:grpSpPr>
          <p:sp>
            <p:nvSpPr>
              <p:cNvPr id="6191" name="Google Shape;6191;p113"/>
              <p:cNvSpPr/>
              <p:nvPr/>
            </p:nvSpPr>
            <p:spPr>
              <a:xfrm>
                <a:off x="791415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2" name="Google Shape;6192;p113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3" name="Google Shape;6193;p113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4" name="Google Shape;6194;p113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195" name="Google Shape;6195;p113"/>
            <p:cNvSpPr/>
            <p:nvPr/>
          </p:nvSpPr>
          <p:spPr>
            <a:xfrm>
              <a:off x="26" y="8"/>
              <a:ext cx="2422993" cy="2974946"/>
            </a:xfrm>
            <a:custGeom>
              <a:avLst/>
              <a:gdLst/>
              <a:ahLst/>
              <a:cxnLst/>
              <a:rect l="l" t="t" r="r" b="b"/>
              <a:pathLst>
                <a:path w="55018" h="67551" extrusionOk="0">
                  <a:moveTo>
                    <a:pt x="44102" y="0"/>
                  </a:moveTo>
                  <a:lnTo>
                    <a:pt x="0" y="54164"/>
                  </a:lnTo>
                  <a:lnTo>
                    <a:pt x="0" y="67550"/>
                  </a:lnTo>
                  <a:lnTo>
                    <a:pt x="5501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113"/>
            <p:cNvSpPr/>
            <p:nvPr/>
          </p:nvSpPr>
          <p:spPr>
            <a:xfrm>
              <a:off x="26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113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113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113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113"/>
            <p:cNvSpPr/>
            <p:nvPr/>
          </p:nvSpPr>
          <p:spPr>
            <a:xfrm>
              <a:off x="305653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113"/>
            <p:cNvSpPr/>
            <p:nvPr/>
          </p:nvSpPr>
          <p:spPr>
            <a:xfrm>
              <a:off x="4055689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113"/>
            <p:cNvSpPr/>
            <p:nvPr/>
          </p:nvSpPr>
          <p:spPr>
            <a:xfrm>
              <a:off x="505028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113"/>
            <p:cNvSpPr/>
            <p:nvPr/>
          </p:nvSpPr>
          <p:spPr>
            <a:xfrm>
              <a:off x="6008337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113"/>
            <p:cNvSpPr/>
            <p:nvPr/>
          </p:nvSpPr>
          <p:spPr>
            <a:xfrm>
              <a:off x="203744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113"/>
            <p:cNvSpPr/>
            <p:nvPr/>
          </p:nvSpPr>
          <p:spPr>
            <a:xfrm>
              <a:off x="26" y="2502977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7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113"/>
            <p:cNvSpPr/>
            <p:nvPr/>
          </p:nvSpPr>
          <p:spPr>
            <a:xfrm>
              <a:off x="7773661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113"/>
            <p:cNvSpPr/>
            <p:nvPr/>
          </p:nvSpPr>
          <p:spPr>
            <a:xfrm>
              <a:off x="5735490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08" name="Google Shape;6208;p113"/>
          <p:cNvSpPr txBox="1">
            <a:spLocks noGrp="1"/>
          </p:cNvSpPr>
          <p:nvPr>
            <p:ph type="title" hasCustomPrompt="1"/>
          </p:nvPr>
        </p:nvSpPr>
        <p:spPr>
          <a:xfrm>
            <a:off x="2204850" y="1587476"/>
            <a:ext cx="4734300" cy="125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6209" name="Google Shape;6209;p113"/>
          <p:cNvSpPr txBox="1">
            <a:spLocks noGrp="1"/>
          </p:cNvSpPr>
          <p:nvPr>
            <p:ph type="subTitle" idx="1"/>
          </p:nvPr>
        </p:nvSpPr>
        <p:spPr>
          <a:xfrm flipH="1">
            <a:off x="2633250" y="2892325"/>
            <a:ext cx="3877500" cy="67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>
            <a:endParaRPr/>
          </a:p>
        </p:txBody>
      </p:sp>
      <p:grpSp>
        <p:nvGrpSpPr>
          <p:cNvPr id="6210" name="Google Shape;6210;p113"/>
          <p:cNvGrpSpPr/>
          <p:nvPr/>
        </p:nvGrpSpPr>
        <p:grpSpPr>
          <a:xfrm>
            <a:off x="-915828" y="2140786"/>
            <a:ext cx="10975656" cy="3469432"/>
            <a:chOff x="-915828" y="2140786"/>
            <a:chExt cx="10975656" cy="3469432"/>
          </a:xfrm>
        </p:grpSpPr>
        <p:grpSp>
          <p:nvGrpSpPr>
            <p:cNvPr id="6211" name="Google Shape;6211;p113"/>
            <p:cNvGrpSpPr/>
            <p:nvPr/>
          </p:nvGrpSpPr>
          <p:grpSpPr>
            <a:xfrm rot="2302834" flipH="1">
              <a:off x="8109974" y="2015586"/>
              <a:ext cx="891377" cy="3719832"/>
              <a:chOff x="3615675" y="367825"/>
              <a:chExt cx="808650" cy="3374600"/>
            </a:xfrm>
          </p:grpSpPr>
          <p:sp>
            <p:nvSpPr>
              <p:cNvPr id="6212" name="Google Shape;6212;p113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3" name="Google Shape;6213;p113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4" name="Google Shape;6214;p113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5" name="Google Shape;6215;p113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6" name="Google Shape;6216;p113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7" name="Google Shape;6217;p113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8" name="Google Shape;6218;p113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9" name="Google Shape;6219;p113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0" name="Google Shape;6220;p113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1" name="Google Shape;6221;p113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2" name="Google Shape;6222;p113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3" name="Google Shape;6223;p113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4" name="Google Shape;6224;p113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5" name="Google Shape;6225;p113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6" name="Google Shape;6226;p113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7" name="Google Shape;6227;p113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8" name="Google Shape;6228;p113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9" name="Google Shape;6229;p113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0" name="Google Shape;6230;p113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1" name="Google Shape;6231;p113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2" name="Google Shape;6232;p113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3" name="Google Shape;6233;p113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4" name="Google Shape;6234;p113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5" name="Google Shape;6235;p113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6" name="Google Shape;6236;p113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7" name="Google Shape;6237;p113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8" name="Google Shape;6238;p113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9" name="Google Shape;6239;p113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0" name="Google Shape;6240;p113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1" name="Google Shape;6241;p113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2" name="Google Shape;6242;p113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243" name="Google Shape;6243;p113"/>
            <p:cNvGrpSpPr/>
            <p:nvPr/>
          </p:nvGrpSpPr>
          <p:grpSpPr>
            <a:xfrm rot="-2302834">
              <a:off x="142649" y="2015586"/>
              <a:ext cx="891377" cy="3719832"/>
              <a:chOff x="3615675" y="367825"/>
              <a:chExt cx="808650" cy="3374600"/>
            </a:xfrm>
          </p:grpSpPr>
          <p:sp>
            <p:nvSpPr>
              <p:cNvPr id="6244" name="Google Shape;6244;p113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5" name="Google Shape;6245;p113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6" name="Google Shape;6246;p113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7" name="Google Shape;6247;p113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8" name="Google Shape;6248;p113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9" name="Google Shape;6249;p113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0" name="Google Shape;6250;p113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1" name="Google Shape;6251;p113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2" name="Google Shape;6252;p113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3" name="Google Shape;6253;p113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4" name="Google Shape;6254;p113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5" name="Google Shape;6255;p113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6" name="Google Shape;6256;p113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7" name="Google Shape;6257;p113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8" name="Google Shape;6258;p113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9" name="Google Shape;6259;p113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0" name="Google Shape;6260;p113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1" name="Google Shape;6261;p113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2" name="Google Shape;6262;p113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3" name="Google Shape;6263;p113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4" name="Google Shape;6264;p113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5" name="Google Shape;6265;p113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6" name="Google Shape;6266;p113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7" name="Google Shape;6267;p113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8" name="Google Shape;6268;p113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9" name="Google Shape;6269;p113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0" name="Google Shape;6270;p113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1" name="Google Shape;6271;p113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2" name="Google Shape;6272;p113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3" name="Google Shape;6273;p113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4" name="Google Shape;6274;p113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627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26_1">
    <p:spTree>
      <p:nvGrpSpPr>
        <p:cNvPr id="1" name="Shape 6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7" name="Google Shape;6277;p115"/>
          <p:cNvSpPr txBox="1">
            <a:spLocks noGrp="1"/>
          </p:cNvSpPr>
          <p:nvPr>
            <p:ph type="title" hasCustomPrompt="1"/>
          </p:nvPr>
        </p:nvSpPr>
        <p:spPr>
          <a:xfrm>
            <a:off x="722239" y="1590236"/>
            <a:ext cx="11634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278" name="Google Shape;6278;p115"/>
          <p:cNvSpPr txBox="1">
            <a:spLocks noGrp="1"/>
          </p:cNvSpPr>
          <p:nvPr>
            <p:ph type="subTitle" idx="1"/>
          </p:nvPr>
        </p:nvSpPr>
        <p:spPr>
          <a:xfrm>
            <a:off x="1876266" y="1572070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6279" name="Google Shape;6279;p115"/>
          <p:cNvSpPr txBox="1">
            <a:spLocks noGrp="1"/>
          </p:cNvSpPr>
          <p:nvPr>
            <p:ph type="subTitle" idx="2"/>
          </p:nvPr>
        </p:nvSpPr>
        <p:spPr>
          <a:xfrm>
            <a:off x="1876266" y="1910488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9pPr>
          </a:lstStyle>
          <a:p>
            <a:endParaRPr/>
          </a:p>
        </p:txBody>
      </p:sp>
      <p:sp>
        <p:nvSpPr>
          <p:cNvPr id="6280" name="Google Shape;6280;p115"/>
          <p:cNvSpPr txBox="1">
            <a:spLocks noGrp="1"/>
          </p:cNvSpPr>
          <p:nvPr>
            <p:ph type="title" idx="3" hasCustomPrompt="1"/>
          </p:nvPr>
        </p:nvSpPr>
        <p:spPr>
          <a:xfrm>
            <a:off x="722239" y="3117061"/>
            <a:ext cx="11634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281" name="Google Shape;6281;p115"/>
          <p:cNvSpPr txBox="1">
            <a:spLocks noGrp="1"/>
          </p:cNvSpPr>
          <p:nvPr>
            <p:ph type="subTitle" idx="4"/>
          </p:nvPr>
        </p:nvSpPr>
        <p:spPr>
          <a:xfrm>
            <a:off x="1876266" y="3098892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6282" name="Google Shape;6282;p115"/>
          <p:cNvSpPr txBox="1">
            <a:spLocks noGrp="1"/>
          </p:cNvSpPr>
          <p:nvPr>
            <p:ph type="subTitle" idx="5"/>
          </p:nvPr>
        </p:nvSpPr>
        <p:spPr>
          <a:xfrm>
            <a:off x="1876266" y="3437310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9pPr>
          </a:lstStyle>
          <a:p>
            <a:endParaRPr/>
          </a:p>
        </p:txBody>
      </p:sp>
      <p:sp>
        <p:nvSpPr>
          <p:cNvPr id="6283" name="Google Shape;6283;p115"/>
          <p:cNvSpPr txBox="1">
            <a:spLocks noGrp="1"/>
          </p:cNvSpPr>
          <p:nvPr>
            <p:ph type="title" idx="6" hasCustomPrompt="1"/>
          </p:nvPr>
        </p:nvSpPr>
        <p:spPr>
          <a:xfrm>
            <a:off x="4626276" y="1590236"/>
            <a:ext cx="11634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284" name="Google Shape;6284;p115"/>
          <p:cNvSpPr txBox="1">
            <a:spLocks noGrp="1"/>
          </p:cNvSpPr>
          <p:nvPr>
            <p:ph type="subTitle" idx="7"/>
          </p:nvPr>
        </p:nvSpPr>
        <p:spPr>
          <a:xfrm>
            <a:off x="5780261" y="1572075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6285" name="Google Shape;6285;p115"/>
          <p:cNvSpPr txBox="1">
            <a:spLocks noGrp="1"/>
          </p:cNvSpPr>
          <p:nvPr>
            <p:ph type="subTitle" idx="8"/>
          </p:nvPr>
        </p:nvSpPr>
        <p:spPr>
          <a:xfrm>
            <a:off x="5780261" y="1910488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9pPr>
          </a:lstStyle>
          <a:p>
            <a:endParaRPr/>
          </a:p>
        </p:txBody>
      </p:sp>
      <p:sp>
        <p:nvSpPr>
          <p:cNvPr id="6286" name="Google Shape;6286;p115"/>
          <p:cNvSpPr txBox="1">
            <a:spLocks noGrp="1"/>
          </p:cNvSpPr>
          <p:nvPr>
            <p:ph type="title" idx="9" hasCustomPrompt="1"/>
          </p:nvPr>
        </p:nvSpPr>
        <p:spPr>
          <a:xfrm>
            <a:off x="4626277" y="3117089"/>
            <a:ext cx="11634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287" name="Google Shape;6287;p115"/>
          <p:cNvSpPr txBox="1">
            <a:spLocks noGrp="1"/>
          </p:cNvSpPr>
          <p:nvPr>
            <p:ph type="subTitle" idx="13"/>
          </p:nvPr>
        </p:nvSpPr>
        <p:spPr>
          <a:xfrm>
            <a:off x="5780261" y="3098892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6288" name="Google Shape;6288;p115"/>
          <p:cNvSpPr txBox="1">
            <a:spLocks noGrp="1"/>
          </p:cNvSpPr>
          <p:nvPr>
            <p:ph type="subTitle" idx="14"/>
          </p:nvPr>
        </p:nvSpPr>
        <p:spPr>
          <a:xfrm>
            <a:off x="5780261" y="3437323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9pPr>
          </a:lstStyle>
          <a:p>
            <a:endParaRPr/>
          </a:p>
        </p:txBody>
      </p:sp>
      <p:sp>
        <p:nvSpPr>
          <p:cNvPr id="6289" name="Google Shape;6289;p115"/>
          <p:cNvSpPr txBox="1">
            <a:spLocks noGrp="1"/>
          </p:cNvSpPr>
          <p:nvPr>
            <p:ph type="title" idx="15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grpSp>
        <p:nvGrpSpPr>
          <p:cNvPr id="6290" name="Google Shape;6290;p115"/>
          <p:cNvGrpSpPr/>
          <p:nvPr/>
        </p:nvGrpSpPr>
        <p:grpSpPr>
          <a:xfrm>
            <a:off x="-681552" y="-905197"/>
            <a:ext cx="10429037" cy="7134068"/>
            <a:chOff x="-681552" y="-905197"/>
            <a:chExt cx="10429037" cy="7134068"/>
          </a:xfrm>
        </p:grpSpPr>
        <p:grpSp>
          <p:nvGrpSpPr>
            <p:cNvPr id="6291" name="Google Shape;6291;p115"/>
            <p:cNvGrpSpPr/>
            <p:nvPr/>
          </p:nvGrpSpPr>
          <p:grpSpPr>
            <a:xfrm rot="-1800138">
              <a:off x="8300273" y="-926851"/>
              <a:ext cx="732263" cy="3055826"/>
              <a:chOff x="3615675" y="367825"/>
              <a:chExt cx="808650" cy="3374600"/>
            </a:xfrm>
          </p:grpSpPr>
          <p:sp>
            <p:nvSpPr>
              <p:cNvPr id="6292" name="Google Shape;6292;p115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3" name="Google Shape;6293;p115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4" name="Google Shape;6294;p115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5" name="Google Shape;6295;p115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6" name="Google Shape;6296;p115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7" name="Google Shape;6297;p115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8" name="Google Shape;6298;p115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9" name="Google Shape;6299;p115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0" name="Google Shape;6300;p115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1" name="Google Shape;6301;p115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2" name="Google Shape;6302;p115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3" name="Google Shape;6303;p115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4" name="Google Shape;6304;p115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5" name="Google Shape;6305;p115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6" name="Google Shape;6306;p115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7" name="Google Shape;6307;p115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8" name="Google Shape;6308;p115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9" name="Google Shape;6309;p115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0" name="Google Shape;6310;p115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1" name="Google Shape;6311;p115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2" name="Google Shape;6312;p115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3" name="Google Shape;6313;p115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4" name="Google Shape;6314;p115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5" name="Google Shape;6315;p115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6" name="Google Shape;6316;p115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7" name="Google Shape;6317;p115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8" name="Google Shape;6318;p115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9" name="Google Shape;6319;p115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0" name="Google Shape;6320;p115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1" name="Google Shape;6321;p115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2" name="Google Shape;6322;p115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323" name="Google Shape;6323;p115"/>
            <p:cNvGrpSpPr/>
            <p:nvPr/>
          </p:nvGrpSpPr>
          <p:grpSpPr>
            <a:xfrm rot="-1800138">
              <a:off x="33398" y="3194699"/>
              <a:ext cx="732263" cy="3055826"/>
              <a:chOff x="3615675" y="367825"/>
              <a:chExt cx="808650" cy="3374600"/>
            </a:xfrm>
          </p:grpSpPr>
          <p:sp>
            <p:nvSpPr>
              <p:cNvPr id="6324" name="Google Shape;6324;p115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5" name="Google Shape;6325;p115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6" name="Google Shape;6326;p115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7" name="Google Shape;6327;p115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8" name="Google Shape;6328;p115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9" name="Google Shape;6329;p115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0" name="Google Shape;6330;p115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1" name="Google Shape;6331;p115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2" name="Google Shape;6332;p115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3" name="Google Shape;6333;p115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4" name="Google Shape;6334;p115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5" name="Google Shape;6335;p115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6" name="Google Shape;6336;p115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7" name="Google Shape;6337;p115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8" name="Google Shape;6338;p115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9" name="Google Shape;6339;p115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0" name="Google Shape;6340;p115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1" name="Google Shape;6341;p115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2" name="Google Shape;6342;p115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3" name="Google Shape;6343;p115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4" name="Google Shape;6344;p115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5" name="Google Shape;6345;p115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6" name="Google Shape;6346;p115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7" name="Google Shape;6347;p115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8" name="Google Shape;6348;p115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9" name="Google Shape;6349;p115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0" name="Google Shape;6350;p115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1" name="Google Shape;6351;p115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2" name="Google Shape;6352;p115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3" name="Google Shape;6353;p115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4" name="Google Shape;6354;p115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355" name="Google Shape;6355;p115"/>
          <p:cNvGrpSpPr/>
          <p:nvPr/>
        </p:nvGrpSpPr>
        <p:grpSpPr>
          <a:xfrm>
            <a:off x="783924" y="-294805"/>
            <a:ext cx="8352595" cy="6027911"/>
            <a:chOff x="791415" y="-294805"/>
            <a:chExt cx="8352595" cy="6027911"/>
          </a:xfrm>
        </p:grpSpPr>
        <p:grpSp>
          <p:nvGrpSpPr>
            <p:cNvPr id="6356" name="Google Shape;6356;p115"/>
            <p:cNvGrpSpPr/>
            <p:nvPr/>
          </p:nvGrpSpPr>
          <p:grpSpPr>
            <a:xfrm>
              <a:off x="7011514" y="-294805"/>
              <a:ext cx="2132496" cy="5438332"/>
              <a:chOff x="7011514" y="-294805"/>
              <a:chExt cx="2132496" cy="5438332"/>
            </a:xfrm>
          </p:grpSpPr>
          <p:sp>
            <p:nvSpPr>
              <p:cNvPr id="6357" name="Google Shape;6357;p115"/>
              <p:cNvSpPr/>
              <p:nvPr/>
            </p:nvSpPr>
            <p:spPr>
              <a:xfrm>
                <a:off x="7773661" y="3460451"/>
                <a:ext cx="1370349" cy="1683077"/>
              </a:xfrm>
              <a:custGeom>
                <a:avLst/>
                <a:gdLst/>
                <a:ahLst/>
                <a:cxnLst/>
                <a:rect l="l" t="t" r="r" b="b"/>
                <a:pathLst>
                  <a:path w="31116" h="38217" extrusionOk="0">
                    <a:moveTo>
                      <a:pt x="31115" y="1"/>
                    </a:moveTo>
                    <a:lnTo>
                      <a:pt x="1" y="38217"/>
                    </a:lnTo>
                    <a:lnTo>
                      <a:pt x="10899" y="38217"/>
                    </a:lnTo>
                    <a:lnTo>
                      <a:pt x="31115" y="13405"/>
                    </a:lnTo>
                    <a:lnTo>
                      <a:pt x="311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8" name="Google Shape;6358;p115"/>
              <p:cNvSpPr/>
              <p:nvPr/>
            </p:nvSpPr>
            <p:spPr>
              <a:xfrm>
                <a:off x="7011514" y="8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8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9" name="Google Shape;6359;p115"/>
              <p:cNvSpPr/>
              <p:nvPr/>
            </p:nvSpPr>
            <p:spPr>
              <a:xfrm>
                <a:off x="7773661" y="-294805"/>
                <a:ext cx="1370349" cy="1683077"/>
              </a:xfrm>
              <a:custGeom>
                <a:avLst/>
                <a:gdLst/>
                <a:ahLst/>
                <a:cxnLst/>
                <a:rect l="l" t="t" r="r" b="b"/>
                <a:pathLst>
                  <a:path w="31116" h="38217" extrusionOk="0">
                    <a:moveTo>
                      <a:pt x="31115" y="1"/>
                    </a:moveTo>
                    <a:lnTo>
                      <a:pt x="1" y="38217"/>
                    </a:lnTo>
                    <a:lnTo>
                      <a:pt x="10899" y="38217"/>
                    </a:lnTo>
                    <a:lnTo>
                      <a:pt x="31115" y="13405"/>
                    </a:lnTo>
                    <a:lnTo>
                      <a:pt x="311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2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360" name="Google Shape;6360;p115"/>
            <p:cNvSpPr/>
            <p:nvPr/>
          </p:nvSpPr>
          <p:spPr>
            <a:xfrm>
              <a:off x="6754575" y="2209363"/>
              <a:ext cx="2389434" cy="2934165"/>
            </a:xfrm>
            <a:custGeom>
              <a:avLst/>
              <a:gdLst/>
              <a:ahLst/>
              <a:cxnLst/>
              <a:rect l="l" t="t" r="r" b="b"/>
              <a:pathLst>
                <a:path w="54256" h="66625" extrusionOk="0">
                  <a:moveTo>
                    <a:pt x="54255" y="1"/>
                  </a:moveTo>
                  <a:lnTo>
                    <a:pt x="0" y="66625"/>
                  </a:lnTo>
                  <a:lnTo>
                    <a:pt x="10917" y="66625"/>
                  </a:lnTo>
                  <a:lnTo>
                    <a:pt x="54255" y="13387"/>
                  </a:lnTo>
                  <a:lnTo>
                    <a:pt x="5425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29000">
                  <a:srgbClr val="87D2E4">
                    <a:alpha val="0"/>
                  </a:srgbClr>
                </a:gs>
                <a:gs pos="75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115"/>
            <p:cNvSpPr/>
            <p:nvPr/>
          </p:nvSpPr>
          <p:spPr>
            <a:xfrm>
              <a:off x="5735490" y="957482"/>
              <a:ext cx="3408520" cy="4186046"/>
            </a:xfrm>
            <a:custGeom>
              <a:avLst/>
              <a:gdLst/>
              <a:ahLst/>
              <a:cxnLst/>
              <a:rect l="l" t="t" r="r" b="b"/>
              <a:pathLst>
                <a:path w="77396" h="95051" extrusionOk="0">
                  <a:moveTo>
                    <a:pt x="77395" y="1"/>
                  </a:moveTo>
                  <a:lnTo>
                    <a:pt x="0" y="95051"/>
                  </a:lnTo>
                  <a:lnTo>
                    <a:pt x="10916" y="95051"/>
                  </a:lnTo>
                  <a:lnTo>
                    <a:pt x="77395" y="13406"/>
                  </a:lnTo>
                  <a:lnTo>
                    <a:pt x="7739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29000">
                  <a:srgbClr val="87D2E4">
                    <a:alpha val="0"/>
                  </a:srgbClr>
                </a:gs>
                <a:gs pos="75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115"/>
            <p:cNvSpPr/>
            <p:nvPr/>
          </p:nvSpPr>
          <p:spPr>
            <a:xfrm>
              <a:off x="4717153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363" name="Google Shape;6363;p115"/>
            <p:cNvGrpSpPr/>
            <p:nvPr/>
          </p:nvGrpSpPr>
          <p:grpSpPr>
            <a:xfrm>
              <a:off x="791415" y="4009249"/>
              <a:ext cx="4360695" cy="1723858"/>
              <a:chOff x="791415" y="4009249"/>
              <a:chExt cx="4360695" cy="1723858"/>
            </a:xfrm>
          </p:grpSpPr>
          <p:sp>
            <p:nvSpPr>
              <p:cNvPr id="6364" name="Google Shape;6364;p115"/>
              <p:cNvSpPr/>
              <p:nvPr/>
            </p:nvSpPr>
            <p:spPr>
              <a:xfrm>
                <a:off x="791415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5" name="Google Shape;6365;p115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6" name="Google Shape;6366;p115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7" name="Google Shape;6367;p115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8">
    <p:spTree>
      <p:nvGrpSpPr>
        <p:cNvPr id="1" name="Shape 6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9" name="Google Shape;6369;p116"/>
          <p:cNvSpPr txBox="1">
            <a:spLocks noGrp="1"/>
          </p:cNvSpPr>
          <p:nvPr>
            <p:ph type="title"/>
          </p:nvPr>
        </p:nvSpPr>
        <p:spPr>
          <a:xfrm>
            <a:off x="1113375" y="3318225"/>
            <a:ext cx="37107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000"/>
            </a:lvl9pPr>
          </a:lstStyle>
          <a:p>
            <a:endParaRPr/>
          </a:p>
        </p:txBody>
      </p:sp>
      <p:sp>
        <p:nvSpPr>
          <p:cNvPr id="6370" name="Google Shape;6370;p116"/>
          <p:cNvSpPr txBox="1">
            <a:spLocks noGrp="1"/>
          </p:cNvSpPr>
          <p:nvPr>
            <p:ph type="subTitle" idx="1"/>
          </p:nvPr>
        </p:nvSpPr>
        <p:spPr>
          <a:xfrm>
            <a:off x="1113375" y="1420475"/>
            <a:ext cx="3710700" cy="18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>
            <a:endParaRPr/>
          </a:p>
        </p:txBody>
      </p:sp>
      <p:grpSp>
        <p:nvGrpSpPr>
          <p:cNvPr id="6371" name="Google Shape;6371;p116"/>
          <p:cNvGrpSpPr/>
          <p:nvPr/>
        </p:nvGrpSpPr>
        <p:grpSpPr>
          <a:xfrm>
            <a:off x="26" y="-294805"/>
            <a:ext cx="9143984" cy="6027911"/>
            <a:chOff x="26" y="-294805"/>
            <a:chExt cx="9143984" cy="6027911"/>
          </a:xfrm>
        </p:grpSpPr>
        <p:sp>
          <p:nvSpPr>
            <p:cNvPr id="6372" name="Google Shape;6372;p116"/>
            <p:cNvSpPr/>
            <p:nvPr/>
          </p:nvSpPr>
          <p:spPr>
            <a:xfrm>
              <a:off x="470966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373" name="Google Shape;6373;p116"/>
            <p:cNvGrpSpPr/>
            <p:nvPr/>
          </p:nvGrpSpPr>
          <p:grpSpPr>
            <a:xfrm>
              <a:off x="783924" y="4009249"/>
              <a:ext cx="4360695" cy="1723858"/>
              <a:chOff x="791415" y="4009249"/>
              <a:chExt cx="4360695" cy="1723858"/>
            </a:xfrm>
          </p:grpSpPr>
          <p:sp>
            <p:nvSpPr>
              <p:cNvPr id="6374" name="Google Shape;6374;p116"/>
              <p:cNvSpPr/>
              <p:nvPr/>
            </p:nvSpPr>
            <p:spPr>
              <a:xfrm>
                <a:off x="791415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5" name="Google Shape;6375;p116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6" name="Google Shape;6376;p116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7" name="Google Shape;6377;p116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378" name="Google Shape;6378;p116"/>
            <p:cNvSpPr/>
            <p:nvPr/>
          </p:nvSpPr>
          <p:spPr>
            <a:xfrm>
              <a:off x="26" y="8"/>
              <a:ext cx="2422993" cy="2974946"/>
            </a:xfrm>
            <a:custGeom>
              <a:avLst/>
              <a:gdLst/>
              <a:ahLst/>
              <a:cxnLst/>
              <a:rect l="l" t="t" r="r" b="b"/>
              <a:pathLst>
                <a:path w="55018" h="67551" extrusionOk="0">
                  <a:moveTo>
                    <a:pt x="44102" y="0"/>
                  </a:moveTo>
                  <a:lnTo>
                    <a:pt x="0" y="54164"/>
                  </a:lnTo>
                  <a:lnTo>
                    <a:pt x="0" y="67550"/>
                  </a:lnTo>
                  <a:lnTo>
                    <a:pt x="5501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29000">
                  <a:srgbClr val="87D2E4">
                    <a:alpha val="0"/>
                  </a:srgbClr>
                </a:gs>
                <a:gs pos="75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116"/>
            <p:cNvSpPr/>
            <p:nvPr/>
          </p:nvSpPr>
          <p:spPr>
            <a:xfrm>
              <a:off x="26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116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116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116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116"/>
            <p:cNvSpPr/>
            <p:nvPr/>
          </p:nvSpPr>
          <p:spPr>
            <a:xfrm>
              <a:off x="305653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116"/>
            <p:cNvSpPr/>
            <p:nvPr/>
          </p:nvSpPr>
          <p:spPr>
            <a:xfrm>
              <a:off x="4055689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116"/>
            <p:cNvSpPr/>
            <p:nvPr/>
          </p:nvSpPr>
          <p:spPr>
            <a:xfrm>
              <a:off x="505028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116"/>
            <p:cNvSpPr/>
            <p:nvPr/>
          </p:nvSpPr>
          <p:spPr>
            <a:xfrm>
              <a:off x="6008337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116"/>
            <p:cNvSpPr/>
            <p:nvPr/>
          </p:nvSpPr>
          <p:spPr>
            <a:xfrm>
              <a:off x="7773661" y="3460451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116"/>
            <p:cNvSpPr/>
            <p:nvPr/>
          </p:nvSpPr>
          <p:spPr>
            <a:xfrm>
              <a:off x="6754575" y="2209363"/>
              <a:ext cx="2389434" cy="2934165"/>
            </a:xfrm>
            <a:custGeom>
              <a:avLst/>
              <a:gdLst/>
              <a:ahLst/>
              <a:cxnLst/>
              <a:rect l="l" t="t" r="r" b="b"/>
              <a:pathLst>
                <a:path w="54256" h="66625" extrusionOk="0">
                  <a:moveTo>
                    <a:pt x="54255" y="1"/>
                  </a:moveTo>
                  <a:lnTo>
                    <a:pt x="0" y="66625"/>
                  </a:lnTo>
                  <a:lnTo>
                    <a:pt x="10917" y="66625"/>
                  </a:lnTo>
                  <a:lnTo>
                    <a:pt x="54255" y="13387"/>
                  </a:lnTo>
                  <a:lnTo>
                    <a:pt x="5425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116"/>
            <p:cNvSpPr/>
            <p:nvPr/>
          </p:nvSpPr>
          <p:spPr>
            <a:xfrm>
              <a:off x="203744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116"/>
            <p:cNvSpPr/>
            <p:nvPr/>
          </p:nvSpPr>
          <p:spPr>
            <a:xfrm>
              <a:off x="26" y="2502977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7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116"/>
            <p:cNvSpPr/>
            <p:nvPr/>
          </p:nvSpPr>
          <p:spPr>
            <a:xfrm>
              <a:off x="7773661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116"/>
            <p:cNvSpPr/>
            <p:nvPr/>
          </p:nvSpPr>
          <p:spPr>
            <a:xfrm>
              <a:off x="5735490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23">
    <p:spTree>
      <p:nvGrpSpPr>
        <p:cNvPr id="1" name="Shape 6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94" name="Google Shape;6394;p117"/>
          <p:cNvGrpSpPr/>
          <p:nvPr/>
        </p:nvGrpSpPr>
        <p:grpSpPr>
          <a:xfrm>
            <a:off x="-681552" y="-905197"/>
            <a:ext cx="10429037" cy="7134068"/>
            <a:chOff x="-681552" y="-905197"/>
            <a:chExt cx="10429037" cy="7134068"/>
          </a:xfrm>
        </p:grpSpPr>
        <p:grpSp>
          <p:nvGrpSpPr>
            <p:cNvPr id="6395" name="Google Shape;6395;p117"/>
            <p:cNvGrpSpPr/>
            <p:nvPr/>
          </p:nvGrpSpPr>
          <p:grpSpPr>
            <a:xfrm rot="-1800138">
              <a:off x="8300273" y="-926851"/>
              <a:ext cx="732263" cy="3055826"/>
              <a:chOff x="3615675" y="367825"/>
              <a:chExt cx="808650" cy="3374600"/>
            </a:xfrm>
          </p:grpSpPr>
          <p:sp>
            <p:nvSpPr>
              <p:cNvPr id="6396" name="Google Shape;6396;p117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7" name="Google Shape;6397;p117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8" name="Google Shape;6398;p117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9" name="Google Shape;6399;p117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0" name="Google Shape;6400;p117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1" name="Google Shape;6401;p117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2" name="Google Shape;6402;p117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3" name="Google Shape;6403;p117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4" name="Google Shape;6404;p117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5" name="Google Shape;6405;p117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6" name="Google Shape;6406;p117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7" name="Google Shape;6407;p117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8" name="Google Shape;6408;p117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9" name="Google Shape;6409;p117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0" name="Google Shape;6410;p117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1" name="Google Shape;6411;p117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2" name="Google Shape;6412;p117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3" name="Google Shape;6413;p117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4" name="Google Shape;6414;p117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5" name="Google Shape;6415;p117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6" name="Google Shape;6416;p117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7" name="Google Shape;6417;p117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8" name="Google Shape;6418;p117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9" name="Google Shape;6419;p117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0" name="Google Shape;6420;p117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1" name="Google Shape;6421;p117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2" name="Google Shape;6422;p117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3" name="Google Shape;6423;p117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4" name="Google Shape;6424;p117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5" name="Google Shape;6425;p117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6" name="Google Shape;6426;p117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427" name="Google Shape;6427;p117"/>
            <p:cNvGrpSpPr/>
            <p:nvPr/>
          </p:nvGrpSpPr>
          <p:grpSpPr>
            <a:xfrm rot="-1800138">
              <a:off x="33398" y="3194699"/>
              <a:ext cx="732263" cy="3055826"/>
              <a:chOff x="3615675" y="367825"/>
              <a:chExt cx="808650" cy="3374600"/>
            </a:xfrm>
          </p:grpSpPr>
          <p:sp>
            <p:nvSpPr>
              <p:cNvPr id="6428" name="Google Shape;6428;p117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9" name="Google Shape;6429;p117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0" name="Google Shape;6430;p117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1" name="Google Shape;6431;p117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2" name="Google Shape;6432;p117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3" name="Google Shape;6433;p117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4" name="Google Shape;6434;p117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5" name="Google Shape;6435;p117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6" name="Google Shape;6436;p117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7" name="Google Shape;6437;p117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8" name="Google Shape;6438;p117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9" name="Google Shape;6439;p117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0" name="Google Shape;6440;p117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1" name="Google Shape;6441;p117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2" name="Google Shape;6442;p117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3" name="Google Shape;6443;p117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4" name="Google Shape;6444;p117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5" name="Google Shape;6445;p117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6" name="Google Shape;6446;p117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7" name="Google Shape;6447;p117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8" name="Google Shape;6448;p117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9" name="Google Shape;6449;p117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0" name="Google Shape;6450;p117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1" name="Google Shape;6451;p117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2" name="Google Shape;6452;p117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3" name="Google Shape;6453;p117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4" name="Google Shape;6454;p117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5" name="Google Shape;6455;p117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6" name="Google Shape;6456;p117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7" name="Google Shape;6457;p117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8" name="Google Shape;6458;p117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459" name="Google Shape;6459;p117"/>
          <p:cNvGrpSpPr/>
          <p:nvPr/>
        </p:nvGrpSpPr>
        <p:grpSpPr>
          <a:xfrm>
            <a:off x="783924" y="-294805"/>
            <a:ext cx="8352595" cy="6027911"/>
            <a:chOff x="791415" y="-294805"/>
            <a:chExt cx="8352595" cy="6027911"/>
          </a:xfrm>
        </p:grpSpPr>
        <p:grpSp>
          <p:nvGrpSpPr>
            <p:cNvPr id="6460" name="Google Shape;6460;p117"/>
            <p:cNvGrpSpPr/>
            <p:nvPr/>
          </p:nvGrpSpPr>
          <p:grpSpPr>
            <a:xfrm>
              <a:off x="7011514" y="-294805"/>
              <a:ext cx="2132496" cy="5438332"/>
              <a:chOff x="7011514" y="-294805"/>
              <a:chExt cx="2132496" cy="5438332"/>
            </a:xfrm>
          </p:grpSpPr>
          <p:sp>
            <p:nvSpPr>
              <p:cNvPr id="6461" name="Google Shape;6461;p117"/>
              <p:cNvSpPr/>
              <p:nvPr/>
            </p:nvSpPr>
            <p:spPr>
              <a:xfrm>
                <a:off x="7773661" y="3460451"/>
                <a:ext cx="1370349" cy="1683077"/>
              </a:xfrm>
              <a:custGeom>
                <a:avLst/>
                <a:gdLst/>
                <a:ahLst/>
                <a:cxnLst/>
                <a:rect l="l" t="t" r="r" b="b"/>
                <a:pathLst>
                  <a:path w="31116" h="38217" extrusionOk="0">
                    <a:moveTo>
                      <a:pt x="31115" y="1"/>
                    </a:moveTo>
                    <a:lnTo>
                      <a:pt x="1" y="38217"/>
                    </a:lnTo>
                    <a:lnTo>
                      <a:pt x="10899" y="38217"/>
                    </a:lnTo>
                    <a:lnTo>
                      <a:pt x="31115" y="13405"/>
                    </a:lnTo>
                    <a:lnTo>
                      <a:pt x="311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2" name="Google Shape;6462;p117"/>
              <p:cNvSpPr/>
              <p:nvPr/>
            </p:nvSpPr>
            <p:spPr>
              <a:xfrm>
                <a:off x="7011514" y="8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8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3" name="Google Shape;6463;p117"/>
              <p:cNvSpPr/>
              <p:nvPr/>
            </p:nvSpPr>
            <p:spPr>
              <a:xfrm>
                <a:off x="7773661" y="-294805"/>
                <a:ext cx="1370349" cy="1683077"/>
              </a:xfrm>
              <a:custGeom>
                <a:avLst/>
                <a:gdLst/>
                <a:ahLst/>
                <a:cxnLst/>
                <a:rect l="l" t="t" r="r" b="b"/>
                <a:pathLst>
                  <a:path w="31116" h="38217" extrusionOk="0">
                    <a:moveTo>
                      <a:pt x="31115" y="1"/>
                    </a:moveTo>
                    <a:lnTo>
                      <a:pt x="1" y="38217"/>
                    </a:lnTo>
                    <a:lnTo>
                      <a:pt x="10899" y="38217"/>
                    </a:lnTo>
                    <a:lnTo>
                      <a:pt x="31115" y="13405"/>
                    </a:lnTo>
                    <a:lnTo>
                      <a:pt x="311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2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464" name="Google Shape;6464;p117"/>
            <p:cNvSpPr/>
            <p:nvPr/>
          </p:nvSpPr>
          <p:spPr>
            <a:xfrm>
              <a:off x="6754575" y="2209363"/>
              <a:ext cx="2389434" cy="2934165"/>
            </a:xfrm>
            <a:custGeom>
              <a:avLst/>
              <a:gdLst/>
              <a:ahLst/>
              <a:cxnLst/>
              <a:rect l="l" t="t" r="r" b="b"/>
              <a:pathLst>
                <a:path w="54256" h="66625" extrusionOk="0">
                  <a:moveTo>
                    <a:pt x="54255" y="1"/>
                  </a:moveTo>
                  <a:lnTo>
                    <a:pt x="0" y="66625"/>
                  </a:lnTo>
                  <a:lnTo>
                    <a:pt x="10917" y="66625"/>
                  </a:lnTo>
                  <a:lnTo>
                    <a:pt x="54255" y="13387"/>
                  </a:lnTo>
                  <a:lnTo>
                    <a:pt x="5425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29000">
                  <a:srgbClr val="87D2E4">
                    <a:alpha val="0"/>
                  </a:srgbClr>
                </a:gs>
                <a:gs pos="75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117"/>
            <p:cNvSpPr/>
            <p:nvPr/>
          </p:nvSpPr>
          <p:spPr>
            <a:xfrm>
              <a:off x="5735490" y="957482"/>
              <a:ext cx="3408520" cy="4186046"/>
            </a:xfrm>
            <a:custGeom>
              <a:avLst/>
              <a:gdLst/>
              <a:ahLst/>
              <a:cxnLst/>
              <a:rect l="l" t="t" r="r" b="b"/>
              <a:pathLst>
                <a:path w="77396" h="95051" extrusionOk="0">
                  <a:moveTo>
                    <a:pt x="77395" y="1"/>
                  </a:moveTo>
                  <a:lnTo>
                    <a:pt x="0" y="95051"/>
                  </a:lnTo>
                  <a:lnTo>
                    <a:pt x="10916" y="95051"/>
                  </a:lnTo>
                  <a:lnTo>
                    <a:pt x="77395" y="13406"/>
                  </a:lnTo>
                  <a:lnTo>
                    <a:pt x="7739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29000">
                  <a:srgbClr val="87D2E4">
                    <a:alpha val="0"/>
                  </a:srgbClr>
                </a:gs>
                <a:gs pos="75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117"/>
            <p:cNvSpPr/>
            <p:nvPr/>
          </p:nvSpPr>
          <p:spPr>
            <a:xfrm>
              <a:off x="4717153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467" name="Google Shape;6467;p117"/>
            <p:cNvGrpSpPr/>
            <p:nvPr/>
          </p:nvGrpSpPr>
          <p:grpSpPr>
            <a:xfrm>
              <a:off x="791415" y="4009249"/>
              <a:ext cx="4360695" cy="1723858"/>
              <a:chOff x="791415" y="4009249"/>
              <a:chExt cx="4360695" cy="1723858"/>
            </a:xfrm>
          </p:grpSpPr>
          <p:sp>
            <p:nvSpPr>
              <p:cNvPr id="6468" name="Google Shape;6468;p117"/>
              <p:cNvSpPr/>
              <p:nvPr/>
            </p:nvSpPr>
            <p:spPr>
              <a:xfrm>
                <a:off x="791415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9" name="Google Shape;6469;p117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0" name="Google Shape;6470;p117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1" name="Google Shape;6471;p117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472" name="Google Shape;6472;p117"/>
          <p:cNvSpPr txBox="1">
            <a:spLocks noGrp="1"/>
          </p:cNvSpPr>
          <p:nvPr>
            <p:ph type="body" idx="1"/>
          </p:nvPr>
        </p:nvSpPr>
        <p:spPr>
          <a:xfrm>
            <a:off x="4021950" y="1779500"/>
            <a:ext cx="3918300" cy="282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6473" name="Google Shape;6473;p117"/>
          <p:cNvSpPr txBox="1">
            <a:spLocks noGrp="1"/>
          </p:cNvSpPr>
          <p:nvPr>
            <p:ph type="body" idx="2"/>
          </p:nvPr>
        </p:nvSpPr>
        <p:spPr>
          <a:xfrm>
            <a:off x="720000" y="1779500"/>
            <a:ext cx="2915700" cy="282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6474" name="Google Shape;6474;p117"/>
          <p:cNvSpPr txBox="1">
            <a:spLocks noGrp="1"/>
          </p:cNvSpPr>
          <p:nvPr>
            <p:ph type="title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23_1_1_1_1">
    <p:spTree>
      <p:nvGrpSpPr>
        <p:cNvPr id="1" name="Shape 6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6" name="Google Shape;6476;p118"/>
          <p:cNvSpPr txBox="1">
            <a:spLocks noGrp="1"/>
          </p:cNvSpPr>
          <p:nvPr>
            <p:ph type="title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6477" name="Google Shape;6477;p118"/>
          <p:cNvSpPr txBox="1">
            <a:spLocks noGrp="1"/>
          </p:cNvSpPr>
          <p:nvPr>
            <p:ph type="subTitle" idx="1"/>
          </p:nvPr>
        </p:nvSpPr>
        <p:spPr>
          <a:xfrm>
            <a:off x="777775" y="2576025"/>
            <a:ext cx="22878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6478" name="Google Shape;6478;p118"/>
          <p:cNvSpPr txBox="1">
            <a:spLocks noGrp="1"/>
          </p:cNvSpPr>
          <p:nvPr>
            <p:ph type="subTitle" idx="2"/>
          </p:nvPr>
        </p:nvSpPr>
        <p:spPr>
          <a:xfrm>
            <a:off x="777775" y="2947425"/>
            <a:ext cx="22878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479" name="Google Shape;6479;p118"/>
          <p:cNvSpPr txBox="1">
            <a:spLocks noGrp="1"/>
          </p:cNvSpPr>
          <p:nvPr>
            <p:ph type="subTitle" idx="3"/>
          </p:nvPr>
        </p:nvSpPr>
        <p:spPr>
          <a:xfrm>
            <a:off x="6078423" y="2576025"/>
            <a:ext cx="22878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6480" name="Google Shape;6480;p118"/>
          <p:cNvSpPr txBox="1">
            <a:spLocks noGrp="1"/>
          </p:cNvSpPr>
          <p:nvPr>
            <p:ph type="subTitle" idx="4"/>
          </p:nvPr>
        </p:nvSpPr>
        <p:spPr>
          <a:xfrm>
            <a:off x="6078423" y="2947425"/>
            <a:ext cx="22878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481" name="Google Shape;6481;p118"/>
          <p:cNvSpPr txBox="1">
            <a:spLocks noGrp="1"/>
          </p:cNvSpPr>
          <p:nvPr>
            <p:ph type="title" idx="5" hasCustomPrompt="1"/>
          </p:nvPr>
        </p:nvSpPr>
        <p:spPr>
          <a:xfrm>
            <a:off x="1339975" y="1866769"/>
            <a:ext cx="11634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482" name="Google Shape;6482;p118"/>
          <p:cNvSpPr txBox="1">
            <a:spLocks noGrp="1"/>
          </p:cNvSpPr>
          <p:nvPr>
            <p:ph type="title" idx="6" hasCustomPrompt="1"/>
          </p:nvPr>
        </p:nvSpPr>
        <p:spPr>
          <a:xfrm>
            <a:off x="6640623" y="1866769"/>
            <a:ext cx="11634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6483" name="Google Shape;6483;p118"/>
          <p:cNvGrpSpPr/>
          <p:nvPr/>
        </p:nvGrpSpPr>
        <p:grpSpPr>
          <a:xfrm>
            <a:off x="26" y="957482"/>
            <a:ext cx="9136493" cy="4775625"/>
            <a:chOff x="26" y="957482"/>
            <a:chExt cx="9136493" cy="4775625"/>
          </a:xfrm>
        </p:grpSpPr>
        <p:sp>
          <p:nvSpPr>
            <p:cNvPr id="6484" name="Google Shape;6484;p118"/>
            <p:cNvSpPr/>
            <p:nvPr/>
          </p:nvSpPr>
          <p:spPr>
            <a:xfrm>
              <a:off x="26" y="2502977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118"/>
            <p:cNvSpPr/>
            <p:nvPr/>
          </p:nvSpPr>
          <p:spPr>
            <a:xfrm>
              <a:off x="26" y="125109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486" name="Google Shape;6486;p118"/>
            <p:cNvGrpSpPr/>
            <p:nvPr/>
          </p:nvGrpSpPr>
          <p:grpSpPr>
            <a:xfrm>
              <a:off x="26" y="957482"/>
              <a:ext cx="9136493" cy="4775625"/>
              <a:chOff x="26" y="957482"/>
              <a:chExt cx="9136493" cy="4775625"/>
            </a:xfrm>
          </p:grpSpPr>
          <p:sp>
            <p:nvSpPr>
              <p:cNvPr id="6487" name="Google Shape;6487;p118"/>
              <p:cNvSpPr/>
              <p:nvPr/>
            </p:nvSpPr>
            <p:spPr>
              <a:xfrm>
                <a:off x="26" y="3754386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488" name="Google Shape;6488;p118"/>
              <p:cNvGrpSpPr/>
              <p:nvPr/>
            </p:nvGrpSpPr>
            <p:grpSpPr>
              <a:xfrm>
                <a:off x="783924" y="957482"/>
                <a:ext cx="8352595" cy="4775625"/>
                <a:chOff x="791415" y="957482"/>
                <a:chExt cx="8352595" cy="4775625"/>
              </a:xfrm>
            </p:grpSpPr>
            <p:sp>
              <p:nvSpPr>
                <p:cNvPr id="6489" name="Google Shape;6489;p118"/>
                <p:cNvSpPr/>
                <p:nvPr/>
              </p:nvSpPr>
              <p:spPr>
                <a:xfrm>
                  <a:off x="6754575" y="2209363"/>
                  <a:ext cx="2389434" cy="2934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256" h="66625" extrusionOk="0">
                      <a:moveTo>
                        <a:pt x="54255" y="1"/>
                      </a:moveTo>
                      <a:lnTo>
                        <a:pt x="0" y="66625"/>
                      </a:lnTo>
                      <a:lnTo>
                        <a:pt x="10917" y="66625"/>
                      </a:lnTo>
                      <a:lnTo>
                        <a:pt x="54255" y="13387"/>
                      </a:lnTo>
                      <a:lnTo>
                        <a:pt x="5425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29000">
                      <a:srgbClr val="87D2E4">
                        <a:alpha val="0"/>
                      </a:srgbClr>
                    </a:gs>
                    <a:gs pos="75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18431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90" name="Google Shape;6490;p118"/>
                <p:cNvSpPr/>
                <p:nvPr/>
              </p:nvSpPr>
              <p:spPr>
                <a:xfrm>
                  <a:off x="4717153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6491" name="Google Shape;6491;p118"/>
                <p:cNvGrpSpPr/>
                <p:nvPr/>
              </p:nvGrpSpPr>
              <p:grpSpPr>
                <a:xfrm>
                  <a:off x="791415" y="4009249"/>
                  <a:ext cx="4360695" cy="1723858"/>
                  <a:chOff x="791415" y="4009249"/>
                  <a:chExt cx="4360695" cy="1723858"/>
                </a:xfrm>
              </p:grpSpPr>
              <p:sp>
                <p:nvSpPr>
                  <p:cNvPr id="6492" name="Google Shape;6492;p118"/>
                  <p:cNvSpPr/>
                  <p:nvPr/>
                </p:nvSpPr>
                <p:spPr>
                  <a:xfrm>
                    <a:off x="791415" y="4009249"/>
                    <a:ext cx="1403907" cy="17238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78" h="39143" extrusionOk="0">
                        <a:moveTo>
                          <a:pt x="20961" y="0"/>
                        </a:moveTo>
                        <a:lnTo>
                          <a:pt x="0" y="25756"/>
                        </a:lnTo>
                        <a:lnTo>
                          <a:pt x="0" y="39142"/>
                        </a:lnTo>
                        <a:lnTo>
                          <a:pt x="31878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7D2E4">
                          <a:alpha val="18431"/>
                        </a:srgbClr>
                      </a:gs>
                      <a:gs pos="84000">
                        <a:srgbClr val="87D2E4">
                          <a:alpha val="0"/>
                        </a:srgbClr>
                      </a:gs>
                      <a:gs pos="100000">
                        <a:srgbClr val="87D2E4">
                          <a:alpha val="0"/>
                        </a:srgbClr>
                      </a:gs>
                    </a:gsLst>
                    <a:lin ang="18900044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93" name="Google Shape;6493;p118"/>
                  <p:cNvSpPr/>
                  <p:nvPr/>
                </p:nvSpPr>
                <p:spPr>
                  <a:xfrm>
                    <a:off x="1785333" y="4009249"/>
                    <a:ext cx="1403907" cy="17238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78" h="39143" extrusionOk="0">
                        <a:moveTo>
                          <a:pt x="20961" y="0"/>
                        </a:moveTo>
                        <a:lnTo>
                          <a:pt x="0" y="25756"/>
                        </a:lnTo>
                        <a:lnTo>
                          <a:pt x="0" y="39142"/>
                        </a:lnTo>
                        <a:lnTo>
                          <a:pt x="31878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7D2E4">
                          <a:alpha val="18431"/>
                        </a:srgbClr>
                      </a:gs>
                      <a:gs pos="84000">
                        <a:srgbClr val="87D2E4">
                          <a:alpha val="0"/>
                        </a:srgbClr>
                      </a:gs>
                      <a:gs pos="100000">
                        <a:srgbClr val="87D2E4">
                          <a:alpha val="0"/>
                        </a:srgbClr>
                      </a:gs>
                    </a:gsLst>
                    <a:lin ang="18900044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94" name="Google Shape;6494;p118"/>
                  <p:cNvSpPr/>
                  <p:nvPr/>
                </p:nvSpPr>
                <p:spPr>
                  <a:xfrm>
                    <a:off x="2744296" y="4009249"/>
                    <a:ext cx="1403907" cy="17238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78" h="39143" extrusionOk="0">
                        <a:moveTo>
                          <a:pt x="20961" y="0"/>
                        </a:moveTo>
                        <a:lnTo>
                          <a:pt x="0" y="25756"/>
                        </a:lnTo>
                        <a:lnTo>
                          <a:pt x="0" y="39142"/>
                        </a:lnTo>
                        <a:lnTo>
                          <a:pt x="31878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7D2E4">
                          <a:alpha val="18431"/>
                        </a:srgbClr>
                      </a:gs>
                      <a:gs pos="84000">
                        <a:srgbClr val="87D2E4">
                          <a:alpha val="0"/>
                        </a:srgbClr>
                      </a:gs>
                      <a:gs pos="100000">
                        <a:srgbClr val="87D2E4">
                          <a:alpha val="0"/>
                        </a:srgbClr>
                      </a:gs>
                    </a:gsLst>
                    <a:lin ang="18900044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95" name="Google Shape;6495;p118"/>
                  <p:cNvSpPr/>
                  <p:nvPr/>
                </p:nvSpPr>
                <p:spPr>
                  <a:xfrm>
                    <a:off x="3748202" y="4009249"/>
                    <a:ext cx="1403907" cy="17238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78" h="39143" extrusionOk="0">
                        <a:moveTo>
                          <a:pt x="20961" y="0"/>
                        </a:moveTo>
                        <a:lnTo>
                          <a:pt x="0" y="25756"/>
                        </a:lnTo>
                        <a:lnTo>
                          <a:pt x="0" y="39142"/>
                        </a:lnTo>
                        <a:lnTo>
                          <a:pt x="31878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7D2E4">
                          <a:alpha val="18431"/>
                        </a:srgbClr>
                      </a:gs>
                      <a:gs pos="84000">
                        <a:srgbClr val="87D2E4">
                          <a:alpha val="0"/>
                        </a:srgbClr>
                      </a:gs>
                      <a:gs pos="100000">
                        <a:srgbClr val="87D2E4">
                          <a:alpha val="0"/>
                        </a:srgbClr>
                      </a:gs>
                    </a:gsLst>
                    <a:lin ang="18900044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496" name="Google Shape;6496;p118"/>
                <p:cNvSpPr/>
                <p:nvPr/>
              </p:nvSpPr>
              <p:spPr>
                <a:xfrm>
                  <a:off x="5735490" y="957482"/>
                  <a:ext cx="3408520" cy="41860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396" h="95051" extrusionOk="0">
                      <a:moveTo>
                        <a:pt x="77395" y="1"/>
                      </a:moveTo>
                      <a:lnTo>
                        <a:pt x="0" y="95051"/>
                      </a:lnTo>
                      <a:lnTo>
                        <a:pt x="10916" y="95051"/>
                      </a:lnTo>
                      <a:lnTo>
                        <a:pt x="77395" y="13406"/>
                      </a:lnTo>
                      <a:lnTo>
                        <a:pt x="7739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29000">
                      <a:srgbClr val="87D2E4">
                        <a:alpha val="0"/>
                      </a:srgbClr>
                    </a:gs>
                    <a:gs pos="75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18431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6497" name="Google Shape;6497;p118"/>
          <p:cNvGrpSpPr/>
          <p:nvPr/>
        </p:nvGrpSpPr>
        <p:grpSpPr>
          <a:xfrm rot="2434760" flipH="1">
            <a:off x="8211689" y="2967160"/>
            <a:ext cx="732198" cy="3055555"/>
            <a:chOff x="3615675" y="367825"/>
            <a:chExt cx="808650" cy="3374600"/>
          </a:xfrm>
        </p:grpSpPr>
        <p:sp>
          <p:nvSpPr>
            <p:cNvPr id="6498" name="Google Shape;6498;p118"/>
            <p:cNvSpPr/>
            <p:nvPr/>
          </p:nvSpPr>
          <p:spPr>
            <a:xfrm>
              <a:off x="3663733" y="2002850"/>
              <a:ext cx="714802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118"/>
            <p:cNvSpPr/>
            <p:nvPr/>
          </p:nvSpPr>
          <p:spPr>
            <a:xfrm>
              <a:off x="3649500" y="367825"/>
              <a:ext cx="774825" cy="3374600"/>
            </a:xfrm>
            <a:custGeom>
              <a:avLst/>
              <a:gdLst/>
              <a:ahLst/>
              <a:cxnLst/>
              <a:rect l="l" t="t" r="r" b="b"/>
              <a:pathLst>
                <a:path w="30993" h="134984" extrusionOk="0">
                  <a:moveTo>
                    <a:pt x="29058" y="0"/>
                  </a:moveTo>
                  <a:cubicBezTo>
                    <a:pt x="28728" y="0"/>
                    <a:pt x="28392" y="245"/>
                    <a:pt x="28444" y="664"/>
                  </a:cubicBezTo>
                  <a:cubicBezTo>
                    <a:pt x="28476" y="790"/>
                    <a:pt x="29640" y="10229"/>
                    <a:pt x="14600" y="17592"/>
                  </a:cubicBezTo>
                  <a:cubicBezTo>
                    <a:pt x="1196" y="24136"/>
                    <a:pt x="1" y="31845"/>
                    <a:pt x="32" y="34048"/>
                  </a:cubicBezTo>
                  <a:cubicBezTo>
                    <a:pt x="95" y="36250"/>
                    <a:pt x="1196" y="43927"/>
                    <a:pt x="14600" y="50503"/>
                  </a:cubicBezTo>
                  <a:cubicBezTo>
                    <a:pt x="29640" y="57866"/>
                    <a:pt x="28444" y="67305"/>
                    <a:pt x="28444" y="67399"/>
                  </a:cubicBezTo>
                  <a:cubicBezTo>
                    <a:pt x="28444" y="67399"/>
                    <a:pt x="28444" y="67431"/>
                    <a:pt x="28444" y="67462"/>
                  </a:cubicBezTo>
                  <a:lnTo>
                    <a:pt x="28444" y="67525"/>
                  </a:lnTo>
                  <a:cubicBezTo>
                    <a:pt x="28444" y="67557"/>
                    <a:pt x="28444" y="67588"/>
                    <a:pt x="28444" y="67620"/>
                  </a:cubicBezTo>
                  <a:cubicBezTo>
                    <a:pt x="28476" y="67714"/>
                    <a:pt x="29640" y="77153"/>
                    <a:pt x="14600" y="84516"/>
                  </a:cubicBezTo>
                  <a:cubicBezTo>
                    <a:pt x="1196" y="91060"/>
                    <a:pt x="1" y="98769"/>
                    <a:pt x="32" y="100971"/>
                  </a:cubicBezTo>
                  <a:cubicBezTo>
                    <a:pt x="95" y="103174"/>
                    <a:pt x="1196" y="110851"/>
                    <a:pt x="14600" y="117427"/>
                  </a:cubicBezTo>
                  <a:cubicBezTo>
                    <a:pt x="29640" y="124758"/>
                    <a:pt x="28444" y="134197"/>
                    <a:pt x="28444" y="134292"/>
                  </a:cubicBezTo>
                  <a:cubicBezTo>
                    <a:pt x="28413" y="134638"/>
                    <a:pt x="28633" y="134921"/>
                    <a:pt x="28948" y="134984"/>
                  </a:cubicBezTo>
                  <a:lnTo>
                    <a:pt x="29042" y="134984"/>
                  </a:lnTo>
                  <a:cubicBezTo>
                    <a:pt x="29357" y="134984"/>
                    <a:pt x="29608" y="134764"/>
                    <a:pt x="29640" y="134449"/>
                  </a:cubicBezTo>
                  <a:cubicBezTo>
                    <a:pt x="29703" y="134040"/>
                    <a:pt x="30993" y="124097"/>
                    <a:pt x="15135" y="116326"/>
                  </a:cubicBezTo>
                  <a:cubicBezTo>
                    <a:pt x="2329" y="110065"/>
                    <a:pt x="1228" y="102985"/>
                    <a:pt x="1259" y="100940"/>
                  </a:cubicBezTo>
                  <a:cubicBezTo>
                    <a:pt x="1259" y="98926"/>
                    <a:pt x="2329" y="91815"/>
                    <a:pt x="15135" y="85554"/>
                  </a:cubicBezTo>
                  <a:cubicBezTo>
                    <a:pt x="30552" y="78003"/>
                    <a:pt x="29766" y="68406"/>
                    <a:pt x="29640" y="67494"/>
                  </a:cubicBezTo>
                  <a:cubicBezTo>
                    <a:pt x="29766" y="66550"/>
                    <a:pt x="30552" y="56953"/>
                    <a:pt x="15135" y="49433"/>
                  </a:cubicBezTo>
                  <a:cubicBezTo>
                    <a:pt x="2329" y="43141"/>
                    <a:pt x="1228" y="36061"/>
                    <a:pt x="1259" y="34048"/>
                  </a:cubicBezTo>
                  <a:cubicBezTo>
                    <a:pt x="1259" y="32002"/>
                    <a:pt x="2329" y="24892"/>
                    <a:pt x="15135" y="18630"/>
                  </a:cubicBezTo>
                  <a:cubicBezTo>
                    <a:pt x="30993" y="10859"/>
                    <a:pt x="29703" y="916"/>
                    <a:pt x="29640" y="507"/>
                  </a:cubicBezTo>
                  <a:cubicBezTo>
                    <a:pt x="29584" y="157"/>
                    <a:pt x="29323" y="0"/>
                    <a:pt x="290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118"/>
            <p:cNvSpPr/>
            <p:nvPr/>
          </p:nvSpPr>
          <p:spPr>
            <a:xfrm>
              <a:off x="3764350" y="31131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118"/>
            <p:cNvSpPr/>
            <p:nvPr/>
          </p:nvSpPr>
          <p:spPr>
            <a:xfrm>
              <a:off x="3764350" y="3463175"/>
              <a:ext cx="515250" cy="29900"/>
            </a:xfrm>
            <a:custGeom>
              <a:avLst/>
              <a:gdLst/>
              <a:ahLst/>
              <a:cxnLst/>
              <a:rect l="l" t="t" r="r" b="b"/>
              <a:pathLst>
                <a:path w="20610" h="1196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118"/>
            <p:cNvSpPr/>
            <p:nvPr/>
          </p:nvSpPr>
          <p:spPr>
            <a:xfrm>
              <a:off x="3668400" y="2975475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1"/>
                  </a:moveTo>
                  <a:cubicBezTo>
                    <a:pt x="0" y="1"/>
                    <a:pt x="0" y="1165"/>
                    <a:pt x="787" y="1165"/>
                  </a:cubicBezTo>
                  <a:lnTo>
                    <a:pt x="27437" y="1165"/>
                  </a:lnTo>
                  <a:cubicBezTo>
                    <a:pt x="28223" y="1165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118"/>
            <p:cNvSpPr/>
            <p:nvPr/>
          </p:nvSpPr>
          <p:spPr>
            <a:xfrm>
              <a:off x="3651075" y="2837025"/>
              <a:ext cx="739425" cy="29925"/>
            </a:xfrm>
            <a:custGeom>
              <a:avLst/>
              <a:gdLst/>
              <a:ahLst/>
              <a:cxnLst/>
              <a:rect l="l" t="t" r="r" b="b"/>
              <a:pathLst>
                <a:path w="29577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28790" y="1197"/>
                  </a:lnTo>
                  <a:cubicBezTo>
                    <a:pt x="29577" y="1197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118"/>
            <p:cNvSpPr/>
            <p:nvPr/>
          </p:nvSpPr>
          <p:spPr>
            <a:xfrm>
              <a:off x="3714000" y="269937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1"/>
                  </a:moveTo>
                  <a:cubicBezTo>
                    <a:pt x="1" y="1"/>
                    <a:pt x="1" y="1165"/>
                    <a:pt x="788" y="1165"/>
                  </a:cubicBezTo>
                  <a:lnTo>
                    <a:pt x="23788" y="1165"/>
                  </a:lnTo>
                  <a:cubicBezTo>
                    <a:pt x="24574" y="1165"/>
                    <a:pt x="24574" y="1"/>
                    <a:pt x="23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118"/>
            <p:cNvSpPr/>
            <p:nvPr/>
          </p:nvSpPr>
          <p:spPr>
            <a:xfrm>
              <a:off x="3764350" y="1431375"/>
              <a:ext cx="515250" cy="29125"/>
            </a:xfrm>
            <a:custGeom>
              <a:avLst/>
              <a:gdLst/>
              <a:ahLst/>
              <a:cxnLst/>
              <a:rect l="l" t="t" r="r" b="b"/>
              <a:pathLst>
                <a:path w="20610" h="1165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19854" y="1165"/>
                  </a:lnTo>
                  <a:cubicBezTo>
                    <a:pt x="20609" y="1165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118"/>
            <p:cNvSpPr/>
            <p:nvPr/>
          </p:nvSpPr>
          <p:spPr>
            <a:xfrm>
              <a:off x="3764350" y="63377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118"/>
            <p:cNvSpPr/>
            <p:nvPr/>
          </p:nvSpPr>
          <p:spPr>
            <a:xfrm>
              <a:off x="3668400" y="1292950"/>
              <a:ext cx="705600" cy="29900"/>
            </a:xfrm>
            <a:custGeom>
              <a:avLst/>
              <a:gdLst/>
              <a:ahLst/>
              <a:cxnLst/>
              <a:rect l="l" t="t" r="r" b="b"/>
              <a:pathLst>
                <a:path w="28224" h="1196" extrusionOk="0">
                  <a:moveTo>
                    <a:pt x="787" y="0"/>
                  </a:moveTo>
                  <a:cubicBezTo>
                    <a:pt x="0" y="0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118"/>
            <p:cNvSpPr/>
            <p:nvPr/>
          </p:nvSpPr>
          <p:spPr>
            <a:xfrm>
              <a:off x="3668400" y="497700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0"/>
                  </a:moveTo>
                  <a:cubicBezTo>
                    <a:pt x="0" y="0"/>
                    <a:pt x="0" y="1164"/>
                    <a:pt x="787" y="1164"/>
                  </a:cubicBezTo>
                  <a:lnTo>
                    <a:pt x="27437" y="1164"/>
                  </a:lnTo>
                  <a:cubicBezTo>
                    <a:pt x="28223" y="1164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118"/>
            <p:cNvSpPr/>
            <p:nvPr/>
          </p:nvSpPr>
          <p:spPr>
            <a:xfrm>
              <a:off x="3651075" y="1155275"/>
              <a:ext cx="739425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118"/>
            <p:cNvSpPr/>
            <p:nvPr/>
          </p:nvSpPr>
          <p:spPr>
            <a:xfrm>
              <a:off x="3714000" y="1016850"/>
              <a:ext cx="597075" cy="29900"/>
            </a:xfrm>
            <a:custGeom>
              <a:avLst/>
              <a:gdLst/>
              <a:ahLst/>
              <a:cxnLst/>
              <a:rect l="l" t="t" r="r" b="b"/>
              <a:pathLst>
                <a:path w="23883" h="1196" extrusionOk="0">
                  <a:moveTo>
                    <a:pt x="788" y="0"/>
                  </a:moveTo>
                  <a:cubicBezTo>
                    <a:pt x="1" y="0"/>
                    <a:pt x="1" y="1196"/>
                    <a:pt x="788" y="1196"/>
                  </a:cubicBezTo>
                  <a:lnTo>
                    <a:pt x="23882" y="1196"/>
                  </a:lnTo>
                  <a:cubicBezTo>
                    <a:pt x="23536" y="787"/>
                    <a:pt x="23253" y="409"/>
                    <a:pt x="22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118"/>
            <p:cNvSpPr/>
            <p:nvPr/>
          </p:nvSpPr>
          <p:spPr>
            <a:xfrm>
              <a:off x="3764350" y="23029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19854" y="1197"/>
                  </a:lnTo>
                  <a:cubicBezTo>
                    <a:pt x="20609" y="1197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118"/>
            <p:cNvSpPr/>
            <p:nvPr/>
          </p:nvSpPr>
          <p:spPr>
            <a:xfrm>
              <a:off x="3668400" y="2165275"/>
              <a:ext cx="705600" cy="29925"/>
            </a:xfrm>
            <a:custGeom>
              <a:avLst/>
              <a:gdLst/>
              <a:ahLst/>
              <a:cxnLst/>
              <a:rect l="l" t="t" r="r" b="b"/>
              <a:pathLst>
                <a:path w="28224" h="1197" extrusionOk="0">
                  <a:moveTo>
                    <a:pt x="787" y="1"/>
                  </a:moveTo>
                  <a:cubicBezTo>
                    <a:pt x="0" y="1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118"/>
            <p:cNvSpPr/>
            <p:nvPr/>
          </p:nvSpPr>
          <p:spPr>
            <a:xfrm>
              <a:off x="3714000" y="184042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0"/>
                  </a:moveTo>
                  <a:cubicBezTo>
                    <a:pt x="1" y="0"/>
                    <a:pt x="1" y="1164"/>
                    <a:pt x="788" y="1164"/>
                  </a:cubicBezTo>
                  <a:lnTo>
                    <a:pt x="23788" y="1164"/>
                  </a:lnTo>
                  <a:cubicBezTo>
                    <a:pt x="24574" y="1164"/>
                    <a:pt x="24574" y="0"/>
                    <a:pt x="237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118"/>
            <p:cNvSpPr/>
            <p:nvPr/>
          </p:nvSpPr>
          <p:spPr>
            <a:xfrm>
              <a:off x="3618050" y="367900"/>
              <a:ext cx="774025" cy="3374525"/>
            </a:xfrm>
            <a:custGeom>
              <a:avLst/>
              <a:gdLst/>
              <a:ahLst/>
              <a:cxnLst/>
              <a:rect l="l" t="t" r="r" b="b"/>
              <a:pathLst>
                <a:path w="30961" h="134981" extrusionOk="0">
                  <a:moveTo>
                    <a:pt x="1926" y="0"/>
                  </a:moveTo>
                  <a:cubicBezTo>
                    <a:pt x="1666" y="0"/>
                    <a:pt x="1409" y="157"/>
                    <a:pt x="1353" y="504"/>
                  </a:cubicBezTo>
                  <a:cubicBezTo>
                    <a:pt x="1322" y="944"/>
                    <a:pt x="0" y="10887"/>
                    <a:pt x="15858" y="18627"/>
                  </a:cubicBezTo>
                  <a:cubicBezTo>
                    <a:pt x="28664" y="24920"/>
                    <a:pt x="29765" y="31999"/>
                    <a:pt x="29734" y="34013"/>
                  </a:cubicBezTo>
                  <a:cubicBezTo>
                    <a:pt x="29702" y="36058"/>
                    <a:pt x="28664" y="43169"/>
                    <a:pt x="15858" y="49430"/>
                  </a:cubicBezTo>
                  <a:cubicBezTo>
                    <a:pt x="441" y="56982"/>
                    <a:pt x="1227" y="66578"/>
                    <a:pt x="1353" y="67491"/>
                  </a:cubicBezTo>
                  <a:cubicBezTo>
                    <a:pt x="1227" y="68403"/>
                    <a:pt x="441" y="78000"/>
                    <a:pt x="15858" y="85551"/>
                  </a:cubicBezTo>
                  <a:cubicBezTo>
                    <a:pt x="28664" y="91812"/>
                    <a:pt x="29765" y="98923"/>
                    <a:pt x="29734" y="100937"/>
                  </a:cubicBezTo>
                  <a:cubicBezTo>
                    <a:pt x="29702" y="102982"/>
                    <a:pt x="28664" y="110062"/>
                    <a:pt x="15858" y="116354"/>
                  </a:cubicBezTo>
                  <a:cubicBezTo>
                    <a:pt x="0" y="124094"/>
                    <a:pt x="1322" y="134037"/>
                    <a:pt x="1353" y="134478"/>
                  </a:cubicBezTo>
                  <a:cubicBezTo>
                    <a:pt x="1385" y="134761"/>
                    <a:pt x="1636" y="134981"/>
                    <a:pt x="1951" y="134981"/>
                  </a:cubicBezTo>
                  <a:lnTo>
                    <a:pt x="2045" y="134981"/>
                  </a:lnTo>
                  <a:cubicBezTo>
                    <a:pt x="2360" y="134950"/>
                    <a:pt x="2580" y="134635"/>
                    <a:pt x="2517" y="134320"/>
                  </a:cubicBezTo>
                  <a:cubicBezTo>
                    <a:pt x="2517" y="134226"/>
                    <a:pt x="1353" y="124787"/>
                    <a:pt x="16393" y="117424"/>
                  </a:cubicBezTo>
                  <a:cubicBezTo>
                    <a:pt x="29797" y="110880"/>
                    <a:pt x="30961" y="103171"/>
                    <a:pt x="30929" y="100968"/>
                  </a:cubicBezTo>
                  <a:cubicBezTo>
                    <a:pt x="30898" y="98766"/>
                    <a:pt x="29797" y="91089"/>
                    <a:pt x="16393" y="84544"/>
                  </a:cubicBezTo>
                  <a:cubicBezTo>
                    <a:pt x="1353" y="77182"/>
                    <a:pt x="2517" y="67742"/>
                    <a:pt x="2517" y="67648"/>
                  </a:cubicBezTo>
                  <a:cubicBezTo>
                    <a:pt x="2517" y="67617"/>
                    <a:pt x="2517" y="67585"/>
                    <a:pt x="2517" y="67554"/>
                  </a:cubicBezTo>
                  <a:lnTo>
                    <a:pt x="2517" y="67491"/>
                  </a:lnTo>
                  <a:cubicBezTo>
                    <a:pt x="2517" y="67459"/>
                    <a:pt x="2517" y="67428"/>
                    <a:pt x="2517" y="67396"/>
                  </a:cubicBezTo>
                  <a:cubicBezTo>
                    <a:pt x="2517" y="67302"/>
                    <a:pt x="1353" y="57863"/>
                    <a:pt x="16393" y="50500"/>
                  </a:cubicBezTo>
                  <a:cubicBezTo>
                    <a:pt x="29797" y="43924"/>
                    <a:pt x="30961" y="36247"/>
                    <a:pt x="30929" y="34045"/>
                  </a:cubicBezTo>
                  <a:cubicBezTo>
                    <a:pt x="30898" y="31842"/>
                    <a:pt x="29797" y="24165"/>
                    <a:pt x="16393" y="17589"/>
                  </a:cubicBezTo>
                  <a:cubicBezTo>
                    <a:pt x="1353" y="10226"/>
                    <a:pt x="2517" y="787"/>
                    <a:pt x="2517" y="693"/>
                  </a:cubicBezTo>
                  <a:cubicBezTo>
                    <a:pt x="2588" y="253"/>
                    <a:pt x="2255" y="0"/>
                    <a:pt x="1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118"/>
            <p:cNvSpPr/>
            <p:nvPr/>
          </p:nvSpPr>
          <p:spPr>
            <a:xfrm>
              <a:off x="3698275" y="9885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118"/>
            <p:cNvSpPr/>
            <p:nvPr/>
          </p:nvSpPr>
          <p:spPr>
            <a:xfrm>
              <a:off x="3615675" y="1130125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0" y="2675"/>
                    <a:pt x="3430" y="1731"/>
                  </a:cubicBezTo>
                  <a:cubicBezTo>
                    <a:pt x="3430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118"/>
            <p:cNvSpPr/>
            <p:nvPr/>
          </p:nvSpPr>
          <p:spPr>
            <a:xfrm>
              <a:off x="4318900" y="4536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0"/>
                  </a:moveTo>
                  <a:cubicBezTo>
                    <a:pt x="787" y="0"/>
                    <a:pt x="1" y="755"/>
                    <a:pt x="1" y="1699"/>
                  </a:cubicBezTo>
                  <a:cubicBezTo>
                    <a:pt x="1" y="2643"/>
                    <a:pt x="787" y="3398"/>
                    <a:pt x="1731" y="3398"/>
                  </a:cubicBezTo>
                  <a:cubicBezTo>
                    <a:pt x="2675" y="3398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118"/>
            <p:cNvSpPr/>
            <p:nvPr/>
          </p:nvSpPr>
          <p:spPr>
            <a:xfrm>
              <a:off x="3732100" y="1397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44"/>
                    <a:pt x="756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118"/>
            <p:cNvSpPr/>
            <p:nvPr/>
          </p:nvSpPr>
          <p:spPr>
            <a:xfrm>
              <a:off x="4225300" y="2278550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3"/>
                    <a:pt x="787" y="3430"/>
                    <a:pt x="1731" y="3430"/>
                  </a:cubicBezTo>
                  <a:cubicBezTo>
                    <a:pt x="2675" y="3430"/>
                    <a:pt x="3430" y="2643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118"/>
            <p:cNvSpPr/>
            <p:nvPr/>
          </p:nvSpPr>
          <p:spPr>
            <a:xfrm>
              <a:off x="3633775" y="2950300"/>
              <a:ext cx="84975" cy="85775"/>
            </a:xfrm>
            <a:custGeom>
              <a:avLst/>
              <a:gdLst/>
              <a:ahLst/>
              <a:cxnLst/>
              <a:rect l="l" t="t" r="r" b="b"/>
              <a:pathLst>
                <a:path w="3399" h="3431" extrusionOk="0">
                  <a:moveTo>
                    <a:pt x="1700" y="1"/>
                  </a:moveTo>
                  <a:cubicBezTo>
                    <a:pt x="756" y="1"/>
                    <a:pt x="1" y="787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399" y="2675"/>
                    <a:pt x="3399" y="1731"/>
                  </a:cubicBezTo>
                  <a:cubicBezTo>
                    <a:pt x="3399" y="787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118"/>
            <p:cNvSpPr/>
            <p:nvPr/>
          </p:nvSpPr>
          <p:spPr>
            <a:xfrm>
              <a:off x="4227650" y="604675"/>
              <a:ext cx="84975" cy="85750"/>
            </a:xfrm>
            <a:custGeom>
              <a:avLst/>
              <a:gdLst/>
              <a:ahLst/>
              <a:cxnLst/>
              <a:rect l="l" t="t" r="r" b="b"/>
              <a:pathLst>
                <a:path w="3399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00" y="3430"/>
                  </a:cubicBezTo>
                  <a:cubicBezTo>
                    <a:pt x="2644" y="3430"/>
                    <a:pt x="3399" y="2643"/>
                    <a:pt x="3399" y="1699"/>
                  </a:cubicBezTo>
                  <a:cubicBezTo>
                    <a:pt x="3399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118"/>
            <p:cNvSpPr/>
            <p:nvPr/>
          </p:nvSpPr>
          <p:spPr>
            <a:xfrm>
              <a:off x="3659725" y="1268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1" y="756"/>
                    <a:pt x="1" y="1700"/>
                  </a:cubicBezTo>
                  <a:cubicBezTo>
                    <a:pt x="1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118"/>
            <p:cNvSpPr/>
            <p:nvPr/>
          </p:nvSpPr>
          <p:spPr>
            <a:xfrm>
              <a:off x="4259125" y="1796375"/>
              <a:ext cx="85750" cy="84975"/>
            </a:xfrm>
            <a:custGeom>
              <a:avLst/>
              <a:gdLst/>
              <a:ahLst/>
              <a:cxnLst/>
              <a:rect l="l" t="t" r="r" b="b"/>
              <a:pathLst>
                <a:path w="3430" h="3399" extrusionOk="0">
                  <a:moveTo>
                    <a:pt x="1699" y="0"/>
                  </a:moveTo>
                  <a:cubicBezTo>
                    <a:pt x="756" y="0"/>
                    <a:pt x="0" y="755"/>
                    <a:pt x="0" y="1699"/>
                  </a:cubicBezTo>
                  <a:cubicBezTo>
                    <a:pt x="0" y="2643"/>
                    <a:pt x="756" y="3398"/>
                    <a:pt x="1699" y="3398"/>
                  </a:cubicBezTo>
                  <a:cubicBezTo>
                    <a:pt x="2643" y="3398"/>
                    <a:pt x="3430" y="2643"/>
                    <a:pt x="3430" y="1699"/>
                  </a:cubicBezTo>
                  <a:cubicBezTo>
                    <a:pt x="3430" y="755"/>
                    <a:pt x="2643" y="0"/>
                    <a:pt x="16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118"/>
            <p:cNvSpPr/>
            <p:nvPr/>
          </p:nvSpPr>
          <p:spPr>
            <a:xfrm>
              <a:off x="4322050" y="212910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87" y="0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118"/>
            <p:cNvSpPr/>
            <p:nvPr/>
          </p:nvSpPr>
          <p:spPr>
            <a:xfrm>
              <a:off x="3703000" y="2674200"/>
              <a:ext cx="85750" cy="85775"/>
            </a:xfrm>
            <a:custGeom>
              <a:avLst/>
              <a:gdLst/>
              <a:ahLst/>
              <a:cxnLst/>
              <a:rect l="l" t="t" r="r" b="b"/>
              <a:pathLst>
                <a:path w="3430" h="3431" extrusionOk="0">
                  <a:moveTo>
                    <a:pt x="1699" y="1"/>
                  </a:moveTo>
                  <a:cubicBezTo>
                    <a:pt x="756" y="1"/>
                    <a:pt x="0" y="787"/>
                    <a:pt x="0" y="1731"/>
                  </a:cubicBezTo>
                  <a:cubicBezTo>
                    <a:pt x="0" y="2675"/>
                    <a:pt x="756" y="3430"/>
                    <a:pt x="1699" y="3430"/>
                  </a:cubicBezTo>
                  <a:cubicBezTo>
                    <a:pt x="2643" y="3430"/>
                    <a:pt x="3430" y="2675"/>
                    <a:pt x="3430" y="1731"/>
                  </a:cubicBezTo>
                  <a:cubicBezTo>
                    <a:pt x="3430" y="787"/>
                    <a:pt x="2643" y="1"/>
                    <a:pt x="16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118"/>
            <p:cNvSpPr/>
            <p:nvPr/>
          </p:nvSpPr>
          <p:spPr>
            <a:xfrm>
              <a:off x="4225300" y="341990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118"/>
            <p:cNvSpPr/>
            <p:nvPr/>
          </p:nvSpPr>
          <p:spPr>
            <a:xfrm>
              <a:off x="3627475" y="281345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31" y="3430"/>
                  </a:cubicBezTo>
                  <a:cubicBezTo>
                    <a:pt x="2675" y="3430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118"/>
            <p:cNvSpPr/>
            <p:nvPr/>
          </p:nvSpPr>
          <p:spPr>
            <a:xfrm>
              <a:off x="3734450" y="30840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00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1" y="2675"/>
                    <a:pt x="3431" y="1700"/>
                  </a:cubicBezTo>
                  <a:cubicBezTo>
                    <a:pt x="3431" y="756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29" name="Google Shape;6529;p118"/>
          <p:cNvGrpSpPr/>
          <p:nvPr/>
        </p:nvGrpSpPr>
        <p:grpSpPr>
          <a:xfrm rot="8365240">
            <a:off x="8211689" y="-879215"/>
            <a:ext cx="732198" cy="3055555"/>
            <a:chOff x="3615675" y="367825"/>
            <a:chExt cx="808650" cy="3374600"/>
          </a:xfrm>
        </p:grpSpPr>
        <p:sp>
          <p:nvSpPr>
            <p:cNvPr id="6530" name="Google Shape;6530;p118"/>
            <p:cNvSpPr/>
            <p:nvPr/>
          </p:nvSpPr>
          <p:spPr>
            <a:xfrm>
              <a:off x="3663733" y="2002850"/>
              <a:ext cx="714802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118"/>
            <p:cNvSpPr/>
            <p:nvPr/>
          </p:nvSpPr>
          <p:spPr>
            <a:xfrm>
              <a:off x="3649500" y="367825"/>
              <a:ext cx="774825" cy="3374600"/>
            </a:xfrm>
            <a:custGeom>
              <a:avLst/>
              <a:gdLst/>
              <a:ahLst/>
              <a:cxnLst/>
              <a:rect l="l" t="t" r="r" b="b"/>
              <a:pathLst>
                <a:path w="30993" h="134984" extrusionOk="0">
                  <a:moveTo>
                    <a:pt x="29058" y="0"/>
                  </a:moveTo>
                  <a:cubicBezTo>
                    <a:pt x="28728" y="0"/>
                    <a:pt x="28392" y="245"/>
                    <a:pt x="28444" y="664"/>
                  </a:cubicBezTo>
                  <a:cubicBezTo>
                    <a:pt x="28476" y="790"/>
                    <a:pt x="29640" y="10229"/>
                    <a:pt x="14600" y="17592"/>
                  </a:cubicBezTo>
                  <a:cubicBezTo>
                    <a:pt x="1196" y="24136"/>
                    <a:pt x="1" y="31845"/>
                    <a:pt x="32" y="34048"/>
                  </a:cubicBezTo>
                  <a:cubicBezTo>
                    <a:pt x="95" y="36250"/>
                    <a:pt x="1196" y="43927"/>
                    <a:pt x="14600" y="50503"/>
                  </a:cubicBezTo>
                  <a:cubicBezTo>
                    <a:pt x="29640" y="57866"/>
                    <a:pt x="28444" y="67305"/>
                    <a:pt x="28444" y="67399"/>
                  </a:cubicBezTo>
                  <a:cubicBezTo>
                    <a:pt x="28444" y="67399"/>
                    <a:pt x="28444" y="67431"/>
                    <a:pt x="28444" y="67462"/>
                  </a:cubicBezTo>
                  <a:lnTo>
                    <a:pt x="28444" y="67525"/>
                  </a:lnTo>
                  <a:cubicBezTo>
                    <a:pt x="28444" y="67557"/>
                    <a:pt x="28444" y="67588"/>
                    <a:pt x="28444" y="67620"/>
                  </a:cubicBezTo>
                  <a:cubicBezTo>
                    <a:pt x="28476" y="67714"/>
                    <a:pt x="29640" y="77153"/>
                    <a:pt x="14600" y="84516"/>
                  </a:cubicBezTo>
                  <a:cubicBezTo>
                    <a:pt x="1196" y="91060"/>
                    <a:pt x="1" y="98769"/>
                    <a:pt x="32" y="100971"/>
                  </a:cubicBezTo>
                  <a:cubicBezTo>
                    <a:pt x="95" y="103174"/>
                    <a:pt x="1196" y="110851"/>
                    <a:pt x="14600" y="117427"/>
                  </a:cubicBezTo>
                  <a:cubicBezTo>
                    <a:pt x="29640" y="124758"/>
                    <a:pt x="28444" y="134197"/>
                    <a:pt x="28444" y="134292"/>
                  </a:cubicBezTo>
                  <a:cubicBezTo>
                    <a:pt x="28413" y="134638"/>
                    <a:pt x="28633" y="134921"/>
                    <a:pt x="28948" y="134984"/>
                  </a:cubicBezTo>
                  <a:lnTo>
                    <a:pt x="29042" y="134984"/>
                  </a:lnTo>
                  <a:cubicBezTo>
                    <a:pt x="29357" y="134984"/>
                    <a:pt x="29608" y="134764"/>
                    <a:pt x="29640" y="134449"/>
                  </a:cubicBezTo>
                  <a:cubicBezTo>
                    <a:pt x="29703" y="134040"/>
                    <a:pt x="30993" y="124097"/>
                    <a:pt x="15135" y="116326"/>
                  </a:cubicBezTo>
                  <a:cubicBezTo>
                    <a:pt x="2329" y="110065"/>
                    <a:pt x="1228" y="102985"/>
                    <a:pt x="1259" y="100940"/>
                  </a:cubicBezTo>
                  <a:cubicBezTo>
                    <a:pt x="1259" y="98926"/>
                    <a:pt x="2329" y="91815"/>
                    <a:pt x="15135" y="85554"/>
                  </a:cubicBezTo>
                  <a:cubicBezTo>
                    <a:pt x="30552" y="78003"/>
                    <a:pt x="29766" y="68406"/>
                    <a:pt x="29640" y="67494"/>
                  </a:cubicBezTo>
                  <a:cubicBezTo>
                    <a:pt x="29766" y="66550"/>
                    <a:pt x="30552" y="56953"/>
                    <a:pt x="15135" y="49433"/>
                  </a:cubicBezTo>
                  <a:cubicBezTo>
                    <a:pt x="2329" y="43141"/>
                    <a:pt x="1228" y="36061"/>
                    <a:pt x="1259" y="34048"/>
                  </a:cubicBezTo>
                  <a:cubicBezTo>
                    <a:pt x="1259" y="32002"/>
                    <a:pt x="2329" y="24892"/>
                    <a:pt x="15135" y="18630"/>
                  </a:cubicBezTo>
                  <a:cubicBezTo>
                    <a:pt x="30993" y="10859"/>
                    <a:pt x="29703" y="916"/>
                    <a:pt x="29640" y="507"/>
                  </a:cubicBezTo>
                  <a:cubicBezTo>
                    <a:pt x="29584" y="157"/>
                    <a:pt x="29323" y="0"/>
                    <a:pt x="290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118"/>
            <p:cNvSpPr/>
            <p:nvPr/>
          </p:nvSpPr>
          <p:spPr>
            <a:xfrm>
              <a:off x="3764350" y="31131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118"/>
            <p:cNvSpPr/>
            <p:nvPr/>
          </p:nvSpPr>
          <p:spPr>
            <a:xfrm>
              <a:off x="3764350" y="3463175"/>
              <a:ext cx="515250" cy="29900"/>
            </a:xfrm>
            <a:custGeom>
              <a:avLst/>
              <a:gdLst/>
              <a:ahLst/>
              <a:cxnLst/>
              <a:rect l="l" t="t" r="r" b="b"/>
              <a:pathLst>
                <a:path w="20610" h="1196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118"/>
            <p:cNvSpPr/>
            <p:nvPr/>
          </p:nvSpPr>
          <p:spPr>
            <a:xfrm>
              <a:off x="3668400" y="2975475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1"/>
                  </a:moveTo>
                  <a:cubicBezTo>
                    <a:pt x="0" y="1"/>
                    <a:pt x="0" y="1165"/>
                    <a:pt x="787" y="1165"/>
                  </a:cubicBezTo>
                  <a:lnTo>
                    <a:pt x="27437" y="1165"/>
                  </a:lnTo>
                  <a:cubicBezTo>
                    <a:pt x="28223" y="1165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118"/>
            <p:cNvSpPr/>
            <p:nvPr/>
          </p:nvSpPr>
          <p:spPr>
            <a:xfrm>
              <a:off x="3651075" y="2837025"/>
              <a:ext cx="739425" cy="29925"/>
            </a:xfrm>
            <a:custGeom>
              <a:avLst/>
              <a:gdLst/>
              <a:ahLst/>
              <a:cxnLst/>
              <a:rect l="l" t="t" r="r" b="b"/>
              <a:pathLst>
                <a:path w="29577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28790" y="1197"/>
                  </a:lnTo>
                  <a:cubicBezTo>
                    <a:pt x="29577" y="1197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118"/>
            <p:cNvSpPr/>
            <p:nvPr/>
          </p:nvSpPr>
          <p:spPr>
            <a:xfrm>
              <a:off x="3714000" y="269937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1"/>
                  </a:moveTo>
                  <a:cubicBezTo>
                    <a:pt x="1" y="1"/>
                    <a:pt x="1" y="1165"/>
                    <a:pt x="788" y="1165"/>
                  </a:cubicBezTo>
                  <a:lnTo>
                    <a:pt x="23788" y="1165"/>
                  </a:lnTo>
                  <a:cubicBezTo>
                    <a:pt x="24574" y="1165"/>
                    <a:pt x="24574" y="1"/>
                    <a:pt x="23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118"/>
            <p:cNvSpPr/>
            <p:nvPr/>
          </p:nvSpPr>
          <p:spPr>
            <a:xfrm>
              <a:off x="3764350" y="1431375"/>
              <a:ext cx="515250" cy="29125"/>
            </a:xfrm>
            <a:custGeom>
              <a:avLst/>
              <a:gdLst/>
              <a:ahLst/>
              <a:cxnLst/>
              <a:rect l="l" t="t" r="r" b="b"/>
              <a:pathLst>
                <a:path w="20610" h="1165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19854" y="1165"/>
                  </a:lnTo>
                  <a:cubicBezTo>
                    <a:pt x="20609" y="1165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118"/>
            <p:cNvSpPr/>
            <p:nvPr/>
          </p:nvSpPr>
          <p:spPr>
            <a:xfrm>
              <a:off x="3764350" y="63377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118"/>
            <p:cNvSpPr/>
            <p:nvPr/>
          </p:nvSpPr>
          <p:spPr>
            <a:xfrm>
              <a:off x="3668400" y="1292950"/>
              <a:ext cx="705600" cy="29900"/>
            </a:xfrm>
            <a:custGeom>
              <a:avLst/>
              <a:gdLst/>
              <a:ahLst/>
              <a:cxnLst/>
              <a:rect l="l" t="t" r="r" b="b"/>
              <a:pathLst>
                <a:path w="28224" h="1196" extrusionOk="0">
                  <a:moveTo>
                    <a:pt x="787" y="0"/>
                  </a:moveTo>
                  <a:cubicBezTo>
                    <a:pt x="0" y="0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118"/>
            <p:cNvSpPr/>
            <p:nvPr/>
          </p:nvSpPr>
          <p:spPr>
            <a:xfrm>
              <a:off x="3668400" y="497700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0"/>
                  </a:moveTo>
                  <a:cubicBezTo>
                    <a:pt x="0" y="0"/>
                    <a:pt x="0" y="1164"/>
                    <a:pt x="787" y="1164"/>
                  </a:cubicBezTo>
                  <a:lnTo>
                    <a:pt x="27437" y="1164"/>
                  </a:lnTo>
                  <a:cubicBezTo>
                    <a:pt x="28223" y="1164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118"/>
            <p:cNvSpPr/>
            <p:nvPr/>
          </p:nvSpPr>
          <p:spPr>
            <a:xfrm>
              <a:off x="3651075" y="1155275"/>
              <a:ext cx="739425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118"/>
            <p:cNvSpPr/>
            <p:nvPr/>
          </p:nvSpPr>
          <p:spPr>
            <a:xfrm>
              <a:off x="3714000" y="1016850"/>
              <a:ext cx="597075" cy="29900"/>
            </a:xfrm>
            <a:custGeom>
              <a:avLst/>
              <a:gdLst/>
              <a:ahLst/>
              <a:cxnLst/>
              <a:rect l="l" t="t" r="r" b="b"/>
              <a:pathLst>
                <a:path w="23883" h="1196" extrusionOk="0">
                  <a:moveTo>
                    <a:pt x="788" y="0"/>
                  </a:moveTo>
                  <a:cubicBezTo>
                    <a:pt x="1" y="0"/>
                    <a:pt x="1" y="1196"/>
                    <a:pt x="788" y="1196"/>
                  </a:cubicBezTo>
                  <a:lnTo>
                    <a:pt x="23882" y="1196"/>
                  </a:lnTo>
                  <a:cubicBezTo>
                    <a:pt x="23536" y="787"/>
                    <a:pt x="23253" y="409"/>
                    <a:pt x="22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118"/>
            <p:cNvSpPr/>
            <p:nvPr/>
          </p:nvSpPr>
          <p:spPr>
            <a:xfrm>
              <a:off x="3764350" y="23029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19854" y="1197"/>
                  </a:lnTo>
                  <a:cubicBezTo>
                    <a:pt x="20609" y="1197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118"/>
            <p:cNvSpPr/>
            <p:nvPr/>
          </p:nvSpPr>
          <p:spPr>
            <a:xfrm>
              <a:off x="3668400" y="2165275"/>
              <a:ext cx="705600" cy="29925"/>
            </a:xfrm>
            <a:custGeom>
              <a:avLst/>
              <a:gdLst/>
              <a:ahLst/>
              <a:cxnLst/>
              <a:rect l="l" t="t" r="r" b="b"/>
              <a:pathLst>
                <a:path w="28224" h="1197" extrusionOk="0">
                  <a:moveTo>
                    <a:pt x="787" y="1"/>
                  </a:moveTo>
                  <a:cubicBezTo>
                    <a:pt x="0" y="1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118"/>
            <p:cNvSpPr/>
            <p:nvPr/>
          </p:nvSpPr>
          <p:spPr>
            <a:xfrm>
              <a:off x="3714000" y="184042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0"/>
                  </a:moveTo>
                  <a:cubicBezTo>
                    <a:pt x="1" y="0"/>
                    <a:pt x="1" y="1164"/>
                    <a:pt x="788" y="1164"/>
                  </a:cubicBezTo>
                  <a:lnTo>
                    <a:pt x="23788" y="1164"/>
                  </a:lnTo>
                  <a:cubicBezTo>
                    <a:pt x="24574" y="1164"/>
                    <a:pt x="24574" y="0"/>
                    <a:pt x="237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118"/>
            <p:cNvSpPr/>
            <p:nvPr/>
          </p:nvSpPr>
          <p:spPr>
            <a:xfrm>
              <a:off x="3618050" y="367900"/>
              <a:ext cx="774025" cy="3374525"/>
            </a:xfrm>
            <a:custGeom>
              <a:avLst/>
              <a:gdLst/>
              <a:ahLst/>
              <a:cxnLst/>
              <a:rect l="l" t="t" r="r" b="b"/>
              <a:pathLst>
                <a:path w="30961" h="134981" extrusionOk="0">
                  <a:moveTo>
                    <a:pt x="1926" y="0"/>
                  </a:moveTo>
                  <a:cubicBezTo>
                    <a:pt x="1666" y="0"/>
                    <a:pt x="1409" y="157"/>
                    <a:pt x="1353" y="504"/>
                  </a:cubicBezTo>
                  <a:cubicBezTo>
                    <a:pt x="1322" y="944"/>
                    <a:pt x="0" y="10887"/>
                    <a:pt x="15858" y="18627"/>
                  </a:cubicBezTo>
                  <a:cubicBezTo>
                    <a:pt x="28664" y="24920"/>
                    <a:pt x="29765" y="31999"/>
                    <a:pt x="29734" y="34013"/>
                  </a:cubicBezTo>
                  <a:cubicBezTo>
                    <a:pt x="29702" y="36058"/>
                    <a:pt x="28664" y="43169"/>
                    <a:pt x="15858" y="49430"/>
                  </a:cubicBezTo>
                  <a:cubicBezTo>
                    <a:pt x="441" y="56982"/>
                    <a:pt x="1227" y="66578"/>
                    <a:pt x="1353" y="67491"/>
                  </a:cubicBezTo>
                  <a:cubicBezTo>
                    <a:pt x="1227" y="68403"/>
                    <a:pt x="441" y="78000"/>
                    <a:pt x="15858" y="85551"/>
                  </a:cubicBezTo>
                  <a:cubicBezTo>
                    <a:pt x="28664" y="91812"/>
                    <a:pt x="29765" y="98923"/>
                    <a:pt x="29734" y="100937"/>
                  </a:cubicBezTo>
                  <a:cubicBezTo>
                    <a:pt x="29702" y="102982"/>
                    <a:pt x="28664" y="110062"/>
                    <a:pt x="15858" y="116354"/>
                  </a:cubicBezTo>
                  <a:cubicBezTo>
                    <a:pt x="0" y="124094"/>
                    <a:pt x="1322" y="134037"/>
                    <a:pt x="1353" y="134478"/>
                  </a:cubicBezTo>
                  <a:cubicBezTo>
                    <a:pt x="1385" y="134761"/>
                    <a:pt x="1636" y="134981"/>
                    <a:pt x="1951" y="134981"/>
                  </a:cubicBezTo>
                  <a:lnTo>
                    <a:pt x="2045" y="134981"/>
                  </a:lnTo>
                  <a:cubicBezTo>
                    <a:pt x="2360" y="134950"/>
                    <a:pt x="2580" y="134635"/>
                    <a:pt x="2517" y="134320"/>
                  </a:cubicBezTo>
                  <a:cubicBezTo>
                    <a:pt x="2517" y="134226"/>
                    <a:pt x="1353" y="124787"/>
                    <a:pt x="16393" y="117424"/>
                  </a:cubicBezTo>
                  <a:cubicBezTo>
                    <a:pt x="29797" y="110880"/>
                    <a:pt x="30961" y="103171"/>
                    <a:pt x="30929" y="100968"/>
                  </a:cubicBezTo>
                  <a:cubicBezTo>
                    <a:pt x="30898" y="98766"/>
                    <a:pt x="29797" y="91089"/>
                    <a:pt x="16393" y="84544"/>
                  </a:cubicBezTo>
                  <a:cubicBezTo>
                    <a:pt x="1353" y="77182"/>
                    <a:pt x="2517" y="67742"/>
                    <a:pt x="2517" y="67648"/>
                  </a:cubicBezTo>
                  <a:cubicBezTo>
                    <a:pt x="2517" y="67617"/>
                    <a:pt x="2517" y="67585"/>
                    <a:pt x="2517" y="67554"/>
                  </a:cubicBezTo>
                  <a:lnTo>
                    <a:pt x="2517" y="67491"/>
                  </a:lnTo>
                  <a:cubicBezTo>
                    <a:pt x="2517" y="67459"/>
                    <a:pt x="2517" y="67428"/>
                    <a:pt x="2517" y="67396"/>
                  </a:cubicBezTo>
                  <a:cubicBezTo>
                    <a:pt x="2517" y="67302"/>
                    <a:pt x="1353" y="57863"/>
                    <a:pt x="16393" y="50500"/>
                  </a:cubicBezTo>
                  <a:cubicBezTo>
                    <a:pt x="29797" y="43924"/>
                    <a:pt x="30961" y="36247"/>
                    <a:pt x="30929" y="34045"/>
                  </a:cubicBezTo>
                  <a:cubicBezTo>
                    <a:pt x="30898" y="31842"/>
                    <a:pt x="29797" y="24165"/>
                    <a:pt x="16393" y="17589"/>
                  </a:cubicBezTo>
                  <a:cubicBezTo>
                    <a:pt x="1353" y="10226"/>
                    <a:pt x="2517" y="787"/>
                    <a:pt x="2517" y="693"/>
                  </a:cubicBezTo>
                  <a:cubicBezTo>
                    <a:pt x="2588" y="253"/>
                    <a:pt x="2255" y="0"/>
                    <a:pt x="1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118"/>
            <p:cNvSpPr/>
            <p:nvPr/>
          </p:nvSpPr>
          <p:spPr>
            <a:xfrm>
              <a:off x="3698275" y="9885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118"/>
            <p:cNvSpPr/>
            <p:nvPr/>
          </p:nvSpPr>
          <p:spPr>
            <a:xfrm>
              <a:off x="3615675" y="1130125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0" y="2675"/>
                    <a:pt x="3430" y="1731"/>
                  </a:cubicBezTo>
                  <a:cubicBezTo>
                    <a:pt x="3430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118"/>
            <p:cNvSpPr/>
            <p:nvPr/>
          </p:nvSpPr>
          <p:spPr>
            <a:xfrm>
              <a:off x="4318900" y="4536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0"/>
                  </a:moveTo>
                  <a:cubicBezTo>
                    <a:pt x="787" y="0"/>
                    <a:pt x="1" y="755"/>
                    <a:pt x="1" y="1699"/>
                  </a:cubicBezTo>
                  <a:cubicBezTo>
                    <a:pt x="1" y="2643"/>
                    <a:pt x="787" y="3398"/>
                    <a:pt x="1731" y="3398"/>
                  </a:cubicBezTo>
                  <a:cubicBezTo>
                    <a:pt x="2675" y="3398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118"/>
            <p:cNvSpPr/>
            <p:nvPr/>
          </p:nvSpPr>
          <p:spPr>
            <a:xfrm>
              <a:off x="3732100" y="1397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44"/>
                    <a:pt x="756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118"/>
            <p:cNvSpPr/>
            <p:nvPr/>
          </p:nvSpPr>
          <p:spPr>
            <a:xfrm>
              <a:off x="4225300" y="2278550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3"/>
                    <a:pt x="787" y="3430"/>
                    <a:pt x="1731" y="3430"/>
                  </a:cubicBezTo>
                  <a:cubicBezTo>
                    <a:pt x="2675" y="3430"/>
                    <a:pt x="3430" y="2643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118"/>
            <p:cNvSpPr/>
            <p:nvPr/>
          </p:nvSpPr>
          <p:spPr>
            <a:xfrm>
              <a:off x="3633775" y="2950300"/>
              <a:ext cx="84975" cy="85775"/>
            </a:xfrm>
            <a:custGeom>
              <a:avLst/>
              <a:gdLst/>
              <a:ahLst/>
              <a:cxnLst/>
              <a:rect l="l" t="t" r="r" b="b"/>
              <a:pathLst>
                <a:path w="3399" h="3431" extrusionOk="0">
                  <a:moveTo>
                    <a:pt x="1700" y="1"/>
                  </a:moveTo>
                  <a:cubicBezTo>
                    <a:pt x="756" y="1"/>
                    <a:pt x="1" y="787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399" y="2675"/>
                    <a:pt x="3399" y="1731"/>
                  </a:cubicBezTo>
                  <a:cubicBezTo>
                    <a:pt x="3399" y="787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118"/>
            <p:cNvSpPr/>
            <p:nvPr/>
          </p:nvSpPr>
          <p:spPr>
            <a:xfrm>
              <a:off x="4227650" y="604675"/>
              <a:ext cx="84975" cy="85750"/>
            </a:xfrm>
            <a:custGeom>
              <a:avLst/>
              <a:gdLst/>
              <a:ahLst/>
              <a:cxnLst/>
              <a:rect l="l" t="t" r="r" b="b"/>
              <a:pathLst>
                <a:path w="3399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00" y="3430"/>
                  </a:cubicBezTo>
                  <a:cubicBezTo>
                    <a:pt x="2644" y="3430"/>
                    <a:pt x="3399" y="2643"/>
                    <a:pt x="3399" y="1699"/>
                  </a:cubicBezTo>
                  <a:cubicBezTo>
                    <a:pt x="3399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118"/>
            <p:cNvSpPr/>
            <p:nvPr/>
          </p:nvSpPr>
          <p:spPr>
            <a:xfrm>
              <a:off x="3659725" y="1268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1" y="756"/>
                    <a:pt x="1" y="1700"/>
                  </a:cubicBezTo>
                  <a:cubicBezTo>
                    <a:pt x="1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118"/>
            <p:cNvSpPr/>
            <p:nvPr/>
          </p:nvSpPr>
          <p:spPr>
            <a:xfrm>
              <a:off x="4259125" y="1796375"/>
              <a:ext cx="85750" cy="84975"/>
            </a:xfrm>
            <a:custGeom>
              <a:avLst/>
              <a:gdLst/>
              <a:ahLst/>
              <a:cxnLst/>
              <a:rect l="l" t="t" r="r" b="b"/>
              <a:pathLst>
                <a:path w="3430" h="3399" extrusionOk="0">
                  <a:moveTo>
                    <a:pt x="1699" y="0"/>
                  </a:moveTo>
                  <a:cubicBezTo>
                    <a:pt x="756" y="0"/>
                    <a:pt x="0" y="755"/>
                    <a:pt x="0" y="1699"/>
                  </a:cubicBezTo>
                  <a:cubicBezTo>
                    <a:pt x="0" y="2643"/>
                    <a:pt x="756" y="3398"/>
                    <a:pt x="1699" y="3398"/>
                  </a:cubicBezTo>
                  <a:cubicBezTo>
                    <a:pt x="2643" y="3398"/>
                    <a:pt x="3430" y="2643"/>
                    <a:pt x="3430" y="1699"/>
                  </a:cubicBezTo>
                  <a:cubicBezTo>
                    <a:pt x="3430" y="755"/>
                    <a:pt x="2643" y="0"/>
                    <a:pt x="16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118"/>
            <p:cNvSpPr/>
            <p:nvPr/>
          </p:nvSpPr>
          <p:spPr>
            <a:xfrm>
              <a:off x="4322050" y="212910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87" y="0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118"/>
            <p:cNvSpPr/>
            <p:nvPr/>
          </p:nvSpPr>
          <p:spPr>
            <a:xfrm>
              <a:off x="3703000" y="2674200"/>
              <a:ext cx="85750" cy="85775"/>
            </a:xfrm>
            <a:custGeom>
              <a:avLst/>
              <a:gdLst/>
              <a:ahLst/>
              <a:cxnLst/>
              <a:rect l="l" t="t" r="r" b="b"/>
              <a:pathLst>
                <a:path w="3430" h="3431" extrusionOk="0">
                  <a:moveTo>
                    <a:pt x="1699" y="1"/>
                  </a:moveTo>
                  <a:cubicBezTo>
                    <a:pt x="756" y="1"/>
                    <a:pt x="0" y="787"/>
                    <a:pt x="0" y="1731"/>
                  </a:cubicBezTo>
                  <a:cubicBezTo>
                    <a:pt x="0" y="2675"/>
                    <a:pt x="756" y="3430"/>
                    <a:pt x="1699" y="3430"/>
                  </a:cubicBezTo>
                  <a:cubicBezTo>
                    <a:pt x="2643" y="3430"/>
                    <a:pt x="3430" y="2675"/>
                    <a:pt x="3430" y="1731"/>
                  </a:cubicBezTo>
                  <a:cubicBezTo>
                    <a:pt x="3430" y="787"/>
                    <a:pt x="2643" y="1"/>
                    <a:pt x="16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118"/>
            <p:cNvSpPr/>
            <p:nvPr/>
          </p:nvSpPr>
          <p:spPr>
            <a:xfrm>
              <a:off x="4225300" y="341990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118"/>
            <p:cNvSpPr/>
            <p:nvPr/>
          </p:nvSpPr>
          <p:spPr>
            <a:xfrm>
              <a:off x="3627475" y="281345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31" y="3430"/>
                  </a:cubicBezTo>
                  <a:cubicBezTo>
                    <a:pt x="2675" y="3430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118"/>
            <p:cNvSpPr/>
            <p:nvPr/>
          </p:nvSpPr>
          <p:spPr>
            <a:xfrm>
              <a:off x="3734450" y="30840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00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1" y="2675"/>
                    <a:pt x="3431" y="1700"/>
                  </a:cubicBezTo>
                  <a:cubicBezTo>
                    <a:pt x="3431" y="756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_2_2">
    <p:spTree>
      <p:nvGrpSpPr>
        <p:cNvPr id="1" name="Shape 6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2" name="Google Shape;6562;p119"/>
          <p:cNvSpPr txBox="1">
            <a:spLocks noGrp="1"/>
          </p:cNvSpPr>
          <p:nvPr>
            <p:ph type="title" hasCustomPrompt="1"/>
          </p:nvPr>
        </p:nvSpPr>
        <p:spPr>
          <a:xfrm>
            <a:off x="4109102" y="1355736"/>
            <a:ext cx="11634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563" name="Google Shape;6563;p119"/>
          <p:cNvSpPr txBox="1">
            <a:spLocks noGrp="1"/>
          </p:cNvSpPr>
          <p:nvPr>
            <p:ph type="subTitle" idx="1"/>
          </p:nvPr>
        </p:nvSpPr>
        <p:spPr>
          <a:xfrm>
            <a:off x="5263099" y="1334107"/>
            <a:ext cx="3054000" cy="371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6564" name="Google Shape;6564;p119"/>
          <p:cNvSpPr txBox="1">
            <a:spLocks noGrp="1"/>
          </p:cNvSpPr>
          <p:nvPr>
            <p:ph type="subTitle" idx="2"/>
          </p:nvPr>
        </p:nvSpPr>
        <p:spPr>
          <a:xfrm>
            <a:off x="5263099" y="1671901"/>
            <a:ext cx="30540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565" name="Google Shape;6565;p119"/>
          <p:cNvSpPr txBox="1">
            <a:spLocks noGrp="1"/>
          </p:cNvSpPr>
          <p:nvPr>
            <p:ph type="title" idx="3" hasCustomPrompt="1"/>
          </p:nvPr>
        </p:nvSpPr>
        <p:spPr>
          <a:xfrm>
            <a:off x="4109102" y="2479536"/>
            <a:ext cx="11634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566" name="Google Shape;6566;p119"/>
          <p:cNvSpPr txBox="1">
            <a:spLocks noGrp="1"/>
          </p:cNvSpPr>
          <p:nvPr>
            <p:ph type="subTitle" idx="4"/>
          </p:nvPr>
        </p:nvSpPr>
        <p:spPr>
          <a:xfrm>
            <a:off x="5263099" y="2457919"/>
            <a:ext cx="30540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6567" name="Google Shape;6567;p119"/>
          <p:cNvSpPr txBox="1">
            <a:spLocks noGrp="1"/>
          </p:cNvSpPr>
          <p:nvPr>
            <p:ph type="subTitle" idx="5"/>
          </p:nvPr>
        </p:nvSpPr>
        <p:spPr>
          <a:xfrm>
            <a:off x="5263099" y="2795712"/>
            <a:ext cx="30540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568" name="Google Shape;6568;p119"/>
          <p:cNvSpPr txBox="1">
            <a:spLocks noGrp="1"/>
          </p:cNvSpPr>
          <p:nvPr>
            <p:ph type="title" idx="6" hasCustomPrompt="1"/>
          </p:nvPr>
        </p:nvSpPr>
        <p:spPr>
          <a:xfrm>
            <a:off x="4109102" y="3603336"/>
            <a:ext cx="11634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569" name="Google Shape;6569;p119"/>
          <p:cNvSpPr txBox="1">
            <a:spLocks noGrp="1"/>
          </p:cNvSpPr>
          <p:nvPr>
            <p:ph type="subTitle" idx="7"/>
          </p:nvPr>
        </p:nvSpPr>
        <p:spPr>
          <a:xfrm>
            <a:off x="5263099" y="3581731"/>
            <a:ext cx="30540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6570" name="Google Shape;6570;p119"/>
          <p:cNvSpPr txBox="1">
            <a:spLocks noGrp="1"/>
          </p:cNvSpPr>
          <p:nvPr>
            <p:ph type="subTitle" idx="8"/>
          </p:nvPr>
        </p:nvSpPr>
        <p:spPr>
          <a:xfrm>
            <a:off x="5263099" y="3919524"/>
            <a:ext cx="30540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571" name="Google Shape;6571;p119"/>
          <p:cNvSpPr txBox="1">
            <a:spLocks noGrp="1"/>
          </p:cNvSpPr>
          <p:nvPr>
            <p:ph type="title" idx="9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grpSp>
        <p:nvGrpSpPr>
          <p:cNvPr id="6572" name="Google Shape;6572;p119"/>
          <p:cNvGrpSpPr/>
          <p:nvPr/>
        </p:nvGrpSpPr>
        <p:grpSpPr>
          <a:xfrm>
            <a:off x="26" y="-294805"/>
            <a:ext cx="9136493" cy="6027911"/>
            <a:chOff x="26" y="-294805"/>
            <a:chExt cx="9136493" cy="6027911"/>
          </a:xfrm>
        </p:grpSpPr>
        <p:sp>
          <p:nvSpPr>
            <p:cNvPr id="6573" name="Google Shape;6573;p119"/>
            <p:cNvSpPr/>
            <p:nvPr/>
          </p:nvSpPr>
          <p:spPr>
            <a:xfrm>
              <a:off x="7766170" y="3460451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119"/>
            <p:cNvSpPr/>
            <p:nvPr/>
          </p:nvSpPr>
          <p:spPr>
            <a:xfrm>
              <a:off x="7004023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119"/>
            <p:cNvSpPr/>
            <p:nvPr/>
          </p:nvSpPr>
          <p:spPr>
            <a:xfrm>
              <a:off x="7766170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576" name="Google Shape;6576;p119"/>
            <p:cNvGrpSpPr/>
            <p:nvPr/>
          </p:nvGrpSpPr>
          <p:grpSpPr>
            <a:xfrm>
              <a:off x="783924" y="4009249"/>
              <a:ext cx="3356789" cy="1723858"/>
              <a:chOff x="791415" y="4009249"/>
              <a:chExt cx="3356789" cy="1723858"/>
            </a:xfrm>
          </p:grpSpPr>
          <p:sp>
            <p:nvSpPr>
              <p:cNvPr id="6577" name="Google Shape;6577;p119"/>
              <p:cNvSpPr/>
              <p:nvPr/>
            </p:nvSpPr>
            <p:spPr>
              <a:xfrm>
                <a:off x="791415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8" name="Google Shape;6578;p119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9" name="Google Shape;6579;p119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580" name="Google Shape;6580;p119"/>
            <p:cNvSpPr/>
            <p:nvPr/>
          </p:nvSpPr>
          <p:spPr>
            <a:xfrm>
              <a:off x="7766170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119"/>
            <p:cNvSpPr/>
            <p:nvPr/>
          </p:nvSpPr>
          <p:spPr>
            <a:xfrm>
              <a:off x="7766170" y="2209363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119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119"/>
            <p:cNvSpPr/>
            <p:nvPr/>
          </p:nvSpPr>
          <p:spPr>
            <a:xfrm>
              <a:off x="26" y="2502977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119"/>
            <p:cNvSpPr/>
            <p:nvPr/>
          </p:nvSpPr>
          <p:spPr>
            <a:xfrm>
              <a:off x="26" y="125109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85" name="Google Shape;6585;p119"/>
          <p:cNvGrpSpPr/>
          <p:nvPr/>
        </p:nvGrpSpPr>
        <p:grpSpPr>
          <a:xfrm rot="-2700000" flipH="1">
            <a:off x="454678" y="3080690"/>
            <a:ext cx="732250" cy="3055771"/>
            <a:chOff x="3615675" y="367825"/>
            <a:chExt cx="808650" cy="3374600"/>
          </a:xfrm>
        </p:grpSpPr>
        <p:sp>
          <p:nvSpPr>
            <p:cNvPr id="6586" name="Google Shape;6586;p119"/>
            <p:cNvSpPr/>
            <p:nvPr/>
          </p:nvSpPr>
          <p:spPr>
            <a:xfrm>
              <a:off x="3618050" y="367900"/>
              <a:ext cx="774025" cy="3374525"/>
            </a:xfrm>
            <a:custGeom>
              <a:avLst/>
              <a:gdLst/>
              <a:ahLst/>
              <a:cxnLst/>
              <a:rect l="l" t="t" r="r" b="b"/>
              <a:pathLst>
                <a:path w="30961" h="134981" extrusionOk="0">
                  <a:moveTo>
                    <a:pt x="1926" y="0"/>
                  </a:moveTo>
                  <a:cubicBezTo>
                    <a:pt x="1666" y="0"/>
                    <a:pt x="1409" y="157"/>
                    <a:pt x="1353" y="504"/>
                  </a:cubicBezTo>
                  <a:cubicBezTo>
                    <a:pt x="1322" y="944"/>
                    <a:pt x="0" y="10887"/>
                    <a:pt x="15858" y="18627"/>
                  </a:cubicBezTo>
                  <a:cubicBezTo>
                    <a:pt x="28664" y="24920"/>
                    <a:pt x="29765" y="31999"/>
                    <a:pt x="29734" y="34013"/>
                  </a:cubicBezTo>
                  <a:cubicBezTo>
                    <a:pt x="29702" y="36058"/>
                    <a:pt x="28664" y="43169"/>
                    <a:pt x="15858" y="49430"/>
                  </a:cubicBezTo>
                  <a:cubicBezTo>
                    <a:pt x="441" y="56982"/>
                    <a:pt x="1227" y="66578"/>
                    <a:pt x="1353" y="67491"/>
                  </a:cubicBezTo>
                  <a:cubicBezTo>
                    <a:pt x="1227" y="68403"/>
                    <a:pt x="441" y="78000"/>
                    <a:pt x="15858" y="85551"/>
                  </a:cubicBezTo>
                  <a:cubicBezTo>
                    <a:pt x="28664" y="91812"/>
                    <a:pt x="29765" y="98923"/>
                    <a:pt x="29734" y="100937"/>
                  </a:cubicBezTo>
                  <a:cubicBezTo>
                    <a:pt x="29702" y="102982"/>
                    <a:pt x="28664" y="110062"/>
                    <a:pt x="15858" y="116354"/>
                  </a:cubicBezTo>
                  <a:cubicBezTo>
                    <a:pt x="0" y="124094"/>
                    <a:pt x="1322" y="134037"/>
                    <a:pt x="1353" y="134478"/>
                  </a:cubicBezTo>
                  <a:cubicBezTo>
                    <a:pt x="1385" y="134761"/>
                    <a:pt x="1636" y="134981"/>
                    <a:pt x="1951" y="134981"/>
                  </a:cubicBezTo>
                  <a:lnTo>
                    <a:pt x="2045" y="134981"/>
                  </a:lnTo>
                  <a:cubicBezTo>
                    <a:pt x="2360" y="134950"/>
                    <a:pt x="2580" y="134635"/>
                    <a:pt x="2517" y="134320"/>
                  </a:cubicBezTo>
                  <a:cubicBezTo>
                    <a:pt x="2517" y="134226"/>
                    <a:pt x="1353" y="124787"/>
                    <a:pt x="16393" y="117424"/>
                  </a:cubicBezTo>
                  <a:cubicBezTo>
                    <a:pt x="29797" y="110880"/>
                    <a:pt x="30961" y="103171"/>
                    <a:pt x="30929" y="100968"/>
                  </a:cubicBezTo>
                  <a:cubicBezTo>
                    <a:pt x="30898" y="98766"/>
                    <a:pt x="29797" y="91089"/>
                    <a:pt x="16393" y="84544"/>
                  </a:cubicBezTo>
                  <a:cubicBezTo>
                    <a:pt x="1353" y="77182"/>
                    <a:pt x="2517" y="67742"/>
                    <a:pt x="2517" y="67648"/>
                  </a:cubicBezTo>
                  <a:cubicBezTo>
                    <a:pt x="2517" y="67617"/>
                    <a:pt x="2517" y="67585"/>
                    <a:pt x="2517" y="67554"/>
                  </a:cubicBezTo>
                  <a:lnTo>
                    <a:pt x="2517" y="67491"/>
                  </a:lnTo>
                  <a:cubicBezTo>
                    <a:pt x="2517" y="67459"/>
                    <a:pt x="2517" y="67428"/>
                    <a:pt x="2517" y="67396"/>
                  </a:cubicBezTo>
                  <a:cubicBezTo>
                    <a:pt x="2517" y="67302"/>
                    <a:pt x="1353" y="57863"/>
                    <a:pt x="16393" y="50500"/>
                  </a:cubicBezTo>
                  <a:cubicBezTo>
                    <a:pt x="29797" y="43924"/>
                    <a:pt x="30961" y="36247"/>
                    <a:pt x="30929" y="34045"/>
                  </a:cubicBezTo>
                  <a:cubicBezTo>
                    <a:pt x="30898" y="31842"/>
                    <a:pt x="29797" y="24165"/>
                    <a:pt x="16393" y="17589"/>
                  </a:cubicBezTo>
                  <a:cubicBezTo>
                    <a:pt x="1353" y="10226"/>
                    <a:pt x="2517" y="787"/>
                    <a:pt x="2517" y="693"/>
                  </a:cubicBezTo>
                  <a:cubicBezTo>
                    <a:pt x="2588" y="253"/>
                    <a:pt x="2255" y="0"/>
                    <a:pt x="1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119"/>
            <p:cNvSpPr/>
            <p:nvPr/>
          </p:nvSpPr>
          <p:spPr>
            <a:xfrm>
              <a:off x="3649500" y="367825"/>
              <a:ext cx="774825" cy="3374600"/>
            </a:xfrm>
            <a:custGeom>
              <a:avLst/>
              <a:gdLst/>
              <a:ahLst/>
              <a:cxnLst/>
              <a:rect l="l" t="t" r="r" b="b"/>
              <a:pathLst>
                <a:path w="30993" h="134984" extrusionOk="0">
                  <a:moveTo>
                    <a:pt x="29058" y="0"/>
                  </a:moveTo>
                  <a:cubicBezTo>
                    <a:pt x="28728" y="0"/>
                    <a:pt x="28392" y="245"/>
                    <a:pt x="28444" y="664"/>
                  </a:cubicBezTo>
                  <a:cubicBezTo>
                    <a:pt x="28476" y="790"/>
                    <a:pt x="29640" y="10229"/>
                    <a:pt x="14600" y="17592"/>
                  </a:cubicBezTo>
                  <a:cubicBezTo>
                    <a:pt x="1196" y="24136"/>
                    <a:pt x="1" y="31845"/>
                    <a:pt x="32" y="34048"/>
                  </a:cubicBezTo>
                  <a:cubicBezTo>
                    <a:pt x="95" y="36250"/>
                    <a:pt x="1196" y="43927"/>
                    <a:pt x="14600" y="50503"/>
                  </a:cubicBezTo>
                  <a:cubicBezTo>
                    <a:pt x="29640" y="57866"/>
                    <a:pt x="28444" y="67305"/>
                    <a:pt x="28444" y="67399"/>
                  </a:cubicBezTo>
                  <a:cubicBezTo>
                    <a:pt x="28444" y="67399"/>
                    <a:pt x="28444" y="67431"/>
                    <a:pt x="28444" y="67462"/>
                  </a:cubicBezTo>
                  <a:lnTo>
                    <a:pt x="28444" y="67525"/>
                  </a:lnTo>
                  <a:cubicBezTo>
                    <a:pt x="28444" y="67557"/>
                    <a:pt x="28444" y="67588"/>
                    <a:pt x="28444" y="67620"/>
                  </a:cubicBezTo>
                  <a:cubicBezTo>
                    <a:pt x="28476" y="67714"/>
                    <a:pt x="29640" y="77153"/>
                    <a:pt x="14600" y="84516"/>
                  </a:cubicBezTo>
                  <a:cubicBezTo>
                    <a:pt x="1196" y="91060"/>
                    <a:pt x="1" y="98769"/>
                    <a:pt x="32" y="100971"/>
                  </a:cubicBezTo>
                  <a:cubicBezTo>
                    <a:pt x="95" y="103174"/>
                    <a:pt x="1196" y="110851"/>
                    <a:pt x="14600" y="117427"/>
                  </a:cubicBezTo>
                  <a:cubicBezTo>
                    <a:pt x="29640" y="124758"/>
                    <a:pt x="28444" y="134197"/>
                    <a:pt x="28444" y="134292"/>
                  </a:cubicBezTo>
                  <a:cubicBezTo>
                    <a:pt x="28413" y="134638"/>
                    <a:pt x="28633" y="134921"/>
                    <a:pt x="28948" y="134984"/>
                  </a:cubicBezTo>
                  <a:lnTo>
                    <a:pt x="29042" y="134984"/>
                  </a:lnTo>
                  <a:cubicBezTo>
                    <a:pt x="29357" y="134984"/>
                    <a:pt x="29608" y="134764"/>
                    <a:pt x="29640" y="134449"/>
                  </a:cubicBezTo>
                  <a:cubicBezTo>
                    <a:pt x="29703" y="134040"/>
                    <a:pt x="30993" y="124097"/>
                    <a:pt x="15135" y="116326"/>
                  </a:cubicBezTo>
                  <a:cubicBezTo>
                    <a:pt x="2329" y="110065"/>
                    <a:pt x="1228" y="102985"/>
                    <a:pt x="1259" y="100940"/>
                  </a:cubicBezTo>
                  <a:cubicBezTo>
                    <a:pt x="1259" y="98926"/>
                    <a:pt x="2329" y="91815"/>
                    <a:pt x="15135" y="85554"/>
                  </a:cubicBezTo>
                  <a:cubicBezTo>
                    <a:pt x="30552" y="78003"/>
                    <a:pt x="29766" y="68406"/>
                    <a:pt x="29640" y="67494"/>
                  </a:cubicBezTo>
                  <a:cubicBezTo>
                    <a:pt x="29766" y="66550"/>
                    <a:pt x="30552" y="56953"/>
                    <a:pt x="15135" y="49433"/>
                  </a:cubicBezTo>
                  <a:cubicBezTo>
                    <a:pt x="2329" y="43141"/>
                    <a:pt x="1228" y="36061"/>
                    <a:pt x="1259" y="34048"/>
                  </a:cubicBezTo>
                  <a:cubicBezTo>
                    <a:pt x="1259" y="32002"/>
                    <a:pt x="2329" y="24892"/>
                    <a:pt x="15135" y="18630"/>
                  </a:cubicBezTo>
                  <a:cubicBezTo>
                    <a:pt x="30993" y="10859"/>
                    <a:pt x="29703" y="916"/>
                    <a:pt x="29640" y="507"/>
                  </a:cubicBezTo>
                  <a:cubicBezTo>
                    <a:pt x="29584" y="157"/>
                    <a:pt x="29323" y="0"/>
                    <a:pt x="290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119"/>
            <p:cNvSpPr/>
            <p:nvPr/>
          </p:nvSpPr>
          <p:spPr>
            <a:xfrm>
              <a:off x="3668400" y="497700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0"/>
                  </a:moveTo>
                  <a:cubicBezTo>
                    <a:pt x="0" y="0"/>
                    <a:pt x="0" y="1164"/>
                    <a:pt x="787" y="1164"/>
                  </a:cubicBezTo>
                  <a:lnTo>
                    <a:pt x="27437" y="1164"/>
                  </a:lnTo>
                  <a:cubicBezTo>
                    <a:pt x="28223" y="1164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119"/>
            <p:cNvSpPr/>
            <p:nvPr/>
          </p:nvSpPr>
          <p:spPr>
            <a:xfrm>
              <a:off x="3764350" y="63377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119"/>
            <p:cNvSpPr/>
            <p:nvPr/>
          </p:nvSpPr>
          <p:spPr>
            <a:xfrm>
              <a:off x="3698275" y="9885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119"/>
            <p:cNvSpPr/>
            <p:nvPr/>
          </p:nvSpPr>
          <p:spPr>
            <a:xfrm>
              <a:off x="3714000" y="1016850"/>
              <a:ext cx="597075" cy="29900"/>
            </a:xfrm>
            <a:custGeom>
              <a:avLst/>
              <a:gdLst/>
              <a:ahLst/>
              <a:cxnLst/>
              <a:rect l="l" t="t" r="r" b="b"/>
              <a:pathLst>
                <a:path w="23883" h="1196" extrusionOk="0">
                  <a:moveTo>
                    <a:pt x="788" y="0"/>
                  </a:moveTo>
                  <a:cubicBezTo>
                    <a:pt x="1" y="0"/>
                    <a:pt x="1" y="1196"/>
                    <a:pt x="788" y="1196"/>
                  </a:cubicBezTo>
                  <a:lnTo>
                    <a:pt x="23882" y="1196"/>
                  </a:lnTo>
                  <a:cubicBezTo>
                    <a:pt x="23536" y="787"/>
                    <a:pt x="23253" y="409"/>
                    <a:pt x="22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119"/>
            <p:cNvSpPr/>
            <p:nvPr/>
          </p:nvSpPr>
          <p:spPr>
            <a:xfrm>
              <a:off x="3615675" y="1130125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0" y="2675"/>
                    <a:pt x="3430" y="1731"/>
                  </a:cubicBezTo>
                  <a:cubicBezTo>
                    <a:pt x="3430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119"/>
            <p:cNvSpPr/>
            <p:nvPr/>
          </p:nvSpPr>
          <p:spPr>
            <a:xfrm>
              <a:off x="4318900" y="4536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0"/>
                  </a:moveTo>
                  <a:cubicBezTo>
                    <a:pt x="787" y="0"/>
                    <a:pt x="1" y="755"/>
                    <a:pt x="1" y="1699"/>
                  </a:cubicBezTo>
                  <a:cubicBezTo>
                    <a:pt x="1" y="2643"/>
                    <a:pt x="787" y="3398"/>
                    <a:pt x="1731" y="3398"/>
                  </a:cubicBezTo>
                  <a:cubicBezTo>
                    <a:pt x="2675" y="3398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119"/>
            <p:cNvSpPr/>
            <p:nvPr/>
          </p:nvSpPr>
          <p:spPr>
            <a:xfrm>
              <a:off x="3651075" y="1155275"/>
              <a:ext cx="739425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119"/>
            <p:cNvSpPr/>
            <p:nvPr/>
          </p:nvSpPr>
          <p:spPr>
            <a:xfrm>
              <a:off x="4227650" y="604675"/>
              <a:ext cx="84975" cy="85750"/>
            </a:xfrm>
            <a:custGeom>
              <a:avLst/>
              <a:gdLst/>
              <a:ahLst/>
              <a:cxnLst/>
              <a:rect l="l" t="t" r="r" b="b"/>
              <a:pathLst>
                <a:path w="3399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00" y="3430"/>
                  </a:cubicBezTo>
                  <a:cubicBezTo>
                    <a:pt x="2644" y="3430"/>
                    <a:pt x="3399" y="2643"/>
                    <a:pt x="3399" y="1699"/>
                  </a:cubicBezTo>
                  <a:cubicBezTo>
                    <a:pt x="3399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119"/>
            <p:cNvSpPr/>
            <p:nvPr/>
          </p:nvSpPr>
          <p:spPr>
            <a:xfrm>
              <a:off x="3659725" y="1268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1" y="756"/>
                    <a:pt x="1" y="1700"/>
                  </a:cubicBezTo>
                  <a:cubicBezTo>
                    <a:pt x="1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119"/>
            <p:cNvSpPr/>
            <p:nvPr/>
          </p:nvSpPr>
          <p:spPr>
            <a:xfrm>
              <a:off x="3668400" y="1292950"/>
              <a:ext cx="705600" cy="29900"/>
            </a:xfrm>
            <a:custGeom>
              <a:avLst/>
              <a:gdLst/>
              <a:ahLst/>
              <a:cxnLst/>
              <a:rect l="l" t="t" r="r" b="b"/>
              <a:pathLst>
                <a:path w="28224" h="1196" extrusionOk="0">
                  <a:moveTo>
                    <a:pt x="787" y="0"/>
                  </a:moveTo>
                  <a:cubicBezTo>
                    <a:pt x="0" y="0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119"/>
            <p:cNvSpPr/>
            <p:nvPr/>
          </p:nvSpPr>
          <p:spPr>
            <a:xfrm>
              <a:off x="3732100" y="1397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44"/>
                    <a:pt x="756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119"/>
            <p:cNvSpPr/>
            <p:nvPr/>
          </p:nvSpPr>
          <p:spPr>
            <a:xfrm>
              <a:off x="3764350" y="1431375"/>
              <a:ext cx="515250" cy="29125"/>
            </a:xfrm>
            <a:custGeom>
              <a:avLst/>
              <a:gdLst/>
              <a:ahLst/>
              <a:cxnLst/>
              <a:rect l="l" t="t" r="r" b="b"/>
              <a:pathLst>
                <a:path w="20610" h="1165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19854" y="1165"/>
                  </a:lnTo>
                  <a:cubicBezTo>
                    <a:pt x="20609" y="1165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119"/>
            <p:cNvSpPr/>
            <p:nvPr/>
          </p:nvSpPr>
          <p:spPr>
            <a:xfrm>
              <a:off x="3714000" y="184042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0"/>
                  </a:moveTo>
                  <a:cubicBezTo>
                    <a:pt x="1" y="0"/>
                    <a:pt x="1" y="1164"/>
                    <a:pt x="788" y="1164"/>
                  </a:cubicBezTo>
                  <a:lnTo>
                    <a:pt x="23788" y="1164"/>
                  </a:lnTo>
                  <a:cubicBezTo>
                    <a:pt x="24574" y="1164"/>
                    <a:pt x="24574" y="0"/>
                    <a:pt x="237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119"/>
            <p:cNvSpPr/>
            <p:nvPr/>
          </p:nvSpPr>
          <p:spPr>
            <a:xfrm>
              <a:off x="3663733" y="2002850"/>
              <a:ext cx="714802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119"/>
            <p:cNvSpPr/>
            <p:nvPr/>
          </p:nvSpPr>
          <p:spPr>
            <a:xfrm>
              <a:off x="3668400" y="2165275"/>
              <a:ext cx="705600" cy="29925"/>
            </a:xfrm>
            <a:custGeom>
              <a:avLst/>
              <a:gdLst/>
              <a:ahLst/>
              <a:cxnLst/>
              <a:rect l="l" t="t" r="r" b="b"/>
              <a:pathLst>
                <a:path w="28224" h="1197" extrusionOk="0">
                  <a:moveTo>
                    <a:pt x="787" y="1"/>
                  </a:moveTo>
                  <a:cubicBezTo>
                    <a:pt x="0" y="1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119"/>
            <p:cNvSpPr/>
            <p:nvPr/>
          </p:nvSpPr>
          <p:spPr>
            <a:xfrm>
              <a:off x="4259125" y="1796375"/>
              <a:ext cx="85750" cy="84975"/>
            </a:xfrm>
            <a:custGeom>
              <a:avLst/>
              <a:gdLst/>
              <a:ahLst/>
              <a:cxnLst/>
              <a:rect l="l" t="t" r="r" b="b"/>
              <a:pathLst>
                <a:path w="3430" h="3399" extrusionOk="0">
                  <a:moveTo>
                    <a:pt x="1699" y="0"/>
                  </a:moveTo>
                  <a:cubicBezTo>
                    <a:pt x="756" y="0"/>
                    <a:pt x="0" y="755"/>
                    <a:pt x="0" y="1699"/>
                  </a:cubicBezTo>
                  <a:cubicBezTo>
                    <a:pt x="0" y="2643"/>
                    <a:pt x="756" y="3398"/>
                    <a:pt x="1699" y="3398"/>
                  </a:cubicBezTo>
                  <a:cubicBezTo>
                    <a:pt x="2643" y="3398"/>
                    <a:pt x="3430" y="2643"/>
                    <a:pt x="3430" y="1699"/>
                  </a:cubicBezTo>
                  <a:cubicBezTo>
                    <a:pt x="3430" y="755"/>
                    <a:pt x="2643" y="0"/>
                    <a:pt x="16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119"/>
            <p:cNvSpPr/>
            <p:nvPr/>
          </p:nvSpPr>
          <p:spPr>
            <a:xfrm>
              <a:off x="3764350" y="23029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19854" y="1197"/>
                  </a:lnTo>
                  <a:cubicBezTo>
                    <a:pt x="20609" y="1197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119"/>
            <p:cNvSpPr/>
            <p:nvPr/>
          </p:nvSpPr>
          <p:spPr>
            <a:xfrm>
              <a:off x="3703000" y="2674200"/>
              <a:ext cx="85750" cy="85775"/>
            </a:xfrm>
            <a:custGeom>
              <a:avLst/>
              <a:gdLst/>
              <a:ahLst/>
              <a:cxnLst/>
              <a:rect l="l" t="t" r="r" b="b"/>
              <a:pathLst>
                <a:path w="3430" h="3431" extrusionOk="0">
                  <a:moveTo>
                    <a:pt x="1699" y="1"/>
                  </a:moveTo>
                  <a:cubicBezTo>
                    <a:pt x="756" y="1"/>
                    <a:pt x="0" y="787"/>
                    <a:pt x="0" y="1731"/>
                  </a:cubicBezTo>
                  <a:cubicBezTo>
                    <a:pt x="0" y="2675"/>
                    <a:pt x="756" y="3430"/>
                    <a:pt x="1699" y="3430"/>
                  </a:cubicBezTo>
                  <a:cubicBezTo>
                    <a:pt x="2643" y="3430"/>
                    <a:pt x="3430" y="2675"/>
                    <a:pt x="3430" y="1731"/>
                  </a:cubicBezTo>
                  <a:cubicBezTo>
                    <a:pt x="3430" y="787"/>
                    <a:pt x="2643" y="1"/>
                    <a:pt x="16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119"/>
            <p:cNvSpPr/>
            <p:nvPr/>
          </p:nvSpPr>
          <p:spPr>
            <a:xfrm>
              <a:off x="3714000" y="269937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1"/>
                  </a:moveTo>
                  <a:cubicBezTo>
                    <a:pt x="1" y="1"/>
                    <a:pt x="1" y="1165"/>
                    <a:pt x="788" y="1165"/>
                  </a:cubicBezTo>
                  <a:lnTo>
                    <a:pt x="23788" y="1165"/>
                  </a:lnTo>
                  <a:cubicBezTo>
                    <a:pt x="24574" y="1165"/>
                    <a:pt x="24574" y="1"/>
                    <a:pt x="23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119"/>
            <p:cNvSpPr/>
            <p:nvPr/>
          </p:nvSpPr>
          <p:spPr>
            <a:xfrm>
              <a:off x="3627475" y="281345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31" y="3430"/>
                  </a:cubicBezTo>
                  <a:cubicBezTo>
                    <a:pt x="2675" y="3430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119"/>
            <p:cNvSpPr/>
            <p:nvPr/>
          </p:nvSpPr>
          <p:spPr>
            <a:xfrm>
              <a:off x="4322050" y="212910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87" y="0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119"/>
            <p:cNvSpPr/>
            <p:nvPr/>
          </p:nvSpPr>
          <p:spPr>
            <a:xfrm>
              <a:off x="3651075" y="2837025"/>
              <a:ext cx="739425" cy="29925"/>
            </a:xfrm>
            <a:custGeom>
              <a:avLst/>
              <a:gdLst/>
              <a:ahLst/>
              <a:cxnLst/>
              <a:rect l="l" t="t" r="r" b="b"/>
              <a:pathLst>
                <a:path w="29577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28790" y="1197"/>
                  </a:lnTo>
                  <a:cubicBezTo>
                    <a:pt x="29577" y="1197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119"/>
            <p:cNvSpPr/>
            <p:nvPr/>
          </p:nvSpPr>
          <p:spPr>
            <a:xfrm>
              <a:off x="4225300" y="2278550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3"/>
                    <a:pt x="787" y="3430"/>
                    <a:pt x="1731" y="3430"/>
                  </a:cubicBezTo>
                  <a:cubicBezTo>
                    <a:pt x="2675" y="3430"/>
                    <a:pt x="3430" y="2643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119"/>
            <p:cNvSpPr/>
            <p:nvPr/>
          </p:nvSpPr>
          <p:spPr>
            <a:xfrm>
              <a:off x="3633775" y="2950300"/>
              <a:ext cx="84975" cy="85775"/>
            </a:xfrm>
            <a:custGeom>
              <a:avLst/>
              <a:gdLst/>
              <a:ahLst/>
              <a:cxnLst/>
              <a:rect l="l" t="t" r="r" b="b"/>
              <a:pathLst>
                <a:path w="3399" h="3431" extrusionOk="0">
                  <a:moveTo>
                    <a:pt x="1700" y="1"/>
                  </a:moveTo>
                  <a:cubicBezTo>
                    <a:pt x="756" y="1"/>
                    <a:pt x="1" y="787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399" y="2675"/>
                    <a:pt x="3399" y="1731"/>
                  </a:cubicBezTo>
                  <a:cubicBezTo>
                    <a:pt x="3399" y="787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119"/>
            <p:cNvSpPr/>
            <p:nvPr/>
          </p:nvSpPr>
          <p:spPr>
            <a:xfrm>
              <a:off x="3668400" y="2975475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1"/>
                  </a:moveTo>
                  <a:cubicBezTo>
                    <a:pt x="0" y="1"/>
                    <a:pt x="0" y="1165"/>
                    <a:pt x="787" y="1165"/>
                  </a:cubicBezTo>
                  <a:lnTo>
                    <a:pt x="27437" y="1165"/>
                  </a:lnTo>
                  <a:cubicBezTo>
                    <a:pt x="28223" y="1165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119"/>
            <p:cNvSpPr/>
            <p:nvPr/>
          </p:nvSpPr>
          <p:spPr>
            <a:xfrm>
              <a:off x="3734450" y="30840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00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1" y="2675"/>
                    <a:pt x="3431" y="1700"/>
                  </a:cubicBezTo>
                  <a:cubicBezTo>
                    <a:pt x="3431" y="756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119"/>
            <p:cNvSpPr/>
            <p:nvPr/>
          </p:nvSpPr>
          <p:spPr>
            <a:xfrm>
              <a:off x="3764350" y="31131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119"/>
            <p:cNvSpPr/>
            <p:nvPr/>
          </p:nvSpPr>
          <p:spPr>
            <a:xfrm>
              <a:off x="3764350" y="3463175"/>
              <a:ext cx="515250" cy="29900"/>
            </a:xfrm>
            <a:custGeom>
              <a:avLst/>
              <a:gdLst/>
              <a:ahLst/>
              <a:cxnLst/>
              <a:rect l="l" t="t" r="r" b="b"/>
              <a:pathLst>
                <a:path w="20610" h="1196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119"/>
            <p:cNvSpPr/>
            <p:nvPr/>
          </p:nvSpPr>
          <p:spPr>
            <a:xfrm>
              <a:off x="4225300" y="341990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2_2_1_1">
    <p:spTree>
      <p:nvGrpSpPr>
        <p:cNvPr id="1" name="Shape 6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18" name="Google Shape;6618;p120"/>
          <p:cNvGrpSpPr/>
          <p:nvPr/>
        </p:nvGrpSpPr>
        <p:grpSpPr>
          <a:xfrm>
            <a:off x="26" y="-294805"/>
            <a:ext cx="9136493" cy="6027911"/>
            <a:chOff x="26" y="-294805"/>
            <a:chExt cx="9136493" cy="6027911"/>
          </a:xfrm>
        </p:grpSpPr>
        <p:grpSp>
          <p:nvGrpSpPr>
            <p:cNvPr id="6619" name="Google Shape;6619;p120"/>
            <p:cNvGrpSpPr/>
            <p:nvPr/>
          </p:nvGrpSpPr>
          <p:grpSpPr>
            <a:xfrm>
              <a:off x="783924" y="-294805"/>
              <a:ext cx="8352595" cy="6027911"/>
              <a:chOff x="791415" y="-294805"/>
              <a:chExt cx="8352595" cy="6027911"/>
            </a:xfrm>
          </p:grpSpPr>
          <p:grpSp>
            <p:nvGrpSpPr>
              <p:cNvPr id="6620" name="Google Shape;6620;p120"/>
              <p:cNvGrpSpPr/>
              <p:nvPr/>
            </p:nvGrpSpPr>
            <p:grpSpPr>
              <a:xfrm>
                <a:off x="7011514" y="-294805"/>
                <a:ext cx="2132496" cy="5438332"/>
                <a:chOff x="7011514" y="-294805"/>
                <a:chExt cx="2132496" cy="5438332"/>
              </a:xfrm>
            </p:grpSpPr>
            <p:sp>
              <p:nvSpPr>
                <p:cNvPr id="6621" name="Google Shape;6621;p120"/>
                <p:cNvSpPr/>
                <p:nvPr/>
              </p:nvSpPr>
              <p:spPr>
                <a:xfrm>
                  <a:off x="7773661" y="3460451"/>
                  <a:ext cx="1370349" cy="16830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16" h="38217" extrusionOk="0">
                      <a:moveTo>
                        <a:pt x="31115" y="1"/>
                      </a:moveTo>
                      <a:lnTo>
                        <a:pt x="1" y="38217"/>
                      </a:lnTo>
                      <a:lnTo>
                        <a:pt x="10899" y="38217"/>
                      </a:lnTo>
                      <a:lnTo>
                        <a:pt x="31115" y="13405"/>
                      </a:lnTo>
                      <a:lnTo>
                        <a:pt x="3111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50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18431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22" name="Google Shape;6622;p120"/>
                <p:cNvSpPr/>
                <p:nvPr/>
              </p:nvSpPr>
              <p:spPr>
                <a:xfrm>
                  <a:off x="7011514" y="8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58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23" name="Google Shape;6623;p120"/>
                <p:cNvSpPr/>
                <p:nvPr/>
              </p:nvSpPr>
              <p:spPr>
                <a:xfrm>
                  <a:off x="7773661" y="-294805"/>
                  <a:ext cx="1370349" cy="16830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16" h="38217" extrusionOk="0">
                      <a:moveTo>
                        <a:pt x="31115" y="1"/>
                      </a:moveTo>
                      <a:lnTo>
                        <a:pt x="1" y="38217"/>
                      </a:lnTo>
                      <a:lnTo>
                        <a:pt x="10899" y="38217"/>
                      </a:lnTo>
                      <a:lnTo>
                        <a:pt x="31115" y="13405"/>
                      </a:lnTo>
                      <a:lnTo>
                        <a:pt x="3111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2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6624" name="Google Shape;6624;p120"/>
              <p:cNvSpPr/>
              <p:nvPr/>
            </p:nvSpPr>
            <p:spPr>
              <a:xfrm>
                <a:off x="6754575" y="2209363"/>
                <a:ext cx="2389434" cy="2934165"/>
              </a:xfrm>
              <a:custGeom>
                <a:avLst/>
                <a:gdLst/>
                <a:ahLst/>
                <a:cxnLst/>
                <a:rect l="l" t="t" r="r" b="b"/>
                <a:pathLst>
                  <a:path w="54256" h="66625" extrusionOk="0">
                    <a:moveTo>
                      <a:pt x="54255" y="1"/>
                    </a:moveTo>
                    <a:lnTo>
                      <a:pt x="0" y="66625"/>
                    </a:lnTo>
                    <a:lnTo>
                      <a:pt x="10917" y="66625"/>
                    </a:lnTo>
                    <a:lnTo>
                      <a:pt x="54255" y="13387"/>
                    </a:lnTo>
                    <a:lnTo>
                      <a:pt x="5425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29000">
                    <a:srgbClr val="87D2E4">
                      <a:alpha val="0"/>
                    </a:srgbClr>
                  </a:gs>
                  <a:gs pos="75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5" name="Google Shape;6625;p120"/>
              <p:cNvSpPr/>
              <p:nvPr/>
            </p:nvSpPr>
            <p:spPr>
              <a:xfrm>
                <a:off x="5735490" y="957482"/>
                <a:ext cx="3408520" cy="4186046"/>
              </a:xfrm>
              <a:custGeom>
                <a:avLst/>
                <a:gdLst/>
                <a:ahLst/>
                <a:cxnLst/>
                <a:rect l="l" t="t" r="r" b="b"/>
                <a:pathLst>
                  <a:path w="77396" h="95051" extrusionOk="0">
                    <a:moveTo>
                      <a:pt x="77395" y="1"/>
                    </a:moveTo>
                    <a:lnTo>
                      <a:pt x="0" y="95051"/>
                    </a:lnTo>
                    <a:lnTo>
                      <a:pt x="10916" y="95051"/>
                    </a:lnTo>
                    <a:lnTo>
                      <a:pt x="77395" y="13406"/>
                    </a:lnTo>
                    <a:lnTo>
                      <a:pt x="773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29000">
                    <a:srgbClr val="87D2E4">
                      <a:alpha val="0"/>
                    </a:srgbClr>
                  </a:gs>
                  <a:gs pos="75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6" name="Google Shape;6626;p120"/>
              <p:cNvSpPr/>
              <p:nvPr/>
            </p:nvSpPr>
            <p:spPr>
              <a:xfrm>
                <a:off x="471715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627" name="Google Shape;6627;p120"/>
              <p:cNvGrpSpPr/>
              <p:nvPr/>
            </p:nvGrpSpPr>
            <p:grpSpPr>
              <a:xfrm>
                <a:off x="791415" y="4009249"/>
                <a:ext cx="4360695" cy="1723858"/>
                <a:chOff x="791415" y="4009249"/>
                <a:chExt cx="4360695" cy="1723858"/>
              </a:xfrm>
            </p:grpSpPr>
            <p:sp>
              <p:nvSpPr>
                <p:cNvPr id="6628" name="Google Shape;6628;p120"/>
                <p:cNvSpPr/>
                <p:nvPr/>
              </p:nvSpPr>
              <p:spPr>
                <a:xfrm>
                  <a:off x="791415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29" name="Google Shape;6629;p120"/>
                <p:cNvSpPr/>
                <p:nvPr/>
              </p:nvSpPr>
              <p:spPr>
                <a:xfrm>
                  <a:off x="1785333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30" name="Google Shape;6630;p120"/>
                <p:cNvSpPr/>
                <p:nvPr/>
              </p:nvSpPr>
              <p:spPr>
                <a:xfrm>
                  <a:off x="2744296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31" name="Google Shape;6631;p120"/>
                <p:cNvSpPr/>
                <p:nvPr/>
              </p:nvSpPr>
              <p:spPr>
                <a:xfrm>
                  <a:off x="3748202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6632" name="Google Shape;6632;p120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33" name="Google Shape;6633;p120"/>
          <p:cNvGrpSpPr/>
          <p:nvPr/>
        </p:nvGrpSpPr>
        <p:grpSpPr>
          <a:xfrm rot="-2700000" flipH="1">
            <a:off x="8113716" y="-819910"/>
            <a:ext cx="732250" cy="3055771"/>
            <a:chOff x="3615675" y="367825"/>
            <a:chExt cx="808650" cy="3374600"/>
          </a:xfrm>
        </p:grpSpPr>
        <p:sp>
          <p:nvSpPr>
            <p:cNvPr id="6634" name="Google Shape;6634;p120"/>
            <p:cNvSpPr/>
            <p:nvPr/>
          </p:nvSpPr>
          <p:spPr>
            <a:xfrm>
              <a:off x="3663733" y="2002850"/>
              <a:ext cx="714802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120"/>
            <p:cNvSpPr/>
            <p:nvPr/>
          </p:nvSpPr>
          <p:spPr>
            <a:xfrm>
              <a:off x="3649500" y="367825"/>
              <a:ext cx="774825" cy="3374600"/>
            </a:xfrm>
            <a:custGeom>
              <a:avLst/>
              <a:gdLst/>
              <a:ahLst/>
              <a:cxnLst/>
              <a:rect l="l" t="t" r="r" b="b"/>
              <a:pathLst>
                <a:path w="30993" h="134984" extrusionOk="0">
                  <a:moveTo>
                    <a:pt x="29058" y="0"/>
                  </a:moveTo>
                  <a:cubicBezTo>
                    <a:pt x="28728" y="0"/>
                    <a:pt x="28392" y="245"/>
                    <a:pt x="28444" y="664"/>
                  </a:cubicBezTo>
                  <a:cubicBezTo>
                    <a:pt x="28476" y="790"/>
                    <a:pt x="29640" y="10229"/>
                    <a:pt x="14600" y="17592"/>
                  </a:cubicBezTo>
                  <a:cubicBezTo>
                    <a:pt x="1196" y="24136"/>
                    <a:pt x="1" y="31845"/>
                    <a:pt x="32" y="34048"/>
                  </a:cubicBezTo>
                  <a:cubicBezTo>
                    <a:pt x="95" y="36250"/>
                    <a:pt x="1196" y="43927"/>
                    <a:pt x="14600" y="50503"/>
                  </a:cubicBezTo>
                  <a:cubicBezTo>
                    <a:pt x="29640" y="57866"/>
                    <a:pt x="28444" y="67305"/>
                    <a:pt x="28444" y="67399"/>
                  </a:cubicBezTo>
                  <a:cubicBezTo>
                    <a:pt x="28444" y="67399"/>
                    <a:pt x="28444" y="67431"/>
                    <a:pt x="28444" y="67462"/>
                  </a:cubicBezTo>
                  <a:lnTo>
                    <a:pt x="28444" y="67525"/>
                  </a:lnTo>
                  <a:cubicBezTo>
                    <a:pt x="28444" y="67557"/>
                    <a:pt x="28444" y="67588"/>
                    <a:pt x="28444" y="67620"/>
                  </a:cubicBezTo>
                  <a:cubicBezTo>
                    <a:pt x="28476" y="67714"/>
                    <a:pt x="29640" y="77153"/>
                    <a:pt x="14600" y="84516"/>
                  </a:cubicBezTo>
                  <a:cubicBezTo>
                    <a:pt x="1196" y="91060"/>
                    <a:pt x="1" y="98769"/>
                    <a:pt x="32" y="100971"/>
                  </a:cubicBezTo>
                  <a:cubicBezTo>
                    <a:pt x="95" y="103174"/>
                    <a:pt x="1196" y="110851"/>
                    <a:pt x="14600" y="117427"/>
                  </a:cubicBezTo>
                  <a:cubicBezTo>
                    <a:pt x="29640" y="124758"/>
                    <a:pt x="28444" y="134197"/>
                    <a:pt x="28444" y="134292"/>
                  </a:cubicBezTo>
                  <a:cubicBezTo>
                    <a:pt x="28413" y="134638"/>
                    <a:pt x="28633" y="134921"/>
                    <a:pt x="28948" y="134984"/>
                  </a:cubicBezTo>
                  <a:lnTo>
                    <a:pt x="29042" y="134984"/>
                  </a:lnTo>
                  <a:cubicBezTo>
                    <a:pt x="29357" y="134984"/>
                    <a:pt x="29608" y="134764"/>
                    <a:pt x="29640" y="134449"/>
                  </a:cubicBezTo>
                  <a:cubicBezTo>
                    <a:pt x="29703" y="134040"/>
                    <a:pt x="30993" y="124097"/>
                    <a:pt x="15135" y="116326"/>
                  </a:cubicBezTo>
                  <a:cubicBezTo>
                    <a:pt x="2329" y="110065"/>
                    <a:pt x="1228" y="102985"/>
                    <a:pt x="1259" y="100940"/>
                  </a:cubicBezTo>
                  <a:cubicBezTo>
                    <a:pt x="1259" y="98926"/>
                    <a:pt x="2329" y="91815"/>
                    <a:pt x="15135" y="85554"/>
                  </a:cubicBezTo>
                  <a:cubicBezTo>
                    <a:pt x="30552" y="78003"/>
                    <a:pt x="29766" y="68406"/>
                    <a:pt x="29640" y="67494"/>
                  </a:cubicBezTo>
                  <a:cubicBezTo>
                    <a:pt x="29766" y="66550"/>
                    <a:pt x="30552" y="56953"/>
                    <a:pt x="15135" y="49433"/>
                  </a:cubicBezTo>
                  <a:cubicBezTo>
                    <a:pt x="2329" y="43141"/>
                    <a:pt x="1228" y="36061"/>
                    <a:pt x="1259" y="34048"/>
                  </a:cubicBezTo>
                  <a:cubicBezTo>
                    <a:pt x="1259" y="32002"/>
                    <a:pt x="2329" y="24892"/>
                    <a:pt x="15135" y="18630"/>
                  </a:cubicBezTo>
                  <a:cubicBezTo>
                    <a:pt x="30993" y="10859"/>
                    <a:pt x="29703" y="916"/>
                    <a:pt x="29640" y="507"/>
                  </a:cubicBezTo>
                  <a:cubicBezTo>
                    <a:pt x="29584" y="157"/>
                    <a:pt x="29323" y="0"/>
                    <a:pt x="290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120"/>
            <p:cNvSpPr/>
            <p:nvPr/>
          </p:nvSpPr>
          <p:spPr>
            <a:xfrm>
              <a:off x="3764350" y="31131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120"/>
            <p:cNvSpPr/>
            <p:nvPr/>
          </p:nvSpPr>
          <p:spPr>
            <a:xfrm>
              <a:off x="3764350" y="3463175"/>
              <a:ext cx="515250" cy="29900"/>
            </a:xfrm>
            <a:custGeom>
              <a:avLst/>
              <a:gdLst/>
              <a:ahLst/>
              <a:cxnLst/>
              <a:rect l="l" t="t" r="r" b="b"/>
              <a:pathLst>
                <a:path w="20610" h="1196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120"/>
            <p:cNvSpPr/>
            <p:nvPr/>
          </p:nvSpPr>
          <p:spPr>
            <a:xfrm>
              <a:off x="3668400" y="2975475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1"/>
                  </a:moveTo>
                  <a:cubicBezTo>
                    <a:pt x="0" y="1"/>
                    <a:pt x="0" y="1165"/>
                    <a:pt x="787" y="1165"/>
                  </a:cubicBezTo>
                  <a:lnTo>
                    <a:pt x="27437" y="1165"/>
                  </a:lnTo>
                  <a:cubicBezTo>
                    <a:pt x="28223" y="1165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120"/>
            <p:cNvSpPr/>
            <p:nvPr/>
          </p:nvSpPr>
          <p:spPr>
            <a:xfrm>
              <a:off x="3651075" y="2837025"/>
              <a:ext cx="739425" cy="29925"/>
            </a:xfrm>
            <a:custGeom>
              <a:avLst/>
              <a:gdLst/>
              <a:ahLst/>
              <a:cxnLst/>
              <a:rect l="l" t="t" r="r" b="b"/>
              <a:pathLst>
                <a:path w="29577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28790" y="1197"/>
                  </a:lnTo>
                  <a:cubicBezTo>
                    <a:pt x="29577" y="1197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120"/>
            <p:cNvSpPr/>
            <p:nvPr/>
          </p:nvSpPr>
          <p:spPr>
            <a:xfrm>
              <a:off x="3714000" y="269937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1"/>
                  </a:moveTo>
                  <a:cubicBezTo>
                    <a:pt x="1" y="1"/>
                    <a:pt x="1" y="1165"/>
                    <a:pt x="788" y="1165"/>
                  </a:cubicBezTo>
                  <a:lnTo>
                    <a:pt x="23788" y="1165"/>
                  </a:lnTo>
                  <a:cubicBezTo>
                    <a:pt x="24574" y="1165"/>
                    <a:pt x="24574" y="1"/>
                    <a:pt x="23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120"/>
            <p:cNvSpPr/>
            <p:nvPr/>
          </p:nvSpPr>
          <p:spPr>
            <a:xfrm>
              <a:off x="3764350" y="1431375"/>
              <a:ext cx="515250" cy="29125"/>
            </a:xfrm>
            <a:custGeom>
              <a:avLst/>
              <a:gdLst/>
              <a:ahLst/>
              <a:cxnLst/>
              <a:rect l="l" t="t" r="r" b="b"/>
              <a:pathLst>
                <a:path w="20610" h="1165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19854" y="1165"/>
                  </a:lnTo>
                  <a:cubicBezTo>
                    <a:pt x="20609" y="1165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120"/>
            <p:cNvSpPr/>
            <p:nvPr/>
          </p:nvSpPr>
          <p:spPr>
            <a:xfrm>
              <a:off x="3764350" y="63377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120"/>
            <p:cNvSpPr/>
            <p:nvPr/>
          </p:nvSpPr>
          <p:spPr>
            <a:xfrm>
              <a:off x="3668400" y="1292950"/>
              <a:ext cx="705600" cy="29900"/>
            </a:xfrm>
            <a:custGeom>
              <a:avLst/>
              <a:gdLst/>
              <a:ahLst/>
              <a:cxnLst/>
              <a:rect l="l" t="t" r="r" b="b"/>
              <a:pathLst>
                <a:path w="28224" h="1196" extrusionOk="0">
                  <a:moveTo>
                    <a:pt x="787" y="0"/>
                  </a:moveTo>
                  <a:cubicBezTo>
                    <a:pt x="0" y="0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120"/>
            <p:cNvSpPr/>
            <p:nvPr/>
          </p:nvSpPr>
          <p:spPr>
            <a:xfrm>
              <a:off x="3668400" y="497700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0"/>
                  </a:moveTo>
                  <a:cubicBezTo>
                    <a:pt x="0" y="0"/>
                    <a:pt x="0" y="1164"/>
                    <a:pt x="787" y="1164"/>
                  </a:cubicBezTo>
                  <a:lnTo>
                    <a:pt x="27437" y="1164"/>
                  </a:lnTo>
                  <a:cubicBezTo>
                    <a:pt x="28223" y="1164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120"/>
            <p:cNvSpPr/>
            <p:nvPr/>
          </p:nvSpPr>
          <p:spPr>
            <a:xfrm>
              <a:off x="3651075" y="1155275"/>
              <a:ext cx="739425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120"/>
            <p:cNvSpPr/>
            <p:nvPr/>
          </p:nvSpPr>
          <p:spPr>
            <a:xfrm>
              <a:off x="3714000" y="1016850"/>
              <a:ext cx="597075" cy="29900"/>
            </a:xfrm>
            <a:custGeom>
              <a:avLst/>
              <a:gdLst/>
              <a:ahLst/>
              <a:cxnLst/>
              <a:rect l="l" t="t" r="r" b="b"/>
              <a:pathLst>
                <a:path w="23883" h="1196" extrusionOk="0">
                  <a:moveTo>
                    <a:pt x="788" y="0"/>
                  </a:moveTo>
                  <a:cubicBezTo>
                    <a:pt x="1" y="0"/>
                    <a:pt x="1" y="1196"/>
                    <a:pt x="788" y="1196"/>
                  </a:cubicBezTo>
                  <a:lnTo>
                    <a:pt x="23882" y="1196"/>
                  </a:lnTo>
                  <a:cubicBezTo>
                    <a:pt x="23536" y="787"/>
                    <a:pt x="23253" y="409"/>
                    <a:pt x="22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120"/>
            <p:cNvSpPr/>
            <p:nvPr/>
          </p:nvSpPr>
          <p:spPr>
            <a:xfrm>
              <a:off x="3764350" y="23029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19854" y="1197"/>
                  </a:lnTo>
                  <a:cubicBezTo>
                    <a:pt x="20609" y="1197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120"/>
            <p:cNvSpPr/>
            <p:nvPr/>
          </p:nvSpPr>
          <p:spPr>
            <a:xfrm>
              <a:off x="3668400" y="2165275"/>
              <a:ext cx="705600" cy="29925"/>
            </a:xfrm>
            <a:custGeom>
              <a:avLst/>
              <a:gdLst/>
              <a:ahLst/>
              <a:cxnLst/>
              <a:rect l="l" t="t" r="r" b="b"/>
              <a:pathLst>
                <a:path w="28224" h="1197" extrusionOk="0">
                  <a:moveTo>
                    <a:pt x="787" y="1"/>
                  </a:moveTo>
                  <a:cubicBezTo>
                    <a:pt x="0" y="1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120"/>
            <p:cNvSpPr/>
            <p:nvPr/>
          </p:nvSpPr>
          <p:spPr>
            <a:xfrm>
              <a:off x="3714000" y="184042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0"/>
                  </a:moveTo>
                  <a:cubicBezTo>
                    <a:pt x="1" y="0"/>
                    <a:pt x="1" y="1164"/>
                    <a:pt x="788" y="1164"/>
                  </a:cubicBezTo>
                  <a:lnTo>
                    <a:pt x="23788" y="1164"/>
                  </a:lnTo>
                  <a:cubicBezTo>
                    <a:pt x="24574" y="1164"/>
                    <a:pt x="24574" y="0"/>
                    <a:pt x="237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120"/>
            <p:cNvSpPr/>
            <p:nvPr/>
          </p:nvSpPr>
          <p:spPr>
            <a:xfrm>
              <a:off x="3618050" y="367900"/>
              <a:ext cx="774025" cy="3374525"/>
            </a:xfrm>
            <a:custGeom>
              <a:avLst/>
              <a:gdLst/>
              <a:ahLst/>
              <a:cxnLst/>
              <a:rect l="l" t="t" r="r" b="b"/>
              <a:pathLst>
                <a:path w="30961" h="134981" extrusionOk="0">
                  <a:moveTo>
                    <a:pt x="1926" y="0"/>
                  </a:moveTo>
                  <a:cubicBezTo>
                    <a:pt x="1666" y="0"/>
                    <a:pt x="1409" y="157"/>
                    <a:pt x="1353" y="504"/>
                  </a:cubicBezTo>
                  <a:cubicBezTo>
                    <a:pt x="1322" y="944"/>
                    <a:pt x="0" y="10887"/>
                    <a:pt x="15858" y="18627"/>
                  </a:cubicBezTo>
                  <a:cubicBezTo>
                    <a:pt x="28664" y="24920"/>
                    <a:pt x="29765" y="31999"/>
                    <a:pt x="29734" y="34013"/>
                  </a:cubicBezTo>
                  <a:cubicBezTo>
                    <a:pt x="29702" y="36058"/>
                    <a:pt x="28664" y="43169"/>
                    <a:pt x="15858" y="49430"/>
                  </a:cubicBezTo>
                  <a:cubicBezTo>
                    <a:pt x="441" y="56982"/>
                    <a:pt x="1227" y="66578"/>
                    <a:pt x="1353" y="67491"/>
                  </a:cubicBezTo>
                  <a:cubicBezTo>
                    <a:pt x="1227" y="68403"/>
                    <a:pt x="441" y="78000"/>
                    <a:pt x="15858" y="85551"/>
                  </a:cubicBezTo>
                  <a:cubicBezTo>
                    <a:pt x="28664" y="91812"/>
                    <a:pt x="29765" y="98923"/>
                    <a:pt x="29734" y="100937"/>
                  </a:cubicBezTo>
                  <a:cubicBezTo>
                    <a:pt x="29702" y="102982"/>
                    <a:pt x="28664" y="110062"/>
                    <a:pt x="15858" y="116354"/>
                  </a:cubicBezTo>
                  <a:cubicBezTo>
                    <a:pt x="0" y="124094"/>
                    <a:pt x="1322" y="134037"/>
                    <a:pt x="1353" y="134478"/>
                  </a:cubicBezTo>
                  <a:cubicBezTo>
                    <a:pt x="1385" y="134761"/>
                    <a:pt x="1636" y="134981"/>
                    <a:pt x="1951" y="134981"/>
                  </a:cubicBezTo>
                  <a:lnTo>
                    <a:pt x="2045" y="134981"/>
                  </a:lnTo>
                  <a:cubicBezTo>
                    <a:pt x="2360" y="134950"/>
                    <a:pt x="2580" y="134635"/>
                    <a:pt x="2517" y="134320"/>
                  </a:cubicBezTo>
                  <a:cubicBezTo>
                    <a:pt x="2517" y="134226"/>
                    <a:pt x="1353" y="124787"/>
                    <a:pt x="16393" y="117424"/>
                  </a:cubicBezTo>
                  <a:cubicBezTo>
                    <a:pt x="29797" y="110880"/>
                    <a:pt x="30961" y="103171"/>
                    <a:pt x="30929" y="100968"/>
                  </a:cubicBezTo>
                  <a:cubicBezTo>
                    <a:pt x="30898" y="98766"/>
                    <a:pt x="29797" y="91089"/>
                    <a:pt x="16393" y="84544"/>
                  </a:cubicBezTo>
                  <a:cubicBezTo>
                    <a:pt x="1353" y="77182"/>
                    <a:pt x="2517" y="67742"/>
                    <a:pt x="2517" y="67648"/>
                  </a:cubicBezTo>
                  <a:cubicBezTo>
                    <a:pt x="2517" y="67617"/>
                    <a:pt x="2517" y="67585"/>
                    <a:pt x="2517" y="67554"/>
                  </a:cubicBezTo>
                  <a:lnTo>
                    <a:pt x="2517" y="67491"/>
                  </a:lnTo>
                  <a:cubicBezTo>
                    <a:pt x="2517" y="67459"/>
                    <a:pt x="2517" y="67428"/>
                    <a:pt x="2517" y="67396"/>
                  </a:cubicBezTo>
                  <a:cubicBezTo>
                    <a:pt x="2517" y="67302"/>
                    <a:pt x="1353" y="57863"/>
                    <a:pt x="16393" y="50500"/>
                  </a:cubicBezTo>
                  <a:cubicBezTo>
                    <a:pt x="29797" y="43924"/>
                    <a:pt x="30961" y="36247"/>
                    <a:pt x="30929" y="34045"/>
                  </a:cubicBezTo>
                  <a:cubicBezTo>
                    <a:pt x="30898" y="31842"/>
                    <a:pt x="29797" y="24165"/>
                    <a:pt x="16393" y="17589"/>
                  </a:cubicBezTo>
                  <a:cubicBezTo>
                    <a:pt x="1353" y="10226"/>
                    <a:pt x="2517" y="787"/>
                    <a:pt x="2517" y="693"/>
                  </a:cubicBezTo>
                  <a:cubicBezTo>
                    <a:pt x="2588" y="253"/>
                    <a:pt x="2255" y="0"/>
                    <a:pt x="1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120"/>
            <p:cNvSpPr/>
            <p:nvPr/>
          </p:nvSpPr>
          <p:spPr>
            <a:xfrm>
              <a:off x="3698275" y="9885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120"/>
            <p:cNvSpPr/>
            <p:nvPr/>
          </p:nvSpPr>
          <p:spPr>
            <a:xfrm>
              <a:off x="3615675" y="1130125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0" y="2675"/>
                    <a:pt x="3430" y="1731"/>
                  </a:cubicBezTo>
                  <a:cubicBezTo>
                    <a:pt x="3430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120"/>
            <p:cNvSpPr/>
            <p:nvPr/>
          </p:nvSpPr>
          <p:spPr>
            <a:xfrm>
              <a:off x="4318900" y="4536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0"/>
                  </a:moveTo>
                  <a:cubicBezTo>
                    <a:pt x="787" y="0"/>
                    <a:pt x="1" y="755"/>
                    <a:pt x="1" y="1699"/>
                  </a:cubicBezTo>
                  <a:cubicBezTo>
                    <a:pt x="1" y="2643"/>
                    <a:pt x="787" y="3398"/>
                    <a:pt x="1731" y="3398"/>
                  </a:cubicBezTo>
                  <a:cubicBezTo>
                    <a:pt x="2675" y="3398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120"/>
            <p:cNvSpPr/>
            <p:nvPr/>
          </p:nvSpPr>
          <p:spPr>
            <a:xfrm>
              <a:off x="3732100" y="1397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44"/>
                    <a:pt x="756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120"/>
            <p:cNvSpPr/>
            <p:nvPr/>
          </p:nvSpPr>
          <p:spPr>
            <a:xfrm>
              <a:off x="4225300" y="2278550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3"/>
                    <a:pt x="787" y="3430"/>
                    <a:pt x="1731" y="3430"/>
                  </a:cubicBezTo>
                  <a:cubicBezTo>
                    <a:pt x="2675" y="3430"/>
                    <a:pt x="3430" y="2643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120"/>
            <p:cNvSpPr/>
            <p:nvPr/>
          </p:nvSpPr>
          <p:spPr>
            <a:xfrm>
              <a:off x="3633775" y="2950300"/>
              <a:ext cx="84975" cy="85775"/>
            </a:xfrm>
            <a:custGeom>
              <a:avLst/>
              <a:gdLst/>
              <a:ahLst/>
              <a:cxnLst/>
              <a:rect l="l" t="t" r="r" b="b"/>
              <a:pathLst>
                <a:path w="3399" h="3431" extrusionOk="0">
                  <a:moveTo>
                    <a:pt x="1700" y="1"/>
                  </a:moveTo>
                  <a:cubicBezTo>
                    <a:pt x="756" y="1"/>
                    <a:pt x="1" y="787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399" y="2675"/>
                    <a:pt x="3399" y="1731"/>
                  </a:cubicBezTo>
                  <a:cubicBezTo>
                    <a:pt x="3399" y="787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120"/>
            <p:cNvSpPr/>
            <p:nvPr/>
          </p:nvSpPr>
          <p:spPr>
            <a:xfrm>
              <a:off x="4227650" y="604675"/>
              <a:ext cx="84975" cy="85750"/>
            </a:xfrm>
            <a:custGeom>
              <a:avLst/>
              <a:gdLst/>
              <a:ahLst/>
              <a:cxnLst/>
              <a:rect l="l" t="t" r="r" b="b"/>
              <a:pathLst>
                <a:path w="3399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00" y="3430"/>
                  </a:cubicBezTo>
                  <a:cubicBezTo>
                    <a:pt x="2644" y="3430"/>
                    <a:pt x="3399" y="2643"/>
                    <a:pt x="3399" y="1699"/>
                  </a:cubicBezTo>
                  <a:cubicBezTo>
                    <a:pt x="3399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120"/>
            <p:cNvSpPr/>
            <p:nvPr/>
          </p:nvSpPr>
          <p:spPr>
            <a:xfrm>
              <a:off x="3659725" y="1268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1" y="756"/>
                    <a:pt x="1" y="1700"/>
                  </a:cubicBezTo>
                  <a:cubicBezTo>
                    <a:pt x="1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120"/>
            <p:cNvSpPr/>
            <p:nvPr/>
          </p:nvSpPr>
          <p:spPr>
            <a:xfrm>
              <a:off x="4259125" y="1796375"/>
              <a:ext cx="85750" cy="84975"/>
            </a:xfrm>
            <a:custGeom>
              <a:avLst/>
              <a:gdLst/>
              <a:ahLst/>
              <a:cxnLst/>
              <a:rect l="l" t="t" r="r" b="b"/>
              <a:pathLst>
                <a:path w="3430" h="3399" extrusionOk="0">
                  <a:moveTo>
                    <a:pt x="1699" y="0"/>
                  </a:moveTo>
                  <a:cubicBezTo>
                    <a:pt x="756" y="0"/>
                    <a:pt x="0" y="755"/>
                    <a:pt x="0" y="1699"/>
                  </a:cubicBezTo>
                  <a:cubicBezTo>
                    <a:pt x="0" y="2643"/>
                    <a:pt x="756" y="3398"/>
                    <a:pt x="1699" y="3398"/>
                  </a:cubicBezTo>
                  <a:cubicBezTo>
                    <a:pt x="2643" y="3398"/>
                    <a:pt x="3430" y="2643"/>
                    <a:pt x="3430" y="1699"/>
                  </a:cubicBezTo>
                  <a:cubicBezTo>
                    <a:pt x="3430" y="755"/>
                    <a:pt x="2643" y="0"/>
                    <a:pt x="16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120"/>
            <p:cNvSpPr/>
            <p:nvPr/>
          </p:nvSpPr>
          <p:spPr>
            <a:xfrm>
              <a:off x="4322050" y="212910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87" y="0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120"/>
            <p:cNvSpPr/>
            <p:nvPr/>
          </p:nvSpPr>
          <p:spPr>
            <a:xfrm>
              <a:off x="3703000" y="2674200"/>
              <a:ext cx="85750" cy="85775"/>
            </a:xfrm>
            <a:custGeom>
              <a:avLst/>
              <a:gdLst/>
              <a:ahLst/>
              <a:cxnLst/>
              <a:rect l="l" t="t" r="r" b="b"/>
              <a:pathLst>
                <a:path w="3430" h="3431" extrusionOk="0">
                  <a:moveTo>
                    <a:pt x="1699" y="1"/>
                  </a:moveTo>
                  <a:cubicBezTo>
                    <a:pt x="756" y="1"/>
                    <a:pt x="0" y="787"/>
                    <a:pt x="0" y="1731"/>
                  </a:cubicBezTo>
                  <a:cubicBezTo>
                    <a:pt x="0" y="2675"/>
                    <a:pt x="756" y="3430"/>
                    <a:pt x="1699" y="3430"/>
                  </a:cubicBezTo>
                  <a:cubicBezTo>
                    <a:pt x="2643" y="3430"/>
                    <a:pt x="3430" y="2675"/>
                    <a:pt x="3430" y="1731"/>
                  </a:cubicBezTo>
                  <a:cubicBezTo>
                    <a:pt x="3430" y="787"/>
                    <a:pt x="2643" y="1"/>
                    <a:pt x="16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120"/>
            <p:cNvSpPr/>
            <p:nvPr/>
          </p:nvSpPr>
          <p:spPr>
            <a:xfrm>
              <a:off x="4225300" y="341990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120"/>
            <p:cNvSpPr/>
            <p:nvPr/>
          </p:nvSpPr>
          <p:spPr>
            <a:xfrm>
              <a:off x="3627475" y="281345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31" y="3430"/>
                  </a:cubicBezTo>
                  <a:cubicBezTo>
                    <a:pt x="2675" y="3430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120"/>
            <p:cNvSpPr/>
            <p:nvPr/>
          </p:nvSpPr>
          <p:spPr>
            <a:xfrm>
              <a:off x="3734450" y="30840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00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1" y="2675"/>
                    <a:pt x="3431" y="1700"/>
                  </a:cubicBezTo>
                  <a:cubicBezTo>
                    <a:pt x="3431" y="756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65" name="Google Shape;6665;p120"/>
          <p:cNvSpPr txBox="1">
            <a:spLocks noGrp="1"/>
          </p:cNvSpPr>
          <p:nvPr>
            <p:ph type="subTitle" idx="1"/>
          </p:nvPr>
        </p:nvSpPr>
        <p:spPr>
          <a:xfrm>
            <a:off x="777778" y="2576029"/>
            <a:ext cx="22878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6666" name="Google Shape;6666;p120"/>
          <p:cNvSpPr txBox="1">
            <a:spLocks noGrp="1"/>
          </p:cNvSpPr>
          <p:nvPr>
            <p:ph type="subTitle" idx="2"/>
          </p:nvPr>
        </p:nvSpPr>
        <p:spPr>
          <a:xfrm>
            <a:off x="777778" y="2947429"/>
            <a:ext cx="22878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667" name="Google Shape;6667;p120"/>
          <p:cNvSpPr txBox="1">
            <a:spLocks noGrp="1"/>
          </p:cNvSpPr>
          <p:nvPr>
            <p:ph type="subTitle" idx="3"/>
          </p:nvPr>
        </p:nvSpPr>
        <p:spPr>
          <a:xfrm>
            <a:off x="3428100" y="2576029"/>
            <a:ext cx="22878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6668" name="Google Shape;6668;p120"/>
          <p:cNvSpPr txBox="1">
            <a:spLocks noGrp="1"/>
          </p:cNvSpPr>
          <p:nvPr>
            <p:ph type="subTitle" idx="4"/>
          </p:nvPr>
        </p:nvSpPr>
        <p:spPr>
          <a:xfrm>
            <a:off x="3428100" y="2947429"/>
            <a:ext cx="22878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669" name="Google Shape;6669;p120"/>
          <p:cNvSpPr txBox="1">
            <a:spLocks noGrp="1"/>
          </p:cNvSpPr>
          <p:nvPr>
            <p:ph type="subTitle" idx="5"/>
          </p:nvPr>
        </p:nvSpPr>
        <p:spPr>
          <a:xfrm>
            <a:off x="6078422" y="2576029"/>
            <a:ext cx="22878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6670" name="Google Shape;6670;p120"/>
          <p:cNvSpPr txBox="1">
            <a:spLocks noGrp="1"/>
          </p:cNvSpPr>
          <p:nvPr>
            <p:ph type="subTitle" idx="6"/>
          </p:nvPr>
        </p:nvSpPr>
        <p:spPr>
          <a:xfrm>
            <a:off x="6078422" y="2947429"/>
            <a:ext cx="22878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671" name="Google Shape;6671;p120"/>
          <p:cNvSpPr txBox="1">
            <a:spLocks noGrp="1"/>
          </p:cNvSpPr>
          <p:nvPr>
            <p:ph type="title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2_1">
    <p:spTree>
      <p:nvGrpSpPr>
        <p:cNvPr id="1" name="Shape 6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3" name="Google Shape;6673;p121"/>
          <p:cNvSpPr txBox="1">
            <a:spLocks noGrp="1"/>
          </p:cNvSpPr>
          <p:nvPr>
            <p:ph type="subTitle" idx="1"/>
          </p:nvPr>
        </p:nvSpPr>
        <p:spPr>
          <a:xfrm>
            <a:off x="719544" y="3422872"/>
            <a:ext cx="23163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6674" name="Google Shape;6674;p121"/>
          <p:cNvSpPr txBox="1">
            <a:spLocks noGrp="1"/>
          </p:cNvSpPr>
          <p:nvPr>
            <p:ph type="subTitle" idx="2"/>
          </p:nvPr>
        </p:nvSpPr>
        <p:spPr>
          <a:xfrm>
            <a:off x="719544" y="3811097"/>
            <a:ext cx="23163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675" name="Google Shape;6675;p121"/>
          <p:cNvSpPr txBox="1">
            <a:spLocks noGrp="1"/>
          </p:cNvSpPr>
          <p:nvPr>
            <p:ph type="subTitle" idx="3"/>
          </p:nvPr>
        </p:nvSpPr>
        <p:spPr>
          <a:xfrm>
            <a:off x="3413842" y="3422872"/>
            <a:ext cx="23163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6676" name="Google Shape;6676;p121"/>
          <p:cNvSpPr txBox="1">
            <a:spLocks noGrp="1"/>
          </p:cNvSpPr>
          <p:nvPr>
            <p:ph type="subTitle" idx="4"/>
          </p:nvPr>
        </p:nvSpPr>
        <p:spPr>
          <a:xfrm>
            <a:off x="3413858" y="3811097"/>
            <a:ext cx="23163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677" name="Google Shape;6677;p121"/>
          <p:cNvSpPr txBox="1">
            <a:spLocks noGrp="1"/>
          </p:cNvSpPr>
          <p:nvPr>
            <p:ph type="subTitle" idx="5"/>
          </p:nvPr>
        </p:nvSpPr>
        <p:spPr>
          <a:xfrm>
            <a:off x="6108156" y="3422872"/>
            <a:ext cx="23163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6678" name="Google Shape;6678;p121"/>
          <p:cNvSpPr txBox="1">
            <a:spLocks noGrp="1"/>
          </p:cNvSpPr>
          <p:nvPr>
            <p:ph type="subTitle" idx="6"/>
          </p:nvPr>
        </p:nvSpPr>
        <p:spPr>
          <a:xfrm>
            <a:off x="6108156" y="3811097"/>
            <a:ext cx="23163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679" name="Google Shape;6679;p121"/>
          <p:cNvSpPr txBox="1">
            <a:spLocks noGrp="1"/>
          </p:cNvSpPr>
          <p:nvPr>
            <p:ph type="title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grpSp>
        <p:nvGrpSpPr>
          <p:cNvPr id="6680" name="Google Shape;6680;p121"/>
          <p:cNvGrpSpPr/>
          <p:nvPr/>
        </p:nvGrpSpPr>
        <p:grpSpPr>
          <a:xfrm>
            <a:off x="26" y="-294805"/>
            <a:ext cx="9136493" cy="6027911"/>
            <a:chOff x="26" y="-294805"/>
            <a:chExt cx="9136493" cy="6027911"/>
          </a:xfrm>
        </p:grpSpPr>
        <p:grpSp>
          <p:nvGrpSpPr>
            <p:cNvPr id="6681" name="Google Shape;6681;p121"/>
            <p:cNvGrpSpPr/>
            <p:nvPr/>
          </p:nvGrpSpPr>
          <p:grpSpPr>
            <a:xfrm>
              <a:off x="783924" y="-294805"/>
              <a:ext cx="8352595" cy="6027911"/>
              <a:chOff x="791415" y="-294805"/>
              <a:chExt cx="8352595" cy="6027911"/>
            </a:xfrm>
          </p:grpSpPr>
          <p:grpSp>
            <p:nvGrpSpPr>
              <p:cNvPr id="6682" name="Google Shape;6682;p121"/>
              <p:cNvGrpSpPr/>
              <p:nvPr/>
            </p:nvGrpSpPr>
            <p:grpSpPr>
              <a:xfrm>
                <a:off x="7011514" y="-294805"/>
                <a:ext cx="2132496" cy="5438332"/>
                <a:chOff x="7011514" y="-294805"/>
                <a:chExt cx="2132496" cy="5438332"/>
              </a:xfrm>
            </p:grpSpPr>
            <p:sp>
              <p:nvSpPr>
                <p:cNvPr id="6683" name="Google Shape;6683;p121"/>
                <p:cNvSpPr/>
                <p:nvPr/>
              </p:nvSpPr>
              <p:spPr>
                <a:xfrm>
                  <a:off x="7773661" y="3460451"/>
                  <a:ext cx="1370349" cy="16830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16" h="38217" extrusionOk="0">
                      <a:moveTo>
                        <a:pt x="31115" y="1"/>
                      </a:moveTo>
                      <a:lnTo>
                        <a:pt x="1" y="38217"/>
                      </a:lnTo>
                      <a:lnTo>
                        <a:pt x="10899" y="38217"/>
                      </a:lnTo>
                      <a:lnTo>
                        <a:pt x="31115" y="13405"/>
                      </a:lnTo>
                      <a:lnTo>
                        <a:pt x="3111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50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18431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84" name="Google Shape;6684;p121"/>
                <p:cNvSpPr/>
                <p:nvPr/>
              </p:nvSpPr>
              <p:spPr>
                <a:xfrm>
                  <a:off x="7011514" y="8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58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85" name="Google Shape;6685;p121"/>
                <p:cNvSpPr/>
                <p:nvPr/>
              </p:nvSpPr>
              <p:spPr>
                <a:xfrm>
                  <a:off x="7773661" y="-294805"/>
                  <a:ext cx="1370349" cy="16830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16" h="38217" extrusionOk="0">
                      <a:moveTo>
                        <a:pt x="31115" y="1"/>
                      </a:moveTo>
                      <a:lnTo>
                        <a:pt x="1" y="38217"/>
                      </a:lnTo>
                      <a:lnTo>
                        <a:pt x="10899" y="38217"/>
                      </a:lnTo>
                      <a:lnTo>
                        <a:pt x="31115" y="13405"/>
                      </a:lnTo>
                      <a:lnTo>
                        <a:pt x="3111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2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6686" name="Google Shape;6686;p121"/>
              <p:cNvSpPr/>
              <p:nvPr/>
            </p:nvSpPr>
            <p:spPr>
              <a:xfrm>
                <a:off x="6754575" y="2209363"/>
                <a:ext cx="2389434" cy="2934165"/>
              </a:xfrm>
              <a:custGeom>
                <a:avLst/>
                <a:gdLst/>
                <a:ahLst/>
                <a:cxnLst/>
                <a:rect l="l" t="t" r="r" b="b"/>
                <a:pathLst>
                  <a:path w="54256" h="66625" extrusionOk="0">
                    <a:moveTo>
                      <a:pt x="54255" y="1"/>
                    </a:moveTo>
                    <a:lnTo>
                      <a:pt x="0" y="66625"/>
                    </a:lnTo>
                    <a:lnTo>
                      <a:pt x="10917" y="66625"/>
                    </a:lnTo>
                    <a:lnTo>
                      <a:pt x="54255" y="13387"/>
                    </a:lnTo>
                    <a:lnTo>
                      <a:pt x="5425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29000">
                    <a:srgbClr val="87D2E4">
                      <a:alpha val="0"/>
                    </a:srgbClr>
                  </a:gs>
                  <a:gs pos="75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7" name="Google Shape;6687;p121"/>
              <p:cNvSpPr/>
              <p:nvPr/>
            </p:nvSpPr>
            <p:spPr>
              <a:xfrm>
                <a:off x="5735490" y="957482"/>
                <a:ext cx="3408520" cy="4186046"/>
              </a:xfrm>
              <a:custGeom>
                <a:avLst/>
                <a:gdLst/>
                <a:ahLst/>
                <a:cxnLst/>
                <a:rect l="l" t="t" r="r" b="b"/>
                <a:pathLst>
                  <a:path w="77396" h="95051" extrusionOk="0">
                    <a:moveTo>
                      <a:pt x="77395" y="1"/>
                    </a:moveTo>
                    <a:lnTo>
                      <a:pt x="0" y="95051"/>
                    </a:lnTo>
                    <a:lnTo>
                      <a:pt x="10916" y="95051"/>
                    </a:lnTo>
                    <a:lnTo>
                      <a:pt x="77395" y="13406"/>
                    </a:lnTo>
                    <a:lnTo>
                      <a:pt x="773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29000">
                    <a:srgbClr val="87D2E4">
                      <a:alpha val="0"/>
                    </a:srgbClr>
                  </a:gs>
                  <a:gs pos="75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8" name="Google Shape;6688;p121"/>
              <p:cNvSpPr/>
              <p:nvPr/>
            </p:nvSpPr>
            <p:spPr>
              <a:xfrm>
                <a:off x="471715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689" name="Google Shape;6689;p121"/>
              <p:cNvGrpSpPr/>
              <p:nvPr/>
            </p:nvGrpSpPr>
            <p:grpSpPr>
              <a:xfrm>
                <a:off x="791415" y="4009249"/>
                <a:ext cx="4360695" cy="1723858"/>
                <a:chOff x="791415" y="4009249"/>
                <a:chExt cx="4360695" cy="1723858"/>
              </a:xfrm>
            </p:grpSpPr>
            <p:sp>
              <p:nvSpPr>
                <p:cNvPr id="6690" name="Google Shape;6690;p121"/>
                <p:cNvSpPr/>
                <p:nvPr/>
              </p:nvSpPr>
              <p:spPr>
                <a:xfrm>
                  <a:off x="791415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91" name="Google Shape;6691;p121"/>
                <p:cNvSpPr/>
                <p:nvPr/>
              </p:nvSpPr>
              <p:spPr>
                <a:xfrm>
                  <a:off x="1785333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92" name="Google Shape;6692;p121"/>
                <p:cNvSpPr/>
                <p:nvPr/>
              </p:nvSpPr>
              <p:spPr>
                <a:xfrm>
                  <a:off x="2744296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93" name="Google Shape;6693;p121"/>
                <p:cNvSpPr/>
                <p:nvPr/>
              </p:nvSpPr>
              <p:spPr>
                <a:xfrm>
                  <a:off x="3748202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6694" name="Google Shape;6694;p121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95" name="Google Shape;6695;p121"/>
          <p:cNvGrpSpPr/>
          <p:nvPr/>
        </p:nvGrpSpPr>
        <p:grpSpPr>
          <a:xfrm rot="-2700000" flipH="1">
            <a:off x="7987760" y="-819910"/>
            <a:ext cx="732250" cy="3055771"/>
            <a:chOff x="3615675" y="367825"/>
            <a:chExt cx="808650" cy="3374600"/>
          </a:xfrm>
        </p:grpSpPr>
        <p:sp>
          <p:nvSpPr>
            <p:cNvPr id="6696" name="Google Shape;6696;p121"/>
            <p:cNvSpPr/>
            <p:nvPr/>
          </p:nvSpPr>
          <p:spPr>
            <a:xfrm>
              <a:off x="3663733" y="2002850"/>
              <a:ext cx="714802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121"/>
            <p:cNvSpPr/>
            <p:nvPr/>
          </p:nvSpPr>
          <p:spPr>
            <a:xfrm>
              <a:off x="3649500" y="367825"/>
              <a:ext cx="774825" cy="3374600"/>
            </a:xfrm>
            <a:custGeom>
              <a:avLst/>
              <a:gdLst/>
              <a:ahLst/>
              <a:cxnLst/>
              <a:rect l="l" t="t" r="r" b="b"/>
              <a:pathLst>
                <a:path w="30993" h="134984" extrusionOk="0">
                  <a:moveTo>
                    <a:pt x="29058" y="0"/>
                  </a:moveTo>
                  <a:cubicBezTo>
                    <a:pt x="28728" y="0"/>
                    <a:pt x="28392" y="245"/>
                    <a:pt x="28444" y="664"/>
                  </a:cubicBezTo>
                  <a:cubicBezTo>
                    <a:pt x="28476" y="790"/>
                    <a:pt x="29640" y="10229"/>
                    <a:pt x="14600" y="17592"/>
                  </a:cubicBezTo>
                  <a:cubicBezTo>
                    <a:pt x="1196" y="24136"/>
                    <a:pt x="1" y="31845"/>
                    <a:pt x="32" y="34048"/>
                  </a:cubicBezTo>
                  <a:cubicBezTo>
                    <a:pt x="95" y="36250"/>
                    <a:pt x="1196" y="43927"/>
                    <a:pt x="14600" y="50503"/>
                  </a:cubicBezTo>
                  <a:cubicBezTo>
                    <a:pt x="29640" y="57866"/>
                    <a:pt x="28444" y="67305"/>
                    <a:pt x="28444" y="67399"/>
                  </a:cubicBezTo>
                  <a:cubicBezTo>
                    <a:pt x="28444" y="67399"/>
                    <a:pt x="28444" y="67431"/>
                    <a:pt x="28444" y="67462"/>
                  </a:cubicBezTo>
                  <a:lnTo>
                    <a:pt x="28444" y="67525"/>
                  </a:lnTo>
                  <a:cubicBezTo>
                    <a:pt x="28444" y="67557"/>
                    <a:pt x="28444" y="67588"/>
                    <a:pt x="28444" y="67620"/>
                  </a:cubicBezTo>
                  <a:cubicBezTo>
                    <a:pt x="28476" y="67714"/>
                    <a:pt x="29640" y="77153"/>
                    <a:pt x="14600" y="84516"/>
                  </a:cubicBezTo>
                  <a:cubicBezTo>
                    <a:pt x="1196" y="91060"/>
                    <a:pt x="1" y="98769"/>
                    <a:pt x="32" y="100971"/>
                  </a:cubicBezTo>
                  <a:cubicBezTo>
                    <a:pt x="95" y="103174"/>
                    <a:pt x="1196" y="110851"/>
                    <a:pt x="14600" y="117427"/>
                  </a:cubicBezTo>
                  <a:cubicBezTo>
                    <a:pt x="29640" y="124758"/>
                    <a:pt x="28444" y="134197"/>
                    <a:pt x="28444" y="134292"/>
                  </a:cubicBezTo>
                  <a:cubicBezTo>
                    <a:pt x="28413" y="134638"/>
                    <a:pt x="28633" y="134921"/>
                    <a:pt x="28948" y="134984"/>
                  </a:cubicBezTo>
                  <a:lnTo>
                    <a:pt x="29042" y="134984"/>
                  </a:lnTo>
                  <a:cubicBezTo>
                    <a:pt x="29357" y="134984"/>
                    <a:pt x="29608" y="134764"/>
                    <a:pt x="29640" y="134449"/>
                  </a:cubicBezTo>
                  <a:cubicBezTo>
                    <a:pt x="29703" y="134040"/>
                    <a:pt x="30993" y="124097"/>
                    <a:pt x="15135" y="116326"/>
                  </a:cubicBezTo>
                  <a:cubicBezTo>
                    <a:pt x="2329" y="110065"/>
                    <a:pt x="1228" y="102985"/>
                    <a:pt x="1259" y="100940"/>
                  </a:cubicBezTo>
                  <a:cubicBezTo>
                    <a:pt x="1259" y="98926"/>
                    <a:pt x="2329" y="91815"/>
                    <a:pt x="15135" y="85554"/>
                  </a:cubicBezTo>
                  <a:cubicBezTo>
                    <a:pt x="30552" y="78003"/>
                    <a:pt x="29766" y="68406"/>
                    <a:pt x="29640" y="67494"/>
                  </a:cubicBezTo>
                  <a:cubicBezTo>
                    <a:pt x="29766" y="66550"/>
                    <a:pt x="30552" y="56953"/>
                    <a:pt x="15135" y="49433"/>
                  </a:cubicBezTo>
                  <a:cubicBezTo>
                    <a:pt x="2329" y="43141"/>
                    <a:pt x="1228" y="36061"/>
                    <a:pt x="1259" y="34048"/>
                  </a:cubicBezTo>
                  <a:cubicBezTo>
                    <a:pt x="1259" y="32002"/>
                    <a:pt x="2329" y="24892"/>
                    <a:pt x="15135" y="18630"/>
                  </a:cubicBezTo>
                  <a:cubicBezTo>
                    <a:pt x="30993" y="10859"/>
                    <a:pt x="29703" y="916"/>
                    <a:pt x="29640" y="507"/>
                  </a:cubicBezTo>
                  <a:cubicBezTo>
                    <a:pt x="29584" y="157"/>
                    <a:pt x="29323" y="0"/>
                    <a:pt x="290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121"/>
            <p:cNvSpPr/>
            <p:nvPr/>
          </p:nvSpPr>
          <p:spPr>
            <a:xfrm>
              <a:off x="3764350" y="31131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121"/>
            <p:cNvSpPr/>
            <p:nvPr/>
          </p:nvSpPr>
          <p:spPr>
            <a:xfrm>
              <a:off x="3764350" y="3463175"/>
              <a:ext cx="515250" cy="29900"/>
            </a:xfrm>
            <a:custGeom>
              <a:avLst/>
              <a:gdLst/>
              <a:ahLst/>
              <a:cxnLst/>
              <a:rect l="l" t="t" r="r" b="b"/>
              <a:pathLst>
                <a:path w="20610" h="1196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121"/>
            <p:cNvSpPr/>
            <p:nvPr/>
          </p:nvSpPr>
          <p:spPr>
            <a:xfrm>
              <a:off x="3668400" y="2975475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1"/>
                  </a:moveTo>
                  <a:cubicBezTo>
                    <a:pt x="0" y="1"/>
                    <a:pt x="0" y="1165"/>
                    <a:pt x="787" y="1165"/>
                  </a:cubicBezTo>
                  <a:lnTo>
                    <a:pt x="27437" y="1165"/>
                  </a:lnTo>
                  <a:cubicBezTo>
                    <a:pt x="28223" y="1165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121"/>
            <p:cNvSpPr/>
            <p:nvPr/>
          </p:nvSpPr>
          <p:spPr>
            <a:xfrm>
              <a:off x="3651075" y="2837025"/>
              <a:ext cx="739425" cy="29925"/>
            </a:xfrm>
            <a:custGeom>
              <a:avLst/>
              <a:gdLst/>
              <a:ahLst/>
              <a:cxnLst/>
              <a:rect l="l" t="t" r="r" b="b"/>
              <a:pathLst>
                <a:path w="29577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28790" y="1197"/>
                  </a:lnTo>
                  <a:cubicBezTo>
                    <a:pt x="29577" y="1197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121"/>
            <p:cNvSpPr/>
            <p:nvPr/>
          </p:nvSpPr>
          <p:spPr>
            <a:xfrm>
              <a:off x="3714000" y="269937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1"/>
                  </a:moveTo>
                  <a:cubicBezTo>
                    <a:pt x="1" y="1"/>
                    <a:pt x="1" y="1165"/>
                    <a:pt x="788" y="1165"/>
                  </a:cubicBezTo>
                  <a:lnTo>
                    <a:pt x="23788" y="1165"/>
                  </a:lnTo>
                  <a:cubicBezTo>
                    <a:pt x="24574" y="1165"/>
                    <a:pt x="24574" y="1"/>
                    <a:pt x="23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121"/>
            <p:cNvSpPr/>
            <p:nvPr/>
          </p:nvSpPr>
          <p:spPr>
            <a:xfrm>
              <a:off x="3764350" y="1431375"/>
              <a:ext cx="515250" cy="29125"/>
            </a:xfrm>
            <a:custGeom>
              <a:avLst/>
              <a:gdLst/>
              <a:ahLst/>
              <a:cxnLst/>
              <a:rect l="l" t="t" r="r" b="b"/>
              <a:pathLst>
                <a:path w="20610" h="1165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19854" y="1165"/>
                  </a:lnTo>
                  <a:cubicBezTo>
                    <a:pt x="20609" y="1165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121"/>
            <p:cNvSpPr/>
            <p:nvPr/>
          </p:nvSpPr>
          <p:spPr>
            <a:xfrm>
              <a:off x="3764350" y="63377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121"/>
            <p:cNvSpPr/>
            <p:nvPr/>
          </p:nvSpPr>
          <p:spPr>
            <a:xfrm>
              <a:off x="3668400" y="1292950"/>
              <a:ext cx="705600" cy="29900"/>
            </a:xfrm>
            <a:custGeom>
              <a:avLst/>
              <a:gdLst/>
              <a:ahLst/>
              <a:cxnLst/>
              <a:rect l="l" t="t" r="r" b="b"/>
              <a:pathLst>
                <a:path w="28224" h="1196" extrusionOk="0">
                  <a:moveTo>
                    <a:pt x="787" y="0"/>
                  </a:moveTo>
                  <a:cubicBezTo>
                    <a:pt x="0" y="0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121"/>
            <p:cNvSpPr/>
            <p:nvPr/>
          </p:nvSpPr>
          <p:spPr>
            <a:xfrm>
              <a:off x="3668400" y="497700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0"/>
                  </a:moveTo>
                  <a:cubicBezTo>
                    <a:pt x="0" y="0"/>
                    <a:pt x="0" y="1164"/>
                    <a:pt x="787" y="1164"/>
                  </a:cubicBezTo>
                  <a:lnTo>
                    <a:pt x="27437" y="1164"/>
                  </a:lnTo>
                  <a:cubicBezTo>
                    <a:pt x="28223" y="1164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121"/>
            <p:cNvSpPr/>
            <p:nvPr/>
          </p:nvSpPr>
          <p:spPr>
            <a:xfrm>
              <a:off x="3651075" y="1155275"/>
              <a:ext cx="739425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121"/>
            <p:cNvSpPr/>
            <p:nvPr/>
          </p:nvSpPr>
          <p:spPr>
            <a:xfrm>
              <a:off x="3714000" y="1016850"/>
              <a:ext cx="597075" cy="29900"/>
            </a:xfrm>
            <a:custGeom>
              <a:avLst/>
              <a:gdLst/>
              <a:ahLst/>
              <a:cxnLst/>
              <a:rect l="l" t="t" r="r" b="b"/>
              <a:pathLst>
                <a:path w="23883" h="1196" extrusionOk="0">
                  <a:moveTo>
                    <a:pt x="788" y="0"/>
                  </a:moveTo>
                  <a:cubicBezTo>
                    <a:pt x="1" y="0"/>
                    <a:pt x="1" y="1196"/>
                    <a:pt x="788" y="1196"/>
                  </a:cubicBezTo>
                  <a:lnTo>
                    <a:pt x="23882" y="1196"/>
                  </a:lnTo>
                  <a:cubicBezTo>
                    <a:pt x="23536" y="787"/>
                    <a:pt x="23253" y="409"/>
                    <a:pt x="22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121"/>
            <p:cNvSpPr/>
            <p:nvPr/>
          </p:nvSpPr>
          <p:spPr>
            <a:xfrm>
              <a:off x="3764350" y="23029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19854" y="1197"/>
                  </a:lnTo>
                  <a:cubicBezTo>
                    <a:pt x="20609" y="1197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121"/>
            <p:cNvSpPr/>
            <p:nvPr/>
          </p:nvSpPr>
          <p:spPr>
            <a:xfrm>
              <a:off x="3668400" y="2165275"/>
              <a:ext cx="705600" cy="29925"/>
            </a:xfrm>
            <a:custGeom>
              <a:avLst/>
              <a:gdLst/>
              <a:ahLst/>
              <a:cxnLst/>
              <a:rect l="l" t="t" r="r" b="b"/>
              <a:pathLst>
                <a:path w="28224" h="1197" extrusionOk="0">
                  <a:moveTo>
                    <a:pt x="787" y="1"/>
                  </a:moveTo>
                  <a:cubicBezTo>
                    <a:pt x="0" y="1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121"/>
            <p:cNvSpPr/>
            <p:nvPr/>
          </p:nvSpPr>
          <p:spPr>
            <a:xfrm>
              <a:off x="3714000" y="184042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0"/>
                  </a:moveTo>
                  <a:cubicBezTo>
                    <a:pt x="1" y="0"/>
                    <a:pt x="1" y="1164"/>
                    <a:pt x="788" y="1164"/>
                  </a:cubicBezTo>
                  <a:lnTo>
                    <a:pt x="23788" y="1164"/>
                  </a:lnTo>
                  <a:cubicBezTo>
                    <a:pt x="24574" y="1164"/>
                    <a:pt x="24574" y="0"/>
                    <a:pt x="237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121"/>
            <p:cNvSpPr/>
            <p:nvPr/>
          </p:nvSpPr>
          <p:spPr>
            <a:xfrm>
              <a:off x="3618050" y="367900"/>
              <a:ext cx="774025" cy="3374525"/>
            </a:xfrm>
            <a:custGeom>
              <a:avLst/>
              <a:gdLst/>
              <a:ahLst/>
              <a:cxnLst/>
              <a:rect l="l" t="t" r="r" b="b"/>
              <a:pathLst>
                <a:path w="30961" h="134981" extrusionOk="0">
                  <a:moveTo>
                    <a:pt x="1926" y="0"/>
                  </a:moveTo>
                  <a:cubicBezTo>
                    <a:pt x="1666" y="0"/>
                    <a:pt x="1409" y="157"/>
                    <a:pt x="1353" y="504"/>
                  </a:cubicBezTo>
                  <a:cubicBezTo>
                    <a:pt x="1322" y="944"/>
                    <a:pt x="0" y="10887"/>
                    <a:pt x="15858" y="18627"/>
                  </a:cubicBezTo>
                  <a:cubicBezTo>
                    <a:pt x="28664" y="24920"/>
                    <a:pt x="29765" y="31999"/>
                    <a:pt x="29734" y="34013"/>
                  </a:cubicBezTo>
                  <a:cubicBezTo>
                    <a:pt x="29702" y="36058"/>
                    <a:pt x="28664" y="43169"/>
                    <a:pt x="15858" y="49430"/>
                  </a:cubicBezTo>
                  <a:cubicBezTo>
                    <a:pt x="441" y="56982"/>
                    <a:pt x="1227" y="66578"/>
                    <a:pt x="1353" y="67491"/>
                  </a:cubicBezTo>
                  <a:cubicBezTo>
                    <a:pt x="1227" y="68403"/>
                    <a:pt x="441" y="78000"/>
                    <a:pt x="15858" y="85551"/>
                  </a:cubicBezTo>
                  <a:cubicBezTo>
                    <a:pt x="28664" y="91812"/>
                    <a:pt x="29765" y="98923"/>
                    <a:pt x="29734" y="100937"/>
                  </a:cubicBezTo>
                  <a:cubicBezTo>
                    <a:pt x="29702" y="102982"/>
                    <a:pt x="28664" y="110062"/>
                    <a:pt x="15858" y="116354"/>
                  </a:cubicBezTo>
                  <a:cubicBezTo>
                    <a:pt x="0" y="124094"/>
                    <a:pt x="1322" y="134037"/>
                    <a:pt x="1353" y="134478"/>
                  </a:cubicBezTo>
                  <a:cubicBezTo>
                    <a:pt x="1385" y="134761"/>
                    <a:pt x="1636" y="134981"/>
                    <a:pt x="1951" y="134981"/>
                  </a:cubicBezTo>
                  <a:lnTo>
                    <a:pt x="2045" y="134981"/>
                  </a:lnTo>
                  <a:cubicBezTo>
                    <a:pt x="2360" y="134950"/>
                    <a:pt x="2580" y="134635"/>
                    <a:pt x="2517" y="134320"/>
                  </a:cubicBezTo>
                  <a:cubicBezTo>
                    <a:pt x="2517" y="134226"/>
                    <a:pt x="1353" y="124787"/>
                    <a:pt x="16393" y="117424"/>
                  </a:cubicBezTo>
                  <a:cubicBezTo>
                    <a:pt x="29797" y="110880"/>
                    <a:pt x="30961" y="103171"/>
                    <a:pt x="30929" y="100968"/>
                  </a:cubicBezTo>
                  <a:cubicBezTo>
                    <a:pt x="30898" y="98766"/>
                    <a:pt x="29797" y="91089"/>
                    <a:pt x="16393" y="84544"/>
                  </a:cubicBezTo>
                  <a:cubicBezTo>
                    <a:pt x="1353" y="77182"/>
                    <a:pt x="2517" y="67742"/>
                    <a:pt x="2517" y="67648"/>
                  </a:cubicBezTo>
                  <a:cubicBezTo>
                    <a:pt x="2517" y="67617"/>
                    <a:pt x="2517" y="67585"/>
                    <a:pt x="2517" y="67554"/>
                  </a:cubicBezTo>
                  <a:lnTo>
                    <a:pt x="2517" y="67491"/>
                  </a:lnTo>
                  <a:cubicBezTo>
                    <a:pt x="2517" y="67459"/>
                    <a:pt x="2517" y="67428"/>
                    <a:pt x="2517" y="67396"/>
                  </a:cubicBezTo>
                  <a:cubicBezTo>
                    <a:pt x="2517" y="67302"/>
                    <a:pt x="1353" y="57863"/>
                    <a:pt x="16393" y="50500"/>
                  </a:cubicBezTo>
                  <a:cubicBezTo>
                    <a:pt x="29797" y="43924"/>
                    <a:pt x="30961" y="36247"/>
                    <a:pt x="30929" y="34045"/>
                  </a:cubicBezTo>
                  <a:cubicBezTo>
                    <a:pt x="30898" y="31842"/>
                    <a:pt x="29797" y="24165"/>
                    <a:pt x="16393" y="17589"/>
                  </a:cubicBezTo>
                  <a:cubicBezTo>
                    <a:pt x="1353" y="10226"/>
                    <a:pt x="2517" y="787"/>
                    <a:pt x="2517" y="693"/>
                  </a:cubicBezTo>
                  <a:cubicBezTo>
                    <a:pt x="2588" y="253"/>
                    <a:pt x="2255" y="0"/>
                    <a:pt x="19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121"/>
            <p:cNvSpPr/>
            <p:nvPr/>
          </p:nvSpPr>
          <p:spPr>
            <a:xfrm>
              <a:off x="3698275" y="9885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121"/>
            <p:cNvSpPr/>
            <p:nvPr/>
          </p:nvSpPr>
          <p:spPr>
            <a:xfrm>
              <a:off x="3615675" y="1130125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0" y="2675"/>
                    <a:pt x="3430" y="1731"/>
                  </a:cubicBezTo>
                  <a:cubicBezTo>
                    <a:pt x="3430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121"/>
            <p:cNvSpPr/>
            <p:nvPr/>
          </p:nvSpPr>
          <p:spPr>
            <a:xfrm>
              <a:off x="4318900" y="4536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0"/>
                  </a:moveTo>
                  <a:cubicBezTo>
                    <a:pt x="787" y="0"/>
                    <a:pt x="1" y="755"/>
                    <a:pt x="1" y="1699"/>
                  </a:cubicBezTo>
                  <a:cubicBezTo>
                    <a:pt x="1" y="2643"/>
                    <a:pt x="787" y="3398"/>
                    <a:pt x="1731" y="3398"/>
                  </a:cubicBezTo>
                  <a:cubicBezTo>
                    <a:pt x="2675" y="3398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121"/>
            <p:cNvSpPr/>
            <p:nvPr/>
          </p:nvSpPr>
          <p:spPr>
            <a:xfrm>
              <a:off x="3732100" y="1397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44"/>
                    <a:pt x="756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121"/>
            <p:cNvSpPr/>
            <p:nvPr/>
          </p:nvSpPr>
          <p:spPr>
            <a:xfrm>
              <a:off x="4225300" y="2278550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3"/>
                    <a:pt x="787" y="3430"/>
                    <a:pt x="1731" y="3430"/>
                  </a:cubicBezTo>
                  <a:cubicBezTo>
                    <a:pt x="2675" y="3430"/>
                    <a:pt x="3430" y="2643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121"/>
            <p:cNvSpPr/>
            <p:nvPr/>
          </p:nvSpPr>
          <p:spPr>
            <a:xfrm>
              <a:off x="3633775" y="2950300"/>
              <a:ext cx="84975" cy="85775"/>
            </a:xfrm>
            <a:custGeom>
              <a:avLst/>
              <a:gdLst/>
              <a:ahLst/>
              <a:cxnLst/>
              <a:rect l="l" t="t" r="r" b="b"/>
              <a:pathLst>
                <a:path w="3399" h="3431" extrusionOk="0">
                  <a:moveTo>
                    <a:pt x="1700" y="1"/>
                  </a:moveTo>
                  <a:cubicBezTo>
                    <a:pt x="756" y="1"/>
                    <a:pt x="1" y="787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399" y="2675"/>
                    <a:pt x="3399" y="1731"/>
                  </a:cubicBezTo>
                  <a:cubicBezTo>
                    <a:pt x="3399" y="787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121"/>
            <p:cNvSpPr/>
            <p:nvPr/>
          </p:nvSpPr>
          <p:spPr>
            <a:xfrm>
              <a:off x="4227650" y="604675"/>
              <a:ext cx="84975" cy="85750"/>
            </a:xfrm>
            <a:custGeom>
              <a:avLst/>
              <a:gdLst/>
              <a:ahLst/>
              <a:cxnLst/>
              <a:rect l="l" t="t" r="r" b="b"/>
              <a:pathLst>
                <a:path w="3399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00" y="3430"/>
                  </a:cubicBezTo>
                  <a:cubicBezTo>
                    <a:pt x="2644" y="3430"/>
                    <a:pt x="3399" y="2643"/>
                    <a:pt x="3399" y="1699"/>
                  </a:cubicBezTo>
                  <a:cubicBezTo>
                    <a:pt x="3399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121"/>
            <p:cNvSpPr/>
            <p:nvPr/>
          </p:nvSpPr>
          <p:spPr>
            <a:xfrm>
              <a:off x="3659725" y="1268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1" y="756"/>
                    <a:pt x="1" y="1700"/>
                  </a:cubicBezTo>
                  <a:cubicBezTo>
                    <a:pt x="1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121"/>
            <p:cNvSpPr/>
            <p:nvPr/>
          </p:nvSpPr>
          <p:spPr>
            <a:xfrm>
              <a:off x="4259125" y="1796375"/>
              <a:ext cx="85750" cy="84975"/>
            </a:xfrm>
            <a:custGeom>
              <a:avLst/>
              <a:gdLst/>
              <a:ahLst/>
              <a:cxnLst/>
              <a:rect l="l" t="t" r="r" b="b"/>
              <a:pathLst>
                <a:path w="3430" h="3399" extrusionOk="0">
                  <a:moveTo>
                    <a:pt x="1699" y="0"/>
                  </a:moveTo>
                  <a:cubicBezTo>
                    <a:pt x="756" y="0"/>
                    <a:pt x="0" y="755"/>
                    <a:pt x="0" y="1699"/>
                  </a:cubicBezTo>
                  <a:cubicBezTo>
                    <a:pt x="0" y="2643"/>
                    <a:pt x="756" y="3398"/>
                    <a:pt x="1699" y="3398"/>
                  </a:cubicBezTo>
                  <a:cubicBezTo>
                    <a:pt x="2643" y="3398"/>
                    <a:pt x="3430" y="2643"/>
                    <a:pt x="3430" y="1699"/>
                  </a:cubicBezTo>
                  <a:cubicBezTo>
                    <a:pt x="3430" y="755"/>
                    <a:pt x="2643" y="0"/>
                    <a:pt x="16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121"/>
            <p:cNvSpPr/>
            <p:nvPr/>
          </p:nvSpPr>
          <p:spPr>
            <a:xfrm>
              <a:off x="4322050" y="212910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87" y="0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121"/>
            <p:cNvSpPr/>
            <p:nvPr/>
          </p:nvSpPr>
          <p:spPr>
            <a:xfrm>
              <a:off x="3703000" y="2674200"/>
              <a:ext cx="85750" cy="85775"/>
            </a:xfrm>
            <a:custGeom>
              <a:avLst/>
              <a:gdLst/>
              <a:ahLst/>
              <a:cxnLst/>
              <a:rect l="l" t="t" r="r" b="b"/>
              <a:pathLst>
                <a:path w="3430" h="3431" extrusionOk="0">
                  <a:moveTo>
                    <a:pt x="1699" y="1"/>
                  </a:moveTo>
                  <a:cubicBezTo>
                    <a:pt x="756" y="1"/>
                    <a:pt x="0" y="787"/>
                    <a:pt x="0" y="1731"/>
                  </a:cubicBezTo>
                  <a:cubicBezTo>
                    <a:pt x="0" y="2675"/>
                    <a:pt x="756" y="3430"/>
                    <a:pt x="1699" y="3430"/>
                  </a:cubicBezTo>
                  <a:cubicBezTo>
                    <a:pt x="2643" y="3430"/>
                    <a:pt x="3430" y="2675"/>
                    <a:pt x="3430" y="1731"/>
                  </a:cubicBezTo>
                  <a:cubicBezTo>
                    <a:pt x="3430" y="787"/>
                    <a:pt x="2643" y="1"/>
                    <a:pt x="16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121"/>
            <p:cNvSpPr/>
            <p:nvPr/>
          </p:nvSpPr>
          <p:spPr>
            <a:xfrm>
              <a:off x="4225300" y="341990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121"/>
            <p:cNvSpPr/>
            <p:nvPr/>
          </p:nvSpPr>
          <p:spPr>
            <a:xfrm>
              <a:off x="3627475" y="281345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31" y="3430"/>
                  </a:cubicBezTo>
                  <a:cubicBezTo>
                    <a:pt x="2675" y="3430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121"/>
            <p:cNvSpPr/>
            <p:nvPr/>
          </p:nvSpPr>
          <p:spPr>
            <a:xfrm>
              <a:off x="3734450" y="30840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00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1" y="2675"/>
                    <a:pt x="3431" y="1700"/>
                  </a:cubicBezTo>
                  <a:cubicBezTo>
                    <a:pt x="3431" y="756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3_1_4_1">
    <p:spTree>
      <p:nvGrpSpPr>
        <p:cNvPr id="1" name="Shape 6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28" name="Google Shape;6728;p122"/>
          <p:cNvGrpSpPr/>
          <p:nvPr/>
        </p:nvGrpSpPr>
        <p:grpSpPr>
          <a:xfrm>
            <a:off x="26" y="-294805"/>
            <a:ext cx="9136493" cy="6027911"/>
            <a:chOff x="26" y="-294805"/>
            <a:chExt cx="9136493" cy="6027911"/>
          </a:xfrm>
        </p:grpSpPr>
        <p:grpSp>
          <p:nvGrpSpPr>
            <p:cNvPr id="6729" name="Google Shape;6729;p122"/>
            <p:cNvGrpSpPr/>
            <p:nvPr/>
          </p:nvGrpSpPr>
          <p:grpSpPr>
            <a:xfrm>
              <a:off x="783924" y="-294805"/>
              <a:ext cx="8352595" cy="6027911"/>
              <a:chOff x="791415" y="-294805"/>
              <a:chExt cx="8352595" cy="6027911"/>
            </a:xfrm>
          </p:grpSpPr>
          <p:grpSp>
            <p:nvGrpSpPr>
              <p:cNvPr id="6730" name="Google Shape;6730;p122"/>
              <p:cNvGrpSpPr/>
              <p:nvPr/>
            </p:nvGrpSpPr>
            <p:grpSpPr>
              <a:xfrm>
                <a:off x="7011514" y="-294805"/>
                <a:ext cx="2132496" cy="2018670"/>
                <a:chOff x="7011514" y="-294805"/>
                <a:chExt cx="2132496" cy="2018670"/>
              </a:xfrm>
            </p:grpSpPr>
            <p:sp>
              <p:nvSpPr>
                <p:cNvPr id="6731" name="Google Shape;6731;p122"/>
                <p:cNvSpPr/>
                <p:nvPr/>
              </p:nvSpPr>
              <p:spPr>
                <a:xfrm>
                  <a:off x="7011514" y="8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58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32" name="Google Shape;6732;p122"/>
                <p:cNvSpPr/>
                <p:nvPr/>
              </p:nvSpPr>
              <p:spPr>
                <a:xfrm>
                  <a:off x="7773661" y="-294805"/>
                  <a:ext cx="1370349" cy="16830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16" h="38217" extrusionOk="0">
                      <a:moveTo>
                        <a:pt x="31115" y="1"/>
                      </a:moveTo>
                      <a:lnTo>
                        <a:pt x="1" y="38217"/>
                      </a:lnTo>
                      <a:lnTo>
                        <a:pt x="10899" y="38217"/>
                      </a:lnTo>
                      <a:lnTo>
                        <a:pt x="31115" y="13405"/>
                      </a:lnTo>
                      <a:lnTo>
                        <a:pt x="3111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2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6733" name="Google Shape;6733;p122"/>
              <p:cNvSpPr/>
              <p:nvPr/>
            </p:nvSpPr>
            <p:spPr>
              <a:xfrm>
                <a:off x="6754575" y="2209363"/>
                <a:ext cx="2389434" cy="2934165"/>
              </a:xfrm>
              <a:custGeom>
                <a:avLst/>
                <a:gdLst/>
                <a:ahLst/>
                <a:cxnLst/>
                <a:rect l="l" t="t" r="r" b="b"/>
                <a:pathLst>
                  <a:path w="54256" h="66625" extrusionOk="0">
                    <a:moveTo>
                      <a:pt x="54255" y="1"/>
                    </a:moveTo>
                    <a:lnTo>
                      <a:pt x="0" y="66625"/>
                    </a:lnTo>
                    <a:lnTo>
                      <a:pt x="10917" y="66625"/>
                    </a:lnTo>
                    <a:lnTo>
                      <a:pt x="54255" y="13387"/>
                    </a:lnTo>
                    <a:lnTo>
                      <a:pt x="5425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29000">
                    <a:srgbClr val="87D2E4">
                      <a:alpha val="0"/>
                    </a:srgbClr>
                  </a:gs>
                  <a:gs pos="75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4" name="Google Shape;6734;p122"/>
              <p:cNvSpPr/>
              <p:nvPr/>
            </p:nvSpPr>
            <p:spPr>
              <a:xfrm>
                <a:off x="5735490" y="957482"/>
                <a:ext cx="3408520" cy="4186046"/>
              </a:xfrm>
              <a:custGeom>
                <a:avLst/>
                <a:gdLst/>
                <a:ahLst/>
                <a:cxnLst/>
                <a:rect l="l" t="t" r="r" b="b"/>
                <a:pathLst>
                  <a:path w="77396" h="95051" extrusionOk="0">
                    <a:moveTo>
                      <a:pt x="77395" y="1"/>
                    </a:moveTo>
                    <a:lnTo>
                      <a:pt x="0" y="95051"/>
                    </a:lnTo>
                    <a:lnTo>
                      <a:pt x="10916" y="95051"/>
                    </a:lnTo>
                    <a:lnTo>
                      <a:pt x="77395" y="13406"/>
                    </a:lnTo>
                    <a:lnTo>
                      <a:pt x="773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29000">
                    <a:srgbClr val="87D2E4">
                      <a:alpha val="0"/>
                    </a:srgbClr>
                  </a:gs>
                  <a:gs pos="75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5" name="Google Shape;6735;p122"/>
              <p:cNvSpPr/>
              <p:nvPr/>
            </p:nvSpPr>
            <p:spPr>
              <a:xfrm>
                <a:off x="471715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736" name="Google Shape;6736;p122"/>
              <p:cNvGrpSpPr/>
              <p:nvPr/>
            </p:nvGrpSpPr>
            <p:grpSpPr>
              <a:xfrm>
                <a:off x="791415" y="4009249"/>
                <a:ext cx="4360695" cy="1723858"/>
                <a:chOff x="791415" y="4009249"/>
                <a:chExt cx="4360695" cy="1723858"/>
              </a:xfrm>
            </p:grpSpPr>
            <p:sp>
              <p:nvSpPr>
                <p:cNvPr id="6737" name="Google Shape;6737;p122"/>
                <p:cNvSpPr/>
                <p:nvPr/>
              </p:nvSpPr>
              <p:spPr>
                <a:xfrm>
                  <a:off x="791415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38" name="Google Shape;6738;p122"/>
                <p:cNvSpPr/>
                <p:nvPr/>
              </p:nvSpPr>
              <p:spPr>
                <a:xfrm>
                  <a:off x="1785333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39" name="Google Shape;6739;p122"/>
                <p:cNvSpPr/>
                <p:nvPr/>
              </p:nvSpPr>
              <p:spPr>
                <a:xfrm>
                  <a:off x="2744296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40" name="Google Shape;6740;p122"/>
                <p:cNvSpPr/>
                <p:nvPr/>
              </p:nvSpPr>
              <p:spPr>
                <a:xfrm>
                  <a:off x="3748202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6741" name="Google Shape;6741;p122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42" name="Google Shape;6742;p122"/>
          <p:cNvGrpSpPr/>
          <p:nvPr/>
        </p:nvGrpSpPr>
        <p:grpSpPr>
          <a:xfrm rot="1800138" flipH="1">
            <a:off x="8303462" y="3170745"/>
            <a:ext cx="732263" cy="3055826"/>
            <a:chOff x="3615675" y="367825"/>
            <a:chExt cx="808650" cy="3374600"/>
          </a:xfrm>
        </p:grpSpPr>
        <p:sp>
          <p:nvSpPr>
            <p:cNvPr id="6743" name="Google Shape;6743;p122"/>
            <p:cNvSpPr/>
            <p:nvPr/>
          </p:nvSpPr>
          <p:spPr>
            <a:xfrm>
              <a:off x="3663733" y="2002850"/>
              <a:ext cx="714802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122"/>
            <p:cNvSpPr/>
            <p:nvPr/>
          </p:nvSpPr>
          <p:spPr>
            <a:xfrm>
              <a:off x="3649500" y="367825"/>
              <a:ext cx="774825" cy="3374600"/>
            </a:xfrm>
            <a:custGeom>
              <a:avLst/>
              <a:gdLst/>
              <a:ahLst/>
              <a:cxnLst/>
              <a:rect l="l" t="t" r="r" b="b"/>
              <a:pathLst>
                <a:path w="30993" h="134984" extrusionOk="0">
                  <a:moveTo>
                    <a:pt x="29058" y="0"/>
                  </a:moveTo>
                  <a:cubicBezTo>
                    <a:pt x="28728" y="0"/>
                    <a:pt x="28392" y="245"/>
                    <a:pt x="28444" y="664"/>
                  </a:cubicBezTo>
                  <a:cubicBezTo>
                    <a:pt x="28476" y="790"/>
                    <a:pt x="29640" y="10229"/>
                    <a:pt x="14600" y="17592"/>
                  </a:cubicBezTo>
                  <a:cubicBezTo>
                    <a:pt x="1196" y="24136"/>
                    <a:pt x="1" y="31845"/>
                    <a:pt x="32" y="34048"/>
                  </a:cubicBezTo>
                  <a:cubicBezTo>
                    <a:pt x="95" y="36250"/>
                    <a:pt x="1196" y="43927"/>
                    <a:pt x="14600" y="50503"/>
                  </a:cubicBezTo>
                  <a:cubicBezTo>
                    <a:pt x="29640" y="57866"/>
                    <a:pt x="28444" y="67305"/>
                    <a:pt x="28444" y="67399"/>
                  </a:cubicBezTo>
                  <a:cubicBezTo>
                    <a:pt x="28444" y="67399"/>
                    <a:pt x="28444" y="67431"/>
                    <a:pt x="28444" y="67462"/>
                  </a:cubicBezTo>
                  <a:lnTo>
                    <a:pt x="28444" y="67525"/>
                  </a:lnTo>
                  <a:cubicBezTo>
                    <a:pt x="28444" y="67557"/>
                    <a:pt x="28444" y="67588"/>
                    <a:pt x="28444" y="67620"/>
                  </a:cubicBezTo>
                  <a:cubicBezTo>
                    <a:pt x="28476" y="67714"/>
                    <a:pt x="29640" y="77153"/>
                    <a:pt x="14600" y="84516"/>
                  </a:cubicBezTo>
                  <a:cubicBezTo>
                    <a:pt x="1196" y="91060"/>
                    <a:pt x="1" y="98769"/>
                    <a:pt x="32" y="100971"/>
                  </a:cubicBezTo>
                  <a:cubicBezTo>
                    <a:pt x="95" y="103174"/>
                    <a:pt x="1196" y="110851"/>
                    <a:pt x="14600" y="117427"/>
                  </a:cubicBezTo>
                  <a:cubicBezTo>
                    <a:pt x="29640" y="124758"/>
                    <a:pt x="28444" y="134197"/>
                    <a:pt x="28444" y="134292"/>
                  </a:cubicBezTo>
                  <a:cubicBezTo>
                    <a:pt x="28413" y="134638"/>
                    <a:pt x="28633" y="134921"/>
                    <a:pt x="28948" y="134984"/>
                  </a:cubicBezTo>
                  <a:lnTo>
                    <a:pt x="29042" y="134984"/>
                  </a:lnTo>
                  <a:cubicBezTo>
                    <a:pt x="29357" y="134984"/>
                    <a:pt x="29608" y="134764"/>
                    <a:pt x="29640" y="134449"/>
                  </a:cubicBezTo>
                  <a:cubicBezTo>
                    <a:pt x="29703" y="134040"/>
                    <a:pt x="30993" y="124097"/>
                    <a:pt x="15135" y="116326"/>
                  </a:cubicBezTo>
                  <a:cubicBezTo>
                    <a:pt x="2329" y="110065"/>
                    <a:pt x="1228" y="102985"/>
                    <a:pt x="1259" y="100940"/>
                  </a:cubicBezTo>
                  <a:cubicBezTo>
                    <a:pt x="1259" y="98926"/>
                    <a:pt x="2329" y="91815"/>
                    <a:pt x="15135" y="85554"/>
                  </a:cubicBezTo>
                  <a:cubicBezTo>
                    <a:pt x="30552" y="78003"/>
                    <a:pt x="29766" y="68406"/>
                    <a:pt x="29640" y="67494"/>
                  </a:cubicBezTo>
                  <a:cubicBezTo>
                    <a:pt x="29766" y="66550"/>
                    <a:pt x="30552" y="56953"/>
                    <a:pt x="15135" y="49433"/>
                  </a:cubicBezTo>
                  <a:cubicBezTo>
                    <a:pt x="2329" y="43141"/>
                    <a:pt x="1228" y="36061"/>
                    <a:pt x="1259" y="34048"/>
                  </a:cubicBezTo>
                  <a:cubicBezTo>
                    <a:pt x="1259" y="32002"/>
                    <a:pt x="2329" y="24892"/>
                    <a:pt x="15135" y="18630"/>
                  </a:cubicBezTo>
                  <a:cubicBezTo>
                    <a:pt x="30993" y="10859"/>
                    <a:pt x="29703" y="916"/>
                    <a:pt x="29640" y="507"/>
                  </a:cubicBezTo>
                  <a:cubicBezTo>
                    <a:pt x="29584" y="157"/>
                    <a:pt x="29323" y="0"/>
                    <a:pt x="290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122"/>
            <p:cNvSpPr/>
            <p:nvPr/>
          </p:nvSpPr>
          <p:spPr>
            <a:xfrm>
              <a:off x="3764350" y="31131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122"/>
            <p:cNvSpPr/>
            <p:nvPr/>
          </p:nvSpPr>
          <p:spPr>
            <a:xfrm>
              <a:off x="3764350" y="3463175"/>
              <a:ext cx="515250" cy="29900"/>
            </a:xfrm>
            <a:custGeom>
              <a:avLst/>
              <a:gdLst/>
              <a:ahLst/>
              <a:cxnLst/>
              <a:rect l="l" t="t" r="r" b="b"/>
              <a:pathLst>
                <a:path w="20610" h="1196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122"/>
            <p:cNvSpPr/>
            <p:nvPr/>
          </p:nvSpPr>
          <p:spPr>
            <a:xfrm>
              <a:off x="3668400" y="2975475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1"/>
                  </a:moveTo>
                  <a:cubicBezTo>
                    <a:pt x="0" y="1"/>
                    <a:pt x="0" y="1165"/>
                    <a:pt x="787" y="1165"/>
                  </a:cubicBezTo>
                  <a:lnTo>
                    <a:pt x="27437" y="1165"/>
                  </a:lnTo>
                  <a:cubicBezTo>
                    <a:pt x="28223" y="1165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122"/>
            <p:cNvSpPr/>
            <p:nvPr/>
          </p:nvSpPr>
          <p:spPr>
            <a:xfrm>
              <a:off x="3651075" y="2837025"/>
              <a:ext cx="739425" cy="29925"/>
            </a:xfrm>
            <a:custGeom>
              <a:avLst/>
              <a:gdLst/>
              <a:ahLst/>
              <a:cxnLst/>
              <a:rect l="l" t="t" r="r" b="b"/>
              <a:pathLst>
                <a:path w="29577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28790" y="1197"/>
                  </a:lnTo>
                  <a:cubicBezTo>
                    <a:pt x="29577" y="1197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122"/>
            <p:cNvSpPr/>
            <p:nvPr/>
          </p:nvSpPr>
          <p:spPr>
            <a:xfrm>
              <a:off x="3714000" y="269937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1"/>
                  </a:moveTo>
                  <a:cubicBezTo>
                    <a:pt x="1" y="1"/>
                    <a:pt x="1" y="1165"/>
                    <a:pt x="788" y="1165"/>
                  </a:cubicBezTo>
                  <a:lnTo>
                    <a:pt x="23788" y="1165"/>
                  </a:lnTo>
                  <a:cubicBezTo>
                    <a:pt x="24574" y="1165"/>
                    <a:pt x="24574" y="1"/>
                    <a:pt x="23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122"/>
            <p:cNvSpPr/>
            <p:nvPr/>
          </p:nvSpPr>
          <p:spPr>
            <a:xfrm>
              <a:off x="3764350" y="1431375"/>
              <a:ext cx="515250" cy="29125"/>
            </a:xfrm>
            <a:custGeom>
              <a:avLst/>
              <a:gdLst/>
              <a:ahLst/>
              <a:cxnLst/>
              <a:rect l="l" t="t" r="r" b="b"/>
              <a:pathLst>
                <a:path w="20610" h="1165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19854" y="1165"/>
                  </a:lnTo>
                  <a:cubicBezTo>
                    <a:pt x="20609" y="1165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122"/>
            <p:cNvSpPr/>
            <p:nvPr/>
          </p:nvSpPr>
          <p:spPr>
            <a:xfrm>
              <a:off x="3764350" y="63377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122"/>
            <p:cNvSpPr/>
            <p:nvPr/>
          </p:nvSpPr>
          <p:spPr>
            <a:xfrm>
              <a:off x="3668400" y="1292950"/>
              <a:ext cx="705600" cy="29900"/>
            </a:xfrm>
            <a:custGeom>
              <a:avLst/>
              <a:gdLst/>
              <a:ahLst/>
              <a:cxnLst/>
              <a:rect l="l" t="t" r="r" b="b"/>
              <a:pathLst>
                <a:path w="28224" h="1196" extrusionOk="0">
                  <a:moveTo>
                    <a:pt x="787" y="0"/>
                  </a:moveTo>
                  <a:cubicBezTo>
                    <a:pt x="0" y="0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122"/>
            <p:cNvSpPr/>
            <p:nvPr/>
          </p:nvSpPr>
          <p:spPr>
            <a:xfrm>
              <a:off x="3668400" y="497700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0"/>
                  </a:moveTo>
                  <a:cubicBezTo>
                    <a:pt x="0" y="0"/>
                    <a:pt x="0" y="1164"/>
                    <a:pt x="787" y="1164"/>
                  </a:cubicBezTo>
                  <a:lnTo>
                    <a:pt x="27437" y="1164"/>
                  </a:lnTo>
                  <a:cubicBezTo>
                    <a:pt x="28223" y="1164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122"/>
            <p:cNvSpPr/>
            <p:nvPr/>
          </p:nvSpPr>
          <p:spPr>
            <a:xfrm>
              <a:off x="3651075" y="1155275"/>
              <a:ext cx="739425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122"/>
            <p:cNvSpPr/>
            <p:nvPr/>
          </p:nvSpPr>
          <p:spPr>
            <a:xfrm>
              <a:off x="3714000" y="1016850"/>
              <a:ext cx="597075" cy="29900"/>
            </a:xfrm>
            <a:custGeom>
              <a:avLst/>
              <a:gdLst/>
              <a:ahLst/>
              <a:cxnLst/>
              <a:rect l="l" t="t" r="r" b="b"/>
              <a:pathLst>
                <a:path w="23883" h="1196" extrusionOk="0">
                  <a:moveTo>
                    <a:pt x="788" y="0"/>
                  </a:moveTo>
                  <a:cubicBezTo>
                    <a:pt x="1" y="0"/>
                    <a:pt x="1" y="1196"/>
                    <a:pt x="788" y="1196"/>
                  </a:cubicBezTo>
                  <a:lnTo>
                    <a:pt x="23882" y="1196"/>
                  </a:lnTo>
                  <a:cubicBezTo>
                    <a:pt x="23536" y="787"/>
                    <a:pt x="23253" y="409"/>
                    <a:pt x="22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122"/>
            <p:cNvSpPr/>
            <p:nvPr/>
          </p:nvSpPr>
          <p:spPr>
            <a:xfrm>
              <a:off x="3764350" y="23029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19854" y="1197"/>
                  </a:lnTo>
                  <a:cubicBezTo>
                    <a:pt x="20609" y="1197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122"/>
            <p:cNvSpPr/>
            <p:nvPr/>
          </p:nvSpPr>
          <p:spPr>
            <a:xfrm>
              <a:off x="3668400" y="2165275"/>
              <a:ext cx="705600" cy="29925"/>
            </a:xfrm>
            <a:custGeom>
              <a:avLst/>
              <a:gdLst/>
              <a:ahLst/>
              <a:cxnLst/>
              <a:rect l="l" t="t" r="r" b="b"/>
              <a:pathLst>
                <a:path w="28224" h="1197" extrusionOk="0">
                  <a:moveTo>
                    <a:pt x="787" y="1"/>
                  </a:moveTo>
                  <a:cubicBezTo>
                    <a:pt x="0" y="1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122"/>
            <p:cNvSpPr/>
            <p:nvPr/>
          </p:nvSpPr>
          <p:spPr>
            <a:xfrm>
              <a:off x="3714000" y="184042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0"/>
                  </a:moveTo>
                  <a:cubicBezTo>
                    <a:pt x="1" y="0"/>
                    <a:pt x="1" y="1164"/>
                    <a:pt x="788" y="1164"/>
                  </a:cubicBezTo>
                  <a:lnTo>
                    <a:pt x="23788" y="1164"/>
                  </a:lnTo>
                  <a:cubicBezTo>
                    <a:pt x="24574" y="1164"/>
                    <a:pt x="24574" y="0"/>
                    <a:pt x="237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122"/>
            <p:cNvSpPr/>
            <p:nvPr/>
          </p:nvSpPr>
          <p:spPr>
            <a:xfrm>
              <a:off x="3618050" y="367900"/>
              <a:ext cx="774025" cy="3374525"/>
            </a:xfrm>
            <a:custGeom>
              <a:avLst/>
              <a:gdLst/>
              <a:ahLst/>
              <a:cxnLst/>
              <a:rect l="l" t="t" r="r" b="b"/>
              <a:pathLst>
                <a:path w="30961" h="134981" extrusionOk="0">
                  <a:moveTo>
                    <a:pt x="1926" y="0"/>
                  </a:moveTo>
                  <a:cubicBezTo>
                    <a:pt x="1666" y="0"/>
                    <a:pt x="1409" y="157"/>
                    <a:pt x="1353" y="504"/>
                  </a:cubicBezTo>
                  <a:cubicBezTo>
                    <a:pt x="1322" y="944"/>
                    <a:pt x="0" y="10887"/>
                    <a:pt x="15858" y="18627"/>
                  </a:cubicBezTo>
                  <a:cubicBezTo>
                    <a:pt x="28664" y="24920"/>
                    <a:pt x="29765" y="31999"/>
                    <a:pt x="29734" y="34013"/>
                  </a:cubicBezTo>
                  <a:cubicBezTo>
                    <a:pt x="29702" y="36058"/>
                    <a:pt x="28664" y="43169"/>
                    <a:pt x="15858" y="49430"/>
                  </a:cubicBezTo>
                  <a:cubicBezTo>
                    <a:pt x="441" y="56982"/>
                    <a:pt x="1227" y="66578"/>
                    <a:pt x="1353" y="67491"/>
                  </a:cubicBezTo>
                  <a:cubicBezTo>
                    <a:pt x="1227" y="68403"/>
                    <a:pt x="441" y="78000"/>
                    <a:pt x="15858" y="85551"/>
                  </a:cubicBezTo>
                  <a:cubicBezTo>
                    <a:pt x="28664" y="91812"/>
                    <a:pt x="29765" y="98923"/>
                    <a:pt x="29734" y="100937"/>
                  </a:cubicBezTo>
                  <a:cubicBezTo>
                    <a:pt x="29702" y="102982"/>
                    <a:pt x="28664" y="110062"/>
                    <a:pt x="15858" y="116354"/>
                  </a:cubicBezTo>
                  <a:cubicBezTo>
                    <a:pt x="0" y="124094"/>
                    <a:pt x="1322" y="134037"/>
                    <a:pt x="1353" y="134478"/>
                  </a:cubicBezTo>
                  <a:cubicBezTo>
                    <a:pt x="1385" y="134761"/>
                    <a:pt x="1636" y="134981"/>
                    <a:pt x="1951" y="134981"/>
                  </a:cubicBezTo>
                  <a:lnTo>
                    <a:pt x="2045" y="134981"/>
                  </a:lnTo>
                  <a:cubicBezTo>
                    <a:pt x="2360" y="134950"/>
                    <a:pt x="2580" y="134635"/>
                    <a:pt x="2517" y="134320"/>
                  </a:cubicBezTo>
                  <a:cubicBezTo>
                    <a:pt x="2517" y="134226"/>
                    <a:pt x="1353" y="124787"/>
                    <a:pt x="16393" y="117424"/>
                  </a:cubicBezTo>
                  <a:cubicBezTo>
                    <a:pt x="29797" y="110880"/>
                    <a:pt x="30961" y="103171"/>
                    <a:pt x="30929" y="100968"/>
                  </a:cubicBezTo>
                  <a:cubicBezTo>
                    <a:pt x="30898" y="98766"/>
                    <a:pt x="29797" y="91089"/>
                    <a:pt x="16393" y="84544"/>
                  </a:cubicBezTo>
                  <a:cubicBezTo>
                    <a:pt x="1353" y="77182"/>
                    <a:pt x="2517" y="67742"/>
                    <a:pt x="2517" y="67648"/>
                  </a:cubicBezTo>
                  <a:cubicBezTo>
                    <a:pt x="2517" y="67617"/>
                    <a:pt x="2517" y="67585"/>
                    <a:pt x="2517" y="67554"/>
                  </a:cubicBezTo>
                  <a:lnTo>
                    <a:pt x="2517" y="67491"/>
                  </a:lnTo>
                  <a:cubicBezTo>
                    <a:pt x="2517" y="67459"/>
                    <a:pt x="2517" y="67428"/>
                    <a:pt x="2517" y="67396"/>
                  </a:cubicBezTo>
                  <a:cubicBezTo>
                    <a:pt x="2517" y="67302"/>
                    <a:pt x="1353" y="57863"/>
                    <a:pt x="16393" y="50500"/>
                  </a:cubicBezTo>
                  <a:cubicBezTo>
                    <a:pt x="29797" y="43924"/>
                    <a:pt x="30961" y="36247"/>
                    <a:pt x="30929" y="34045"/>
                  </a:cubicBezTo>
                  <a:cubicBezTo>
                    <a:pt x="30898" y="31842"/>
                    <a:pt x="29797" y="24165"/>
                    <a:pt x="16393" y="17589"/>
                  </a:cubicBezTo>
                  <a:cubicBezTo>
                    <a:pt x="1353" y="10226"/>
                    <a:pt x="2517" y="787"/>
                    <a:pt x="2517" y="693"/>
                  </a:cubicBezTo>
                  <a:cubicBezTo>
                    <a:pt x="2588" y="253"/>
                    <a:pt x="2255" y="0"/>
                    <a:pt x="19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122"/>
            <p:cNvSpPr/>
            <p:nvPr/>
          </p:nvSpPr>
          <p:spPr>
            <a:xfrm>
              <a:off x="3698275" y="9885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122"/>
            <p:cNvSpPr/>
            <p:nvPr/>
          </p:nvSpPr>
          <p:spPr>
            <a:xfrm>
              <a:off x="3615675" y="1130125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0" y="2675"/>
                    <a:pt x="3430" y="1731"/>
                  </a:cubicBezTo>
                  <a:cubicBezTo>
                    <a:pt x="3430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122"/>
            <p:cNvSpPr/>
            <p:nvPr/>
          </p:nvSpPr>
          <p:spPr>
            <a:xfrm>
              <a:off x="4318900" y="4536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0"/>
                  </a:moveTo>
                  <a:cubicBezTo>
                    <a:pt x="787" y="0"/>
                    <a:pt x="1" y="755"/>
                    <a:pt x="1" y="1699"/>
                  </a:cubicBezTo>
                  <a:cubicBezTo>
                    <a:pt x="1" y="2643"/>
                    <a:pt x="787" y="3398"/>
                    <a:pt x="1731" y="3398"/>
                  </a:cubicBezTo>
                  <a:cubicBezTo>
                    <a:pt x="2675" y="3398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122"/>
            <p:cNvSpPr/>
            <p:nvPr/>
          </p:nvSpPr>
          <p:spPr>
            <a:xfrm>
              <a:off x="3732100" y="1397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44"/>
                    <a:pt x="756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122"/>
            <p:cNvSpPr/>
            <p:nvPr/>
          </p:nvSpPr>
          <p:spPr>
            <a:xfrm>
              <a:off x="4225300" y="2278550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3"/>
                    <a:pt x="787" y="3430"/>
                    <a:pt x="1731" y="3430"/>
                  </a:cubicBezTo>
                  <a:cubicBezTo>
                    <a:pt x="2675" y="3430"/>
                    <a:pt x="3430" y="2643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122"/>
            <p:cNvSpPr/>
            <p:nvPr/>
          </p:nvSpPr>
          <p:spPr>
            <a:xfrm>
              <a:off x="3633775" y="2950300"/>
              <a:ext cx="84975" cy="85775"/>
            </a:xfrm>
            <a:custGeom>
              <a:avLst/>
              <a:gdLst/>
              <a:ahLst/>
              <a:cxnLst/>
              <a:rect l="l" t="t" r="r" b="b"/>
              <a:pathLst>
                <a:path w="3399" h="3431" extrusionOk="0">
                  <a:moveTo>
                    <a:pt x="1700" y="1"/>
                  </a:moveTo>
                  <a:cubicBezTo>
                    <a:pt x="756" y="1"/>
                    <a:pt x="1" y="787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399" y="2675"/>
                    <a:pt x="3399" y="1731"/>
                  </a:cubicBezTo>
                  <a:cubicBezTo>
                    <a:pt x="3399" y="787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122"/>
            <p:cNvSpPr/>
            <p:nvPr/>
          </p:nvSpPr>
          <p:spPr>
            <a:xfrm>
              <a:off x="4227650" y="604675"/>
              <a:ext cx="84975" cy="85750"/>
            </a:xfrm>
            <a:custGeom>
              <a:avLst/>
              <a:gdLst/>
              <a:ahLst/>
              <a:cxnLst/>
              <a:rect l="l" t="t" r="r" b="b"/>
              <a:pathLst>
                <a:path w="3399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00" y="3430"/>
                  </a:cubicBezTo>
                  <a:cubicBezTo>
                    <a:pt x="2644" y="3430"/>
                    <a:pt x="3399" y="2643"/>
                    <a:pt x="3399" y="1699"/>
                  </a:cubicBezTo>
                  <a:cubicBezTo>
                    <a:pt x="3399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122"/>
            <p:cNvSpPr/>
            <p:nvPr/>
          </p:nvSpPr>
          <p:spPr>
            <a:xfrm>
              <a:off x="3659725" y="1268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1" y="756"/>
                    <a:pt x="1" y="1700"/>
                  </a:cubicBezTo>
                  <a:cubicBezTo>
                    <a:pt x="1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122"/>
            <p:cNvSpPr/>
            <p:nvPr/>
          </p:nvSpPr>
          <p:spPr>
            <a:xfrm>
              <a:off x="4259125" y="1796375"/>
              <a:ext cx="85750" cy="84975"/>
            </a:xfrm>
            <a:custGeom>
              <a:avLst/>
              <a:gdLst/>
              <a:ahLst/>
              <a:cxnLst/>
              <a:rect l="l" t="t" r="r" b="b"/>
              <a:pathLst>
                <a:path w="3430" h="3399" extrusionOk="0">
                  <a:moveTo>
                    <a:pt x="1699" y="0"/>
                  </a:moveTo>
                  <a:cubicBezTo>
                    <a:pt x="756" y="0"/>
                    <a:pt x="0" y="755"/>
                    <a:pt x="0" y="1699"/>
                  </a:cubicBezTo>
                  <a:cubicBezTo>
                    <a:pt x="0" y="2643"/>
                    <a:pt x="756" y="3398"/>
                    <a:pt x="1699" y="3398"/>
                  </a:cubicBezTo>
                  <a:cubicBezTo>
                    <a:pt x="2643" y="3398"/>
                    <a:pt x="3430" y="2643"/>
                    <a:pt x="3430" y="1699"/>
                  </a:cubicBezTo>
                  <a:cubicBezTo>
                    <a:pt x="3430" y="755"/>
                    <a:pt x="2643" y="0"/>
                    <a:pt x="16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122"/>
            <p:cNvSpPr/>
            <p:nvPr/>
          </p:nvSpPr>
          <p:spPr>
            <a:xfrm>
              <a:off x="4322050" y="212910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87" y="0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122"/>
            <p:cNvSpPr/>
            <p:nvPr/>
          </p:nvSpPr>
          <p:spPr>
            <a:xfrm>
              <a:off x="3703000" y="2674200"/>
              <a:ext cx="85750" cy="85775"/>
            </a:xfrm>
            <a:custGeom>
              <a:avLst/>
              <a:gdLst/>
              <a:ahLst/>
              <a:cxnLst/>
              <a:rect l="l" t="t" r="r" b="b"/>
              <a:pathLst>
                <a:path w="3430" h="3431" extrusionOk="0">
                  <a:moveTo>
                    <a:pt x="1699" y="1"/>
                  </a:moveTo>
                  <a:cubicBezTo>
                    <a:pt x="756" y="1"/>
                    <a:pt x="0" y="787"/>
                    <a:pt x="0" y="1731"/>
                  </a:cubicBezTo>
                  <a:cubicBezTo>
                    <a:pt x="0" y="2675"/>
                    <a:pt x="756" y="3430"/>
                    <a:pt x="1699" y="3430"/>
                  </a:cubicBezTo>
                  <a:cubicBezTo>
                    <a:pt x="2643" y="3430"/>
                    <a:pt x="3430" y="2675"/>
                    <a:pt x="3430" y="1731"/>
                  </a:cubicBezTo>
                  <a:cubicBezTo>
                    <a:pt x="3430" y="787"/>
                    <a:pt x="2643" y="1"/>
                    <a:pt x="16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122"/>
            <p:cNvSpPr/>
            <p:nvPr/>
          </p:nvSpPr>
          <p:spPr>
            <a:xfrm>
              <a:off x="4225300" y="341990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122"/>
            <p:cNvSpPr/>
            <p:nvPr/>
          </p:nvSpPr>
          <p:spPr>
            <a:xfrm>
              <a:off x="3627475" y="281345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31" y="3430"/>
                  </a:cubicBezTo>
                  <a:cubicBezTo>
                    <a:pt x="2675" y="3430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122"/>
            <p:cNvSpPr/>
            <p:nvPr/>
          </p:nvSpPr>
          <p:spPr>
            <a:xfrm>
              <a:off x="3734450" y="30840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00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1" y="2675"/>
                    <a:pt x="3431" y="1700"/>
                  </a:cubicBezTo>
                  <a:cubicBezTo>
                    <a:pt x="3431" y="756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74" name="Google Shape;6774;p122"/>
          <p:cNvSpPr txBox="1">
            <a:spLocks noGrp="1"/>
          </p:cNvSpPr>
          <p:nvPr>
            <p:ph type="subTitle" idx="1"/>
          </p:nvPr>
        </p:nvSpPr>
        <p:spPr>
          <a:xfrm>
            <a:off x="1752667" y="2162747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6775" name="Google Shape;6775;p122"/>
          <p:cNvSpPr txBox="1">
            <a:spLocks noGrp="1"/>
          </p:cNvSpPr>
          <p:nvPr>
            <p:ph type="subTitle" idx="2"/>
          </p:nvPr>
        </p:nvSpPr>
        <p:spPr>
          <a:xfrm>
            <a:off x="1752667" y="1508675"/>
            <a:ext cx="2641500" cy="66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776" name="Google Shape;6776;p122"/>
          <p:cNvSpPr txBox="1">
            <a:spLocks noGrp="1"/>
          </p:cNvSpPr>
          <p:nvPr>
            <p:ph type="subTitle" idx="3"/>
          </p:nvPr>
        </p:nvSpPr>
        <p:spPr>
          <a:xfrm>
            <a:off x="1752667" y="3691551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6777" name="Google Shape;6777;p122"/>
          <p:cNvSpPr txBox="1">
            <a:spLocks noGrp="1"/>
          </p:cNvSpPr>
          <p:nvPr>
            <p:ph type="subTitle" idx="4"/>
          </p:nvPr>
        </p:nvSpPr>
        <p:spPr>
          <a:xfrm>
            <a:off x="1752667" y="3037479"/>
            <a:ext cx="2641500" cy="66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778" name="Google Shape;6778;p122"/>
          <p:cNvSpPr txBox="1">
            <a:spLocks noGrp="1"/>
          </p:cNvSpPr>
          <p:nvPr>
            <p:ph type="subTitle" idx="5"/>
          </p:nvPr>
        </p:nvSpPr>
        <p:spPr>
          <a:xfrm>
            <a:off x="5688717" y="2162747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6779" name="Google Shape;6779;p122"/>
          <p:cNvSpPr txBox="1">
            <a:spLocks noGrp="1"/>
          </p:cNvSpPr>
          <p:nvPr>
            <p:ph type="subTitle" idx="6"/>
          </p:nvPr>
        </p:nvSpPr>
        <p:spPr>
          <a:xfrm>
            <a:off x="5688717" y="1508675"/>
            <a:ext cx="2641500" cy="66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780" name="Google Shape;6780;p122"/>
          <p:cNvSpPr txBox="1">
            <a:spLocks noGrp="1"/>
          </p:cNvSpPr>
          <p:nvPr>
            <p:ph type="subTitle" idx="7"/>
          </p:nvPr>
        </p:nvSpPr>
        <p:spPr>
          <a:xfrm>
            <a:off x="5688717" y="3691551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6781" name="Google Shape;6781;p122"/>
          <p:cNvSpPr txBox="1">
            <a:spLocks noGrp="1"/>
          </p:cNvSpPr>
          <p:nvPr>
            <p:ph type="subTitle" idx="8"/>
          </p:nvPr>
        </p:nvSpPr>
        <p:spPr>
          <a:xfrm>
            <a:off x="5688717" y="3037479"/>
            <a:ext cx="2641500" cy="66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782" name="Google Shape;6782;p122"/>
          <p:cNvSpPr txBox="1">
            <a:spLocks noGrp="1"/>
          </p:cNvSpPr>
          <p:nvPr>
            <p:ph type="title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4_1_1_1">
    <p:spTree>
      <p:nvGrpSpPr>
        <p:cNvPr id="1" name="Shape 6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4" name="Google Shape;6784;p123"/>
          <p:cNvSpPr txBox="1">
            <a:spLocks noGrp="1"/>
          </p:cNvSpPr>
          <p:nvPr>
            <p:ph type="subTitle" idx="1"/>
          </p:nvPr>
        </p:nvSpPr>
        <p:spPr>
          <a:xfrm>
            <a:off x="5688718" y="2457919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6785" name="Google Shape;6785;p123"/>
          <p:cNvSpPr txBox="1">
            <a:spLocks noGrp="1"/>
          </p:cNvSpPr>
          <p:nvPr>
            <p:ph type="subTitle" idx="2"/>
          </p:nvPr>
        </p:nvSpPr>
        <p:spPr>
          <a:xfrm>
            <a:off x="5688718" y="2795712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786" name="Google Shape;6786;p123"/>
          <p:cNvSpPr txBox="1">
            <a:spLocks noGrp="1"/>
          </p:cNvSpPr>
          <p:nvPr>
            <p:ph type="subTitle" idx="3"/>
          </p:nvPr>
        </p:nvSpPr>
        <p:spPr>
          <a:xfrm>
            <a:off x="5688718" y="1334107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6787" name="Google Shape;6787;p123"/>
          <p:cNvSpPr txBox="1">
            <a:spLocks noGrp="1"/>
          </p:cNvSpPr>
          <p:nvPr>
            <p:ph type="subTitle" idx="4"/>
          </p:nvPr>
        </p:nvSpPr>
        <p:spPr>
          <a:xfrm>
            <a:off x="5688718" y="1671901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788" name="Google Shape;6788;p123"/>
          <p:cNvSpPr txBox="1">
            <a:spLocks noGrp="1"/>
          </p:cNvSpPr>
          <p:nvPr>
            <p:ph type="subTitle" idx="5"/>
          </p:nvPr>
        </p:nvSpPr>
        <p:spPr>
          <a:xfrm>
            <a:off x="5688718" y="3581731"/>
            <a:ext cx="2641500" cy="371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6789" name="Google Shape;6789;p123"/>
          <p:cNvSpPr txBox="1">
            <a:spLocks noGrp="1"/>
          </p:cNvSpPr>
          <p:nvPr>
            <p:ph type="subTitle" idx="6"/>
          </p:nvPr>
        </p:nvSpPr>
        <p:spPr>
          <a:xfrm>
            <a:off x="5688718" y="3919524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790" name="Google Shape;6790;p123"/>
          <p:cNvSpPr txBox="1">
            <a:spLocks noGrp="1"/>
          </p:cNvSpPr>
          <p:nvPr>
            <p:ph type="subTitle" idx="7"/>
          </p:nvPr>
        </p:nvSpPr>
        <p:spPr>
          <a:xfrm>
            <a:off x="1752668" y="1334100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6791" name="Google Shape;6791;p123"/>
          <p:cNvSpPr txBox="1">
            <a:spLocks noGrp="1"/>
          </p:cNvSpPr>
          <p:nvPr>
            <p:ph type="subTitle" idx="8"/>
          </p:nvPr>
        </p:nvSpPr>
        <p:spPr>
          <a:xfrm>
            <a:off x="1752668" y="1671894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792" name="Google Shape;6792;p123"/>
          <p:cNvSpPr txBox="1">
            <a:spLocks noGrp="1"/>
          </p:cNvSpPr>
          <p:nvPr>
            <p:ph type="subTitle" idx="9"/>
          </p:nvPr>
        </p:nvSpPr>
        <p:spPr>
          <a:xfrm>
            <a:off x="1752668" y="2457915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6793" name="Google Shape;6793;p123"/>
          <p:cNvSpPr txBox="1">
            <a:spLocks noGrp="1"/>
          </p:cNvSpPr>
          <p:nvPr>
            <p:ph type="subTitle" idx="13"/>
          </p:nvPr>
        </p:nvSpPr>
        <p:spPr>
          <a:xfrm>
            <a:off x="1752668" y="2795710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794" name="Google Shape;6794;p123"/>
          <p:cNvSpPr txBox="1">
            <a:spLocks noGrp="1"/>
          </p:cNvSpPr>
          <p:nvPr>
            <p:ph type="subTitle" idx="14"/>
          </p:nvPr>
        </p:nvSpPr>
        <p:spPr>
          <a:xfrm>
            <a:off x="1752668" y="3581730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6795" name="Google Shape;6795;p123"/>
          <p:cNvSpPr txBox="1">
            <a:spLocks noGrp="1"/>
          </p:cNvSpPr>
          <p:nvPr>
            <p:ph type="subTitle" idx="15"/>
          </p:nvPr>
        </p:nvSpPr>
        <p:spPr>
          <a:xfrm>
            <a:off x="1752668" y="3919525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6796" name="Google Shape;6796;p123"/>
          <p:cNvGrpSpPr/>
          <p:nvPr/>
        </p:nvGrpSpPr>
        <p:grpSpPr>
          <a:xfrm>
            <a:off x="26" y="-294805"/>
            <a:ext cx="9136493" cy="5773048"/>
            <a:chOff x="26" y="-294805"/>
            <a:chExt cx="9136493" cy="5773048"/>
          </a:xfrm>
        </p:grpSpPr>
        <p:sp>
          <p:nvSpPr>
            <p:cNvPr id="6797" name="Google Shape;6797;p123"/>
            <p:cNvSpPr/>
            <p:nvPr/>
          </p:nvSpPr>
          <p:spPr>
            <a:xfrm>
              <a:off x="7766170" y="3460451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123"/>
            <p:cNvSpPr/>
            <p:nvPr/>
          </p:nvSpPr>
          <p:spPr>
            <a:xfrm>
              <a:off x="7004023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123"/>
            <p:cNvSpPr/>
            <p:nvPr/>
          </p:nvSpPr>
          <p:spPr>
            <a:xfrm>
              <a:off x="7766170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123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123"/>
            <p:cNvSpPr/>
            <p:nvPr/>
          </p:nvSpPr>
          <p:spPr>
            <a:xfrm>
              <a:off x="26" y="2502977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70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123"/>
            <p:cNvSpPr/>
            <p:nvPr/>
          </p:nvSpPr>
          <p:spPr>
            <a:xfrm>
              <a:off x="7766170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123"/>
            <p:cNvSpPr/>
            <p:nvPr/>
          </p:nvSpPr>
          <p:spPr>
            <a:xfrm>
              <a:off x="7766170" y="2209363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04" name="Google Shape;6804;p123"/>
          <p:cNvGrpSpPr/>
          <p:nvPr/>
        </p:nvGrpSpPr>
        <p:grpSpPr>
          <a:xfrm rot="-2700000" flipH="1">
            <a:off x="8113716" y="-819910"/>
            <a:ext cx="732250" cy="3055771"/>
            <a:chOff x="3615675" y="367825"/>
            <a:chExt cx="808650" cy="3374600"/>
          </a:xfrm>
        </p:grpSpPr>
        <p:sp>
          <p:nvSpPr>
            <p:cNvPr id="6805" name="Google Shape;6805;p123"/>
            <p:cNvSpPr/>
            <p:nvPr/>
          </p:nvSpPr>
          <p:spPr>
            <a:xfrm>
              <a:off x="3663733" y="2002850"/>
              <a:ext cx="714802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123"/>
            <p:cNvSpPr/>
            <p:nvPr/>
          </p:nvSpPr>
          <p:spPr>
            <a:xfrm>
              <a:off x="3649500" y="367825"/>
              <a:ext cx="774825" cy="3374600"/>
            </a:xfrm>
            <a:custGeom>
              <a:avLst/>
              <a:gdLst/>
              <a:ahLst/>
              <a:cxnLst/>
              <a:rect l="l" t="t" r="r" b="b"/>
              <a:pathLst>
                <a:path w="30993" h="134984" extrusionOk="0">
                  <a:moveTo>
                    <a:pt x="29058" y="0"/>
                  </a:moveTo>
                  <a:cubicBezTo>
                    <a:pt x="28728" y="0"/>
                    <a:pt x="28392" y="245"/>
                    <a:pt x="28444" y="664"/>
                  </a:cubicBezTo>
                  <a:cubicBezTo>
                    <a:pt x="28476" y="790"/>
                    <a:pt x="29640" y="10229"/>
                    <a:pt x="14600" y="17592"/>
                  </a:cubicBezTo>
                  <a:cubicBezTo>
                    <a:pt x="1196" y="24136"/>
                    <a:pt x="1" y="31845"/>
                    <a:pt x="32" y="34048"/>
                  </a:cubicBezTo>
                  <a:cubicBezTo>
                    <a:pt x="95" y="36250"/>
                    <a:pt x="1196" y="43927"/>
                    <a:pt x="14600" y="50503"/>
                  </a:cubicBezTo>
                  <a:cubicBezTo>
                    <a:pt x="29640" y="57866"/>
                    <a:pt x="28444" y="67305"/>
                    <a:pt x="28444" y="67399"/>
                  </a:cubicBezTo>
                  <a:cubicBezTo>
                    <a:pt x="28444" y="67399"/>
                    <a:pt x="28444" y="67431"/>
                    <a:pt x="28444" y="67462"/>
                  </a:cubicBezTo>
                  <a:lnTo>
                    <a:pt x="28444" y="67525"/>
                  </a:lnTo>
                  <a:cubicBezTo>
                    <a:pt x="28444" y="67557"/>
                    <a:pt x="28444" y="67588"/>
                    <a:pt x="28444" y="67620"/>
                  </a:cubicBezTo>
                  <a:cubicBezTo>
                    <a:pt x="28476" y="67714"/>
                    <a:pt x="29640" y="77153"/>
                    <a:pt x="14600" y="84516"/>
                  </a:cubicBezTo>
                  <a:cubicBezTo>
                    <a:pt x="1196" y="91060"/>
                    <a:pt x="1" y="98769"/>
                    <a:pt x="32" y="100971"/>
                  </a:cubicBezTo>
                  <a:cubicBezTo>
                    <a:pt x="95" y="103174"/>
                    <a:pt x="1196" y="110851"/>
                    <a:pt x="14600" y="117427"/>
                  </a:cubicBezTo>
                  <a:cubicBezTo>
                    <a:pt x="29640" y="124758"/>
                    <a:pt x="28444" y="134197"/>
                    <a:pt x="28444" y="134292"/>
                  </a:cubicBezTo>
                  <a:cubicBezTo>
                    <a:pt x="28413" y="134638"/>
                    <a:pt x="28633" y="134921"/>
                    <a:pt x="28948" y="134984"/>
                  </a:cubicBezTo>
                  <a:lnTo>
                    <a:pt x="29042" y="134984"/>
                  </a:lnTo>
                  <a:cubicBezTo>
                    <a:pt x="29357" y="134984"/>
                    <a:pt x="29608" y="134764"/>
                    <a:pt x="29640" y="134449"/>
                  </a:cubicBezTo>
                  <a:cubicBezTo>
                    <a:pt x="29703" y="134040"/>
                    <a:pt x="30993" y="124097"/>
                    <a:pt x="15135" y="116326"/>
                  </a:cubicBezTo>
                  <a:cubicBezTo>
                    <a:pt x="2329" y="110065"/>
                    <a:pt x="1228" y="102985"/>
                    <a:pt x="1259" y="100940"/>
                  </a:cubicBezTo>
                  <a:cubicBezTo>
                    <a:pt x="1259" y="98926"/>
                    <a:pt x="2329" y="91815"/>
                    <a:pt x="15135" y="85554"/>
                  </a:cubicBezTo>
                  <a:cubicBezTo>
                    <a:pt x="30552" y="78003"/>
                    <a:pt x="29766" y="68406"/>
                    <a:pt x="29640" y="67494"/>
                  </a:cubicBezTo>
                  <a:cubicBezTo>
                    <a:pt x="29766" y="66550"/>
                    <a:pt x="30552" y="56953"/>
                    <a:pt x="15135" y="49433"/>
                  </a:cubicBezTo>
                  <a:cubicBezTo>
                    <a:pt x="2329" y="43141"/>
                    <a:pt x="1228" y="36061"/>
                    <a:pt x="1259" y="34048"/>
                  </a:cubicBezTo>
                  <a:cubicBezTo>
                    <a:pt x="1259" y="32002"/>
                    <a:pt x="2329" y="24892"/>
                    <a:pt x="15135" y="18630"/>
                  </a:cubicBezTo>
                  <a:cubicBezTo>
                    <a:pt x="30993" y="10859"/>
                    <a:pt x="29703" y="916"/>
                    <a:pt x="29640" y="507"/>
                  </a:cubicBezTo>
                  <a:cubicBezTo>
                    <a:pt x="29584" y="157"/>
                    <a:pt x="29323" y="0"/>
                    <a:pt x="290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123"/>
            <p:cNvSpPr/>
            <p:nvPr/>
          </p:nvSpPr>
          <p:spPr>
            <a:xfrm>
              <a:off x="3764350" y="31131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123"/>
            <p:cNvSpPr/>
            <p:nvPr/>
          </p:nvSpPr>
          <p:spPr>
            <a:xfrm>
              <a:off x="3764350" y="3463175"/>
              <a:ext cx="515250" cy="29900"/>
            </a:xfrm>
            <a:custGeom>
              <a:avLst/>
              <a:gdLst/>
              <a:ahLst/>
              <a:cxnLst/>
              <a:rect l="l" t="t" r="r" b="b"/>
              <a:pathLst>
                <a:path w="20610" h="1196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123"/>
            <p:cNvSpPr/>
            <p:nvPr/>
          </p:nvSpPr>
          <p:spPr>
            <a:xfrm>
              <a:off x="3668400" y="2975475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1"/>
                  </a:moveTo>
                  <a:cubicBezTo>
                    <a:pt x="0" y="1"/>
                    <a:pt x="0" y="1165"/>
                    <a:pt x="787" y="1165"/>
                  </a:cubicBezTo>
                  <a:lnTo>
                    <a:pt x="27437" y="1165"/>
                  </a:lnTo>
                  <a:cubicBezTo>
                    <a:pt x="28223" y="1165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123"/>
            <p:cNvSpPr/>
            <p:nvPr/>
          </p:nvSpPr>
          <p:spPr>
            <a:xfrm>
              <a:off x="3651075" y="2837025"/>
              <a:ext cx="739425" cy="29925"/>
            </a:xfrm>
            <a:custGeom>
              <a:avLst/>
              <a:gdLst/>
              <a:ahLst/>
              <a:cxnLst/>
              <a:rect l="l" t="t" r="r" b="b"/>
              <a:pathLst>
                <a:path w="29577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28790" y="1197"/>
                  </a:lnTo>
                  <a:cubicBezTo>
                    <a:pt x="29577" y="1197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123"/>
            <p:cNvSpPr/>
            <p:nvPr/>
          </p:nvSpPr>
          <p:spPr>
            <a:xfrm>
              <a:off x="3714000" y="269937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1"/>
                  </a:moveTo>
                  <a:cubicBezTo>
                    <a:pt x="1" y="1"/>
                    <a:pt x="1" y="1165"/>
                    <a:pt x="788" y="1165"/>
                  </a:cubicBezTo>
                  <a:lnTo>
                    <a:pt x="23788" y="1165"/>
                  </a:lnTo>
                  <a:cubicBezTo>
                    <a:pt x="24574" y="1165"/>
                    <a:pt x="24574" y="1"/>
                    <a:pt x="23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123"/>
            <p:cNvSpPr/>
            <p:nvPr/>
          </p:nvSpPr>
          <p:spPr>
            <a:xfrm>
              <a:off x="3764350" y="1431375"/>
              <a:ext cx="515250" cy="29125"/>
            </a:xfrm>
            <a:custGeom>
              <a:avLst/>
              <a:gdLst/>
              <a:ahLst/>
              <a:cxnLst/>
              <a:rect l="l" t="t" r="r" b="b"/>
              <a:pathLst>
                <a:path w="20610" h="1165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19854" y="1165"/>
                  </a:lnTo>
                  <a:cubicBezTo>
                    <a:pt x="20609" y="1165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123"/>
            <p:cNvSpPr/>
            <p:nvPr/>
          </p:nvSpPr>
          <p:spPr>
            <a:xfrm>
              <a:off x="3764350" y="63377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123"/>
            <p:cNvSpPr/>
            <p:nvPr/>
          </p:nvSpPr>
          <p:spPr>
            <a:xfrm>
              <a:off x="3668400" y="1292950"/>
              <a:ext cx="705600" cy="29900"/>
            </a:xfrm>
            <a:custGeom>
              <a:avLst/>
              <a:gdLst/>
              <a:ahLst/>
              <a:cxnLst/>
              <a:rect l="l" t="t" r="r" b="b"/>
              <a:pathLst>
                <a:path w="28224" h="1196" extrusionOk="0">
                  <a:moveTo>
                    <a:pt x="787" y="0"/>
                  </a:moveTo>
                  <a:cubicBezTo>
                    <a:pt x="0" y="0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123"/>
            <p:cNvSpPr/>
            <p:nvPr/>
          </p:nvSpPr>
          <p:spPr>
            <a:xfrm>
              <a:off x="3668400" y="497700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0"/>
                  </a:moveTo>
                  <a:cubicBezTo>
                    <a:pt x="0" y="0"/>
                    <a:pt x="0" y="1164"/>
                    <a:pt x="787" y="1164"/>
                  </a:cubicBezTo>
                  <a:lnTo>
                    <a:pt x="27437" y="1164"/>
                  </a:lnTo>
                  <a:cubicBezTo>
                    <a:pt x="28223" y="1164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123"/>
            <p:cNvSpPr/>
            <p:nvPr/>
          </p:nvSpPr>
          <p:spPr>
            <a:xfrm>
              <a:off x="3651075" y="1155275"/>
              <a:ext cx="739425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123"/>
            <p:cNvSpPr/>
            <p:nvPr/>
          </p:nvSpPr>
          <p:spPr>
            <a:xfrm>
              <a:off x="3714000" y="1016850"/>
              <a:ext cx="597075" cy="29900"/>
            </a:xfrm>
            <a:custGeom>
              <a:avLst/>
              <a:gdLst/>
              <a:ahLst/>
              <a:cxnLst/>
              <a:rect l="l" t="t" r="r" b="b"/>
              <a:pathLst>
                <a:path w="23883" h="1196" extrusionOk="0">
                  <a:moveTo>
                    <a:pt x="788" y="0"/>
                  </a:moveTo>
                  <a:cubicBezTo>
                    <a:pt x="1" y="0"/>
                    <a:pt x="1" y="1196"/>
                    <a:pt x="788" y="1196"/>
                  </a:cubicBezTo>
                  <a:lnTo>
                    <a:pt x="23882" y="1196"/>
                  </a:lnTo>
                  <a:cubicBezTo>
                    <a:pt x="23536" y="787"/>
                    <a:pt x="23253" y="409"/>
                    <a:pt x="22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123"/>
            <p:cNvSpPr/>
            <p:nvPr/>
          </p:nvSpPr>
          <p:spPr>
            <a:xfrm>
              <a:off x="3764350" y="23029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19854" y="1197"/>
                  </a:lnTo>
                  <a:cubicBezTo>
                    <a:pt x="20609" y="1197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123"/>
            <p:cNvSpPr/>
            <p:nvPr/>
          </p:nvSpPr>
          <p:spPr>
            <a:xfrm>
              <a:off x="3668400" y="2165275"/>
              <a:ext cx="705600" cy="29925"/>
            </a:xfrm>
            <a:custGeom>
              <a:avLst/>
              <a:gdLst/>
              <a:ahLst/>
              <a:cxnLst/>
              <a:rect l="l" t="t" r="r" b="b"/>
              <a:pathLst>
                <a:path w="28224" h="1197" extrusionOk="0">
                  <a:moveTo>
                    <a:pt x="787" y="1"/>
                  </a:moveTo>
                  <a:cubicBezTo>
                    <a:pt x="0" y="1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123"/>
            <p:cNvSpPr/>
            <p:nvPr/>
          </p:nvSpPr>
          <p:spPr>
            <a:xfrm>
              <a:off x="3714000" y="184042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0"/>
                  </a:moveTo>
                  <a:cubicBezTo>
                    <a:pt x="1" y="0"/>
                    <a:pt x="1" y="1164"/>
                    <a:pt x="788" y="1164"/>
                  </a:cubicBezTo>
                  <a:lnTo>
                    <a:pt x="23788" y="1164"/>
                  </a:lnTo>
                  <a:cubicBezTo>
                    <a:pt x="24574" y="1164"/>
                    <a:pt x="24574" y="0"/>
                    <a:pt x="237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123"/>
            <p:cNvSpPr/>
            <p:nvPr/>
          </p:nvSpPr>
          <p:spPr>
            <a:xfrm>
              <a:off x="3618050" y="367900"/>
              <a:ext cx="774025" cy="3374525"/>
            </a:xfrm>
            <a:custGeom>
              <a:avLst/>
              <a:gdLst/>
              <a:ahLst/>
              <a:cxnLst/>
              <a:rect l="l" t="t" r="r" b="b"/>
              <a:pathLst>
                <a:path w="30961" h="134981" extrusionOk="0">
                  <a:moveTo>
                    <a:pt x="1926" y="0"/>
                  </a:moveTo>
                  <a:cubicBezTo>
                    <a:pt x="1666" y="0"/>
                    <a:pt x="1409" y="157"/>
                    <a:pt x="1353" y="504"/>
                  </a:cubicBezTo>
                  <a:cubicBezTo>
                    <a:pt x="1322" y="944"/>
                    <a:pt x="0" y="10887"/>
                    <a:pt x="15858" y="18627"/>
                  </a:cubicBezTo>
                  <a:cubicBezTo>
                    <a:pt x="28664" y="24920"/>
                    <a:pt x="29765" y="31999"/>
                    <a:pt x="29734" y="34013"/>
                  </a:cubicBezTo>
                  <a:cubicBezTo>
                    <a:pt x="29702" y="36058"/>
                    <a:pt x="28664" y="43169"/>
                    <a:pt x="15858" y="49430"/>
                  </a:cubicBezTo>
                  <a:cubicBezTo>
                    <a:pt x="441" y="56982"/>
                    <a:pt x="1227" y="66578"/>
                    <a:pt x="1353" y="67491"/>
                  </a:cubicBezTo>
                  <a:cubicBezTo>
                    <a:pt x="1227" y="68403"/>
                    <a:pt x="441" y="78000"/>
                    <a:pt x="15858" y="85551"/>
                  </a:cubicBezTo>
                  <a:cubicBezTo>
                    <a:pt x="28664" y="91812"/>
                    <a:pt x="29765" y="98923"/>
                    <a:pt x="29734" y="100937"/>
                  </a:cubicBezTo>
                  <a:cubicBezTo>
                    <a:pt x="29702" y="102982"/>
                    <a:pt x="28664" y="110062"/>
                    <a:pt x="15858" y="116354"/>
                  </a:cubicBezTo>
                  <a:cubicBezTo>
                    <a:pt x="0" y="124094"/>
                    <a:pt x="1322" y="134037"/>
                    <a:pt x="1353" y="134478"/>
                  </a:cubicBezTo>
                  <a:cubicBezTo>
                    <a:pt x="1385" y="134761"/>
                    <a:pt x="1636" y="134981"/>
                    <a:pt x="1951" y="134981"/>
                  </a:cubicBezTo>
                  <a:lnTo>
                    <a:pt x="2045" y="134981"/>
                  </a:lnTo>
                  <a:cubicBezTo>
                    <a:pt x="2360" y="134950"/>
                    <a:pt x="2580" y="134635"/>
                    <a:pt x="2517" y="134320"/>
                  </a:cubicBezTo>
                  <a:cubicBezTo>
                    <a:pt x="2517" y="134226"/>
                    <a:pt x="1353" y="124787"/>
                    <a:pt x="16393" y="117424"/>
                  </a:cubicBezTo>
                  <a:cubicBezTo>
                    <a:pt x="29797" y="110880"/>
                    <a:pt x="30961" y="103171"/>
                    <a:pt x="30929" y="100968"/>
                  </a:cubicBezTo>
                  <a:cubicBezTo>
                    <a:pt x="30898" y="98766"/>
                    <a:pt x="29797" y="91089"/>
                    <a:pt x="16393" y="84544"/>
                  </a:cubicBezTo>
                  <a:cubicBezTo>
                    <a:pt x="1353" y="77182"/>
                    <a:pt x="2517" y="67742"/>
                    <a:pt x="2517" y="67648"/>
                  </a:cubicBezTo>
                  <a:cubicBezTo>
                    <a:pt x="2517" y="67617"/>
                    <a:pt x="2517" y="67585"/>
                    <a:pt x="2517" y="67554"/>
                  </a:cubicBezTo>
                  <a:lnTo>
                    <a:pt x="2517" y="67491"/>
                  </a:lnTo>
                  <a:cubicBezTo>
                    <a:pt x="2517" y="67459"/>
                    <a:pt x="2517" y="67428"/>
                    <a:pt x="2517" y="67396"/>
                  </a:cubicBezTo>
                  <a:cubicBezTo>
                    <a:pt x="2517" y="67302"/>
                    <a:pt x="1353" y="57863"/>
                    <a:pt x="16393" y="50500"/>
                  </a:cubicBezTo>
                  <a:cubicBezTo>
                    <a:pt x="29797" y="43924"/>
                    <a:pt x="30961" y="36247"/>
                    <a:pt x="30929" y="34045"/>
                  </a:cubicBezTo>
                  <a:cubicBezTo>
                    <a:pt x="30898" y="31842"/>
                    <a:pt x="29797" y="24165"/>
                    <a:pt x="16393" y="17589"/>
                  </a:cubicBezTo>
                  <a:cubicBezTo>
                    <a:pt x="1353" y="10226"/>
                    <a:pt x="2517" y="787"/>
                    <a:pt x="2517" y="693"/>
                  </a:cubicBezTo>
                  <a:cubicBezTo>
                    <a:pt x="2588" y="253"/>
                    <a:pt x="2255" y="0"/>
                    <a:pt x="1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123"/>
            <p:cNvSpPr/>
            <p:nvPr/>
          </p:nvSpPr>
          <p:spPr>
            <a:xfrm>
              <a:off x="3698275" y="9885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123"/>
            <p:cNvSpPr/>
            <p:nvPr/>
          </p:nvSpPr>
          <p:spPr>
            <a:xfrm>
              <a:off x="3615675" y="1130125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0" y="2675"/>
                    <a:pt x="3430" y="1731"/>
                  </a:cubicBezTo>
                  <a:cubicBezTo>
                    <a:pt x="3430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123"/>
            <p:cNvSpPr/>
            <p:nvPr/>
          </p:nvSpPr>
          <p:spPr>
            <a:xfrm>
              <a:off x="4318900" y="4536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0"/>
                  </a:moveTo>
                  <a:cubicBezTo>
                    <a:pt x="787" y="0"/>
                    <a:pt x="1" y="755"/>
                    <a:pt x="1" y="1699"/>
                  </a:cubicBezTo>
                  <a:cubicBezTo>
                    <a:pt x="1" y="2643"/>
                    <a:pt x="787" y="3398"/>
                    <a:pt x="1731" y="3398"/>
                  </a:cubicBezTo>
                  <a:cubicBezTo>
                    <a:pt x="2675" y="3398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123"/>
            <p:cNvSpPr/>
            <p:nvPr/>
          </p:nvSpPr>
          <p:spPr>
            <a:xfrm>
              <a:off x="3732100" y="1397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44"/>
                    <a:pt x="756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123"/>
            <p:cNvSpPr/>
            <p:nvPr/>
          </p:nvSpPr>
          <p:spPr>
            <a:xfrm>
              <a:off x="4225300" y="2278550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3"/>
                    <a:pt x="787" y="3430"/>
                    <a:pt x="1731" y="3430"/>
                  </a:cubicBezTo>
                  <a:cubicBezTo>
                    <a:pt x="2675" y="3430"/>
                    <a:pt x="3430" y="2643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" name="Google Shape;6827;p123"/>
            <p:cNvSpPr/>
            <p:nvPr/>
          </p:nvSpPr>
          <p:spPr>
            <a:xfrm>
              <a:off x="3633775" y="2950300"/>
              <a:ext cx="84975" cy="85775"/>
            </a:xfrm>
            <a:custGeom>
              <a:avLst/>
              <a:gdLst/>
              <a:ahLst/>
              <a:cxnLst/>
              <a:rect l="l" t="t" r="r" b="b"/>
              <a:pathLst>
                <a:path w="3399" h="3431" extrusionOk="0">
                  <a:moveTo>
                    <a:pt x="1700" y="1"/>
                  </a:moveTo>
                  <a:cubicBezTo>
                    <a:pt x="756" y="1"/>
                    <a:pt x="1" y="787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399" y="2675"/>
                    <a:pt x="3399" y="1731"/>
                  </a:cubicBezTo>
                  <a:cubicBezTo>
                    <a:pt x="3399" y="787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123"/>
            <p:cNvSpPr/>
            <p:nvPr/>
          </p:nvSpPr>
          <p:spPr>
            <a:xfrm>
              <a:off x="4227650" y="604675"/>
              <a:ext cx="84975" cy="85750"/>
            </a:xfrm>
            <a:custGeom>
              <a:avLst/>
              <a:gdLst/>
              <a:ahLst/>
              <a:cxnLst/>
              <a:rect l="l" t="t" r="r" b="b"/>
              <a:pathLst>
                <a:path w="3399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00" y="3430"/>
                  </a:cubicBezTo>
                  <a:cubicBezTo>
                    <a:pt x="2644" y="3430"/>
                    <a:pt x="3399" y="2643"/>
                    <a:pt x="3399" y="1699"/>
                  </a:cubicBezTo>
                  <a:cubicBezTo>
                    <a:pt x="3399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123"/>
            <p:cNvSpPr/>
            <p:nvPr/>
          </p:nvSpPr>
          <p:spPr>
            <a:xfrm>
              <a:off x="3659725" y="1268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1" y="756"/>
                    <a:pt x="1" y="1700"/>
                  </a:cubicBezTo>
                  <a:cubicBezTo>
                    <a:pt x="1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123"/>
            <p:cNvSpPr/>
            <p:nvPr/>
          </p:nvSpPr>
          <p:spPr>
            <a:xfrm>
              <a:off x="4259125" y="1796375"/>
              <a:ext cx="85750" cy="84975"/>
            </a:xfrm>
            <a:custGeom>
              <a:avLst/>
              <a:gdLst/>
              <a:ahLst/>
              <a:cxnLst/>
              <a:rect l="l" t="t" r="r" b="b"/>
              <a:pathLst>
                <a:path w="3430" h="3399" extrusionOk="0">
                  <a:moveTo>
                    <a:pt x="1699" y="0"/>
                  </a:moveTo>
                  <a:cubicBezTo>
                    <a:pt x="756" y="0"/>
                    <a:pt x="0" y="755"/>
                    <a:pt x="0" y="1699"/>
                  </a:cubicBezTo>
                  <a:cubicBezTo>
                    <a:pt x="0" y="2643"/>
                    <a:pt x="756" y="3398"/>
                    <a:pt x="1699" y="3398"/>
                  </a:cubicBezTo>
                  <a:cubicBezTo>
                    <a:pt x="2643" y="3398"/>
                    <a:pt x="3430" y="2643"/>
                    <a:pt x="3430" y="1699"/>
                  </a:cubicBezTo>
                  <a:cubicBezTo>
                    <a:pt x="3430" y="755"/>
                    <a:pt x="2643" y="0"/>
                    <a:pt x="16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123"/>
            <p:cNvSpPr/>
            <p:nvPr/>
          </p:nvSpPr>
          <p:spPr>
            <a:xfrm>
              <a:off x="4322050" y="212910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87" y="0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123"/>
            <p:cNvSpPr/>
            <p:nvPr/>
          </p:nvSpPr>
          <p:spPr>
            <a:xfrm>
              <a:off x="3703000" y="2674200"/>
              <a:ext cx="85750" cy="85775"/>
            </a:xfrm>
            <a:custGeom>
              <a:avLst/>
              <a:gdLst/>
              <a:ahLst/>
              <a:cxnLst/>
              <a:rect l="l" t="t" r="r" b="b"/>
              <a:pathLst>
                <a:path w="3430" h="3431" extrusionOk="0">
                  <a:moveTo>
                    <a:pt x="1699" y="1"/>
                  </a:moveTo>
                  <a:cubicBezTo>
                    <a:pt x="756" y="1"/>
                    <a:pt x="0" y="787"/>
                    <a:pt x="0" y="1731"/>
                  </a:cubicBezTo>
                  <a:cubicBezTo>
                    <a:pt x="0" y="2675"/>
                    <a:pt x="756" y="3430"/>
                    <a:pt x="1699" y="3430"/>
                  </a:cubicBezTo>
                  <a:cubicBezTo>
                    <a:pt x="2643" y="3430"/>
                    <a:pt x="3430" y="2675"/>
                    <a:pt x="3430" y="1731"/>
                  </a:cubicBezTo>
                  <a:cubicBezTo>
                    <a:pt x="3430" y="787"/>
                    <a:pt x="2643" y="1"/>
                    <a:pt x="16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123"/>
            <p:cNvSpPr/>
            <p:nvPr/>
          </p:nvSpPr>
          <p:spPr>
            <a:xfrm>
              <a:off x="4225300" y="341990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123"/>
            <p:cNvSpPr/>
            <p:nvPr/>
          </p:nvSpPr>
          <p:spPr>
            <a:xfrm>
              <a:off x="3627475" y="281345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31" y="3430"/>
                  </a:cubicBezTo>
                  <a:cubicBezTo>
                    <a:pt x="2675" y="3430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123"/>
            <p:cNvSpPr/>
            <p:nvPr/>
          </p:nvSpPr>
          <p:spPr>
            <a:xfrm>
              <a:off x="3734450" y="30840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00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1" y="2675"/>
                    <a:pt x="3431" y="1700"/>
                  </a:cubicBezTo>
                  <a:cubicBezTo>
                    <a:pt x="3431" y="756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36" name="Google Shape;6836;p123"/>
          <p:cNvSpPr txBox="1">
            <a:spLocks noGrp="1"/>
          </p:cNvSpPr>
          <p:nvPr>
            <p:ph type="title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5_3_1">
    <p:spTree>
      <p:nvGrpSpPr>
        <p:cNvPr id="1" name="Shape 6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38" name="Google Shape;6838;p124"/>
          <p:cNvGrpSpPr/>
          <p:nvPr/>
        </p:nvGrpSpPr>
        <p:grpSpPr>
          <a:xfrm>
            <a:off x="26" y="-294805"/>
            <a:ext cx="9143984" cy="6027911"/>
            <a:chOff x="26" y="-294805"/>
            <a:chExt cx="9143984" cy="6027911"/>
          </a:xfrm>
        </p:grpSpPr>
        <p:sp>
          <p:nvSpPr>
            <p:cNvPr id="6839" name="Google Shape;6839;p124"/>
            <p:cNvSpPr/>
            <p:nvPr/>
          </p:nvSpPr>
          <p:spPr>
            <a:xfrm>
              <a:off x="470966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840" name="Google Shape;6840;p124"/>
            <p:cNvGrpSpPr/>
            <p:nvPr/>
          </p:nvGrpSpPr>
          <p:grpSpPr>
            <a:xfrm>
              <a:off x="783924" y="4009249"/>
              <a:ext cx="4360695" cy="1723858"/>
              <a:chOff x="791415" y="4009249"/>
              <a:chExt cx="4360695" cy="1723858"/>
            </a:xfrm>
          </p:grpSpPr>
          <p:sp>
            <p:nvSpPr>
              <p:cNvPr id="6841" name="Google Shape;6841;p124"/>
              <p:cNvSpPr/>
              <p:nvPr/>
            </p:nvSpPr>
            <p:spPr>
              <a:xfrm>
                <a:off x="791415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2" name="Google Shape;6842;p124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3" name="Google Shape;6843;p124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4" name="Google Shape;6844;p124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845" name="Google Shape;6845;p124"/>
            <p:cNvSpPr/>
            <p:nvPr/>
          </p:nvSpPr>
          <p:spPr>
            <a:xfrm>
              <a:off x="26" y="8"/>
              <a:ext cx="2422993" cy="2974946"/>
            </a:xfrm>
            <a:custGeom>
              <a:avLst/>
              <a:gdLst/>
              <a:ahLst/>
              <a:cxnLst/>
              <a:rect l="l" t="t" r="r" b="b"/>
              <a:pathLst>
                <a:path w="55018" h="67551" extrusionOk="0">
                  <a:moveTo>
                    <a:pt x="44102" y="0"/>
                  </a:moveTo>
                  <a:lnTo>
                    <a:pt x="0" y="54164"/>
                  </a:lnTo>
                  <a:lnTo>
                    <a:pt x="0" y="67550"/>
                  </a:lnTo>
                  <a:lnTo>
                    <a:pt x="5501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124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124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124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124"/>
            <p:cNvSpPr/>
            <p:nvPr/>
          </p:nvSpPr>
          <p:spPr>
            <a:xfrm>
              <a:off x="305653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124"/>
            <p:cNvSpPr/>
            <p:nvPr/>
          </p:nvSpPr>
          <p:spPr>
            <a:xfrm>
              <a:off x="4055689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124"/>
            <p:cNvSpPr/>
            <p:nvPr/>
          </p:nvSpPr>
          <p:spPr>
            <a:xfrm>
              <a:off x="505028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124"/>
            <p:cNvSpPr/>
            <p:nvPr/>
          </p:nvSpPr>
          <p:spPr>
            <a:xfrm>
              <a:off x="6008337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124"/>
            <p:cNvSpPr/>
            <p:nvPr/>
          </p:nvSpPr>
          <p:spPr>
            <a:xfrm>
              <a:off x="7773661" y="3460451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124"/>
            <p:cNvSpPr/>
            <p:nvPr/>
          </p:nvSpPr>
          <p:spPr>
            <a:xfrm>
              <a:off x="7773661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124"/>
            <p:cNvSpPr/>
            <p:nvPr/>
          </p:nvSpPr>
          <p:spPr>
            <a:xfrm>
              <a:off x="7773661" y="2209363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124"/>
            <p:cNvSpPr/>
            <p:nvPr/>
          </p:nvSpPr>
          <p:spPr>
            <a:xfrm>
              <a:off x="5735490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124"/>
            <p:cNvSpPr/>
            <p:nvPr/>
          </p:nvSpPr>
          <p:spPr>
            <a:xfrm>
              <a:off x="6754575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124"/>
            <p:cNvSpPr/>
            <p:nvPr/>
          </p:nvSpPr>
          <p:spPr>
            <a:xfrm>
              <a:off x="26" y="2502977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124"/>
            <p:cNvSpPr/>
            <p:nvPr/>
          </p:nvSpPr>
          <p:spPr>
            <a:xfrm>
              <a:off x="203744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0" name="Google Shape;6860;p124"/>
          <p:cNvGrpSpPr/>
          <p:nvPr/>
        </p:nvGrpSpPr>
        <p:grpSpPr>
          <a:xfrm>
            <a:off x="-583066" y="-489218"/>
            <a:ext cx="2502211" cy="6121936"/>
            <a:chOff x="-583066" y="-489218"/>
            <a:chExt cx="2502211" cy="6121936"/>
          </a:xfrm>
        </p:grpSpPr>
        <p:grpSp>
          <p:nvGrpSpPr>
            <p:cNvPr id="6861" name="Google Shape;6861;p124"/>
            <p:cNvGrpSpPr/>
            <p:nvPr/>
          </p:nvGrpSpPr>
          <p:grpSpPr>
            <a:xfrm rot="2358486">
              <a:off x="301940" y="-602957"/>
              <a:ext cx="732200" cy="3055564"/>
              <a:chOff x="3615675" y="367825"/>
              <a:chExt cx="808650" cy="3374600"/>
            </a:xfrm>
          </p:grpSpPr>
          <p:sp>
            <p:nvSpPr>
              <p:cNvPr id="6862" name="Google Shape;6862;p124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3" name="Google Shape;6863;p124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4" name="Google Shape;6864;p124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5" name="Google Shape;6865;p124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6" name="Google Shape;6866;p124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7" name="Google Shape;6867;p124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8" name="Google Shape;6868;p124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9" name="Google Shape;6869;p124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0" name="Google Shape;6870;p124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1" name="Google Shape;6871;p124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2" name="Google Shape;6872;p124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3" name="Google Shape;6873;p124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4" name="Google Shape;6874;p124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5" name="Google Shape;6875;p124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6" name="Google Shape;6876;p124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7" name="Google Shape;6877;p124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8" name="Google Shape;6878;p124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9" name="Google Shape;6879;p124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0" name="Google Shape;6880;p124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1" name="Google Shape;6881;p124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2" name="Google Shape;6882;p124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3" name="Google Shape;6883;p124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4" name="Google Shape;6884;p124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5" name="Google Shape;6885;p124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6" name="Google Shape;6886;p124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7" name="Google Shape;6887;p124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8" name="Google Shape;6888;p124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9" name="Google Shape;6889;p124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0" name="Google Shape;6890;p124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1" name="Google Shape;6891;p124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2" name="Google Shape;6892;p124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893" name="Google Shape;6893;p124"/>
            <p:cNvGrpSpPr/>
            <p:nvPr/>
          </p:nvGrpSpPr>
          <p:grpSpPr>
            <a:xfrm rot="-2358486" flipH="1">
              <a:off x="301940" y="2690893"/>
              <a:ext cx="732200" cy="3055564"/>
              <a:chOff x="3615675" y="367825"/>
              <a:chExt cx="808650" cy="3374600"/>
            </a:xfrm>
          </p:grpSpPr>
          <p:sp>
            <p:nvSpPr>
              <p:cNvPr id="6894" name="Google Shape;6894;p124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5" name="Google Shape;6895;p124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6" name="Google Shape;6896;p124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7" name="Google Shape;6897;p124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8" name="Google Shape;6898;p124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9" name="Google Shape;6899;p124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0" name="Google Shape;6900;p124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1" name="Google Shape;6901;p124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2" name="Google Shape;6902;p124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3" name="Google Shape;6903;p124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4" name="Google Shape;6904;p124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5" name="Google Shape;6905;p124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6" name="Google Shape;6906;p124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7" name="Google Shape;6907;p124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8" name="Google Shape;6908;p124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9" name="Google Shape;6909;p124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0" name="Google Shape;6910;p124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1" name="Google Shape;6911;p124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2" name="Google Shape;6912;p124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3" name="Google Shape;6913;p124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4" name="Google Shape;6914;p124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5" name="Google Shape;6915;p124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6" name="Google Shape;6916;p124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7" name="Google Shape;6917;p124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8" name="Google Shape;6918;p124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9" name="Google Shape;6919;p124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0" name="Google Shape;6920;p124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1" name="Google Shape;6921;p124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2" name="Google Shape;6922;p124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3" name="Google Shape;6923;p124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4" name="Google Shape;6924;p124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925" name="Google Shape;6925;p124"/>
          <p:cNvSpPr txBox="1">
            <a:spLocks noGrp="1"/>
          </p:cNvSpPr>
          <p:nvPr>
            <p:ph type="title" hasCustomPrompt="1"/>
          </p:nvPr>
        </p:nvSpPr>
        <p:spPr>
          <a:xfrm>
            <a:off x="1072263" y="1932534"/>
            <a:ext cx="3135900" cy="74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6926" name="Google Shape;6926;p124"/>
          <p:cNvSpPr txBox="1">
            <a:spLocks noGrp="1"/>
          </p:cNvSpPr>
          <p:nvPr>
            <p:ph type="subTitle" idx="1"/>
          </p:nvPr>
        </p:nvSpPr>
        <p:spPr>
          <a:xfrm>
            <a:off x="1072276" y="2728240"/>
            <a:ext cx="3135900" cy="43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6927" name="Google Shape;6927;p124"/>
          <p:cNvSpPr txBox="1">
            <a:spLocks noGrp="1"/>
          </p:cNvSpPr>
          <p:nvPr>
            <p:ph type="title" idx="2" hasCustomPrompt="1"/>
          </p:nvPr>
        </p:nvSpPr>
        <p:spPr>
          <a:xfrm>
            <a:off x="4925850" y="918949"/>
            <a:ext cx="3135900" cy="74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000"/>
              <a:buNone/>
              <a:defRPr sz="50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6928" name="Google Shape;6928;p124"/>
          <p:cNvSpPr txBox="1">
            <a:spLocks noGrp="1"/>
          </p:cNvSpPr>
          <p:nvPr>
            <p:ph type="subTitle" idx="3"/>
          </p:nvPr>
        </p:nvSpPr>
        <p:spPr>
          <a:xfrm>
            <a:off x="4925850" y="1714655"/>
            <a:ext cx="3135900" cy="43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6929" name="Google Shape;6929;p124"/>
          <p:cNvSpPr txBox="1">
            <a:spLocks noGrp="1"/>
          </p:cNvSpPr>
          <p:nvPr>
            <p:ph type="title" idx="4" hasCustomPrompt="1"/>
          </p:nvPr>
        </p:nvSpPr>
        <p:spPr>
          <a:xfrm>
            <a:off x="4925850" y="2946119"/>
            <a:ext cx="3135900" cy="74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930" name="Google Shape;6930;p124"/>
          <p:cNvSpPr txBox="1">
            <a:spLocks noGrp="1"/>
          </p:cNvSpPr>
          <p:nvPr>
            <p:ph type="subTitle" idx="5"/>
          </p:nvPr>
        </p:nvSpPr>
        <p:spPr>
          <a:xfrm>
            <a:off x="4925850" y="3741825"/>
            <a:ext cx="3135900" cy="43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>
            <a:spLocks noGrp="1"/>
          </p:cNvSpPr>
          <p:nvPr>
            <p:ph type="ctrTitle"/>
          </p:nvPr>
        </p:nvSpPr>
        <p:spPr>
          <a:xfrm>
            <a:off x="722375" y="1974500"/>
            <a:ext cx="4621200" cy="158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500"/>
              <a:buNone/>
              <a:defRPr sz="5000"/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5" name="Google Shape;55;p14"/>
          <p:cNvSpPr txBox="1">
            <a:spLocks noGrp="1"/>
          </p:cNvSpPr>
          <p:nvPr>
            <p:ph type="subTitle" idx="1"/>
          </p:nvPr>
        </p:nvSpPr>
        <p:spPr>
          <a:xfrm>
            <a:off x="722375" y="3603450"/>
            <a:ext cx="3240600" cy="70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56" name="Google Shape;56;p14"/>
          <p:cNvGrpSpPr/>
          <p:nvPr/>
        </p:nvGrpSpPr>
        <p:grpSpPr>
          <a:xfrm>
            <a:off x="26" y="8"/>
            <a:ext cx="9143984" cy="5143520"/>
            <a:chOff x="26" y="8"/>
            <a:chExt cx="9143984" cy="5143520"/>
          </a:xfrm>
        </p:grpSpPr>
        <p:grpSp>
          <p:nvGrpSpPr>
            <p:cNvPr id="57" name="Google Shape;57;p14"/>
            <p:cNvGrpSpPr/>
            <p:nvPr/>
          </p:nvGrpSpPr>
          <p:grpSpPr>
            <a:xfrm>
              <a:off x="26" y="8"/>
              <a:ext cx="9143984" cy="5143520"/>
              <a:chOff x="26" y="8"/>
              <a:chExt cx="9143984" cy="5143520"/>
            </a:xfrm>
          </p:grpSpPr>
          <p:sp>
            <p:nvSpPr>
              <p:cNvPr id="58" name="Google Shape;58;p14"/>
              <p:cNvSpPr/>
              <p:nvPr/>
            </p:nvSpPr>
            <p:spPr>
              <a:xfrm>
                <a:off x="7773661" y="3460451"/>
                <a:ext cx="1370349" cy="1683077"/>
              </a:xfrm>
              <a:custGeom>
                <a:avLst/>
                <a:gdLst/>
                <a:ahLst/>
                <a:cxnLst/>
                <a:rect l="l" t="t" r="r" b="b"/>
                <a:pathLst>
                  <a:path w="31116" h="38217" extrusionOk="0">
                    <a:moveTo>
                      <a:pt x="31115" y="1"/>
                    </a:moveTo>
                    <a:lnTo>
                      <a:pt x="1" y="38217"/>
                    </a:lnTo>
                    <a:lnTo>
                      <a:pt x="10899" y="38217"/>
                    </a:lnTo>
                    <a:lnTo>
                      <a:pt x="31115" y="13405"/>
                    </a:lnTo>
                    <a:lnTo>
                      <a:pt x="311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14"/>
              <p:cNvSpPr/>
              <p:nvPr/>
            </p:nvSpPr>
            <p:spPr>
              <a:xfrm>
                <a:off x="6754575" y="2209363"/>
                <a:ext cx="2389434" cy="2934165"/>
              </a:xfrm>
              <a:custGeom>
                <a:avLst/>
                <a:gdLst/>
                <a:ahLst/>
                <a:cxnLst/>
                <a:rect l="l" t="t" r="r" b="b"/>
                <a:pathLst>
                  <a:path w="54256" h="66625" extrusionOk="0">
                    <a:moveTo>
                      <a:pt x="54255" y="1"/>
                    </a:moveTo>
                    <a:lnTo>
                      <a:pt x="0" y="66625"/>
                    </a:lnTo>
                    <a:lnTo>
                      <a:pt x="10917" y="66625"/>
                    </a:lnTo>
                    <a:lnTo>
                      <a:pt x="54255" y="13387"/>
                    </a:lnTo>
                    <a:lnTo>
                      <a:pt x="5425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14"/>
              <p:cNvSpPr/>
              <p:nvPr/>
            </p:nvSpPr>
            <p:spPr>
              <a:xfrm>
                <a:off x="5735490" y="957482"/>
                <a:ext cx="3408520" cy="4186046"/>
              </a:xfrm>
              <a:custGeom>
                <a:avLst/>
                <a:gdLst/>
                <a:ahLst/>
                <a:cxnLst/>
                <a:rect l="l" t="t" r="r" b="b"/>
                <a:pathLst>
                  <a:path w="77396" h="95051" extrusionOk="0">
                    <a:moveTo>
                      <a:pt x="77395" y="1"/>
                    </a:moveTo>
                    <a:lnTo>
                      <a:pt x="0" y="95051"/>
                    </a:lnTo>
                    <a:lnTo>
                      <a:pt x="10916" y="95051"/>
                    </a:lnTo>
                    <a:lnTo>
                      <a:pt x="77395" y="13406"/>
                    </a:lnTo>
                    <a:lnTo>
                      <a:pt x="773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14"/>
              <p:cNvSpPr/>
              <p:nvPr/>
            </p:nvSpPr>
            <p:spPr>
              <a:xfrm>
                <a:off x="4717153" y="8"/>
                <a:ext cx="4426857" cy="5143520"/>
              </a:xfrm>
              <a:custGeom>
                <a:avLst/>
                <a:gdLst/>
                <a:ahLst/>
                <a:cxnLst/>
                <a:rect l="l" t="t" r="r" b="b"/>
                <a:pathLst>
                  <a:path w="100519" h="116792" extrusionOk="0">
                    <a:moveTo>
                      <a:pt x="95087" y="0"/>
                    </a:moveTo>
                    <a:lnTo>
                      <a:pt x="1" y="116792"/>
                    </a:lnTo>
                    <a:lnTo>
                      <a:pt x="10899" y="116792"/>
                    </a:lnTo>
                    <a:lnTo>
                      <a:pt x="100518" y="6721"/>
                    </a:lnTo>
                    <a:lnTo>
                      <a:pt x="1005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14"/>
              <p:cNvSpPr/>
              <p:nvPr/>
            </p:nvSpPr>
            <p:spPr>
              <a:xfrm>
                <a:off x="26" y="8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14"/>
              <p:cNvSpPr/>
              <p:nvPr/>
            </p:nvSpPr>
            <p:spPr>
              <a:xfrm>
                <a:off x="3747005" y="8"/>
                <a:ext cx="4668416" cy="5143520"/>
              </a:xfrm>
              <a:custGeom>
                <a:avLst/>
                <a:gdLst/>
                <a:ahLst/>
                <a:cxnLst/>
                <a:rect l="l" t="t" r="r" b="b"/>
                <a:pathLst>
                  <a:path w="106004" h="116792" extrusionOk="0">
                    <a:moveTo>
                      <a:pt x="95087" y="0"/>
                    </a:moveTo>
                    <a:lnTo>
                      <a:pt x="0" y="116792"/>
                    </a:lnTo>
                    <a:lnTo>
                      <a:pt x="10898" y="116792"/>
                    </a:lnTo>
                    <a:lnTo>
                      <a:pt x="1060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4" name="Google Shape;64;p14"/>
            <p:cNvSpPr/>
            <p:nvPr/>
          </p:nvSpPr>
          <p:spPr>
            <a:xfrm>
              <a:off x="4989251" y="8"/>
              <a:ext cx="2422993" cy="2974946"/>
            </a:xfrm>
            <a:custGeom>
              <a:avLst/>
              <a:gdLst/>
              <a:ahLst/>
              <a:cxnLst/>
              <a:rect l="l" t="t" r="r" b="b"/>
              <a:pathLst>
                <a:path w="55018" h="67551" extrusionOk="0">
                  <a:moveTo>
                    <a:pt x="44102" y="0"/>
                  </a:moveTo>
                  <a:lnTo>
                    <a:pt x="0" y="54164"/>
                  </a:lnTo>
                  <a:lnTo>
                    <a:pt x="0" y="67550"/>
                  </a:lnTo>
                  <a:lnTo>
                    <a:pt x="5501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5_1_1_1_1">
    <p:spTree>
      <p:nvGrpSpPr>
        <p:cNvPr id="1" name="Shape 6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2" name="Google Shape;6932;p125"/>
          <p:cNvSpPr txBox="1">
            <a:spLocks noGrp="1"/>
          </p:cNvSpPr>
          <p:nvPr>
            <p:ph type="title" hasCustomPrompt="1"/>
          </p:nvPr>
        </p:nvSpPr>
        <p:spPr>
          <a:xfrm>
            <a:off x="775850" y="1533662"/>
            <a:ext cx="2294100" cy="47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34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6933" name="Google Shape;6933;p125"/>
          <p:cNvSpPr txBox="1">
            <a:spLocks noGrp="1"/>
          </p:cNvSpPr>
          <p:nvPr>
            <p:ph type="title" idx="2" hasCustomPrompt="1"/>
          </p:nvPr>
        </p:nvSpPr>
        <p:spPr>
          <a:xfrm>
            <a:off x="6074050" y="1533662"/>
            <a:ext cx="2294100" cy="47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 sz="34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934" name="Google Shape;6934;p125"/>
          <p:cNvSpPr txBox="1">
            <a:spLocks noGrp="1"/>
          </p:cNvSpPr>
          <p:nvPr>
            <p:ph type="subTitle" idx="1"/>
          </p:nvPr>
        </p:nvSpPr>
        <p:spPr>
          <a:xfrm flipH="1">
            <a:off x="775850" y="3419018"/>
            <a:ext cx="22941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6935" name="Google Shape;6935;p125"/>
          <p:cNvSpPr txBox="1">
            <a:spLocks noGrp="1"/>
          </p:cNvSpPr>
          <p:nvPr>
            <p:ph type="subTitle" idx="3"/>
          </p:nvPr>
        </p:nvSpPr>
        <p:spPr>
          <a:xfrm flipH="1">
            <a:off x="775850" y="3756815"/>
            <a:ext cx="22941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936" name="Google Shape;6936;p125"/>
          <p:cNvSpPr txBox="1">
            <a:spLocks noGrp="1"/>
          </p:cNvSpPr>
          <p:nvPr>
            <p:ph type="subTitle" idx="4"/>
          </p:nvPr>
        </p:nvSpPr>
        <p:spPr>
          <a:xfrm flipH="1">
            <a:off x="6074050" y="3419018"/>
            <a:ext cx="22941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6937" name="Google Shape;6937;p125"/>
          <p:cNvSpPr txBox="1">
            <a:spLocks noGrp="1"/>
          </p:cNvSpPr>
          <p:nvPr>
            <p:ph type="subTitle" idx="5"/>
          </p:nvPr>
        </p:nvSpPr>
        <p:spPr>
          <a:xfrm flipH="1">
            <a:off x="6074050" y="3756815"/>
            <a:ext cx="22941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938" name="Google Shape;6938;p125"/>
          <p:cNvSpPr txBox="1">
            <a:spLocks noGrp="1"/>
          </p:cNvSpPr>
          <p:nvPr>
            <p:ph type="title" idx="6" hasCustomPrompt="1"/>
          </p:nvPr>
        </p:nvSpPr>
        <p:spPr>
          <a:xfrm>
            <a:off x="3424975" y="1533662"/>
            <a:ext cx="2294100" cy="47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34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6939" name="Google Shape;6939;p125"/>
          <p:cNvSpPr txBox="1">
            <a:spLocks noGrp="1"/>
          </p:cNvSpPr>
          <p:nvPr>
            <p:ph type="subTitle" idx="7"/>
          </p:nvPr>
        </p:nvSpPr>
        <p:spPr>
          <a:xfrm flipH="1">
            <a:off x="3424975" y="3419018"/>
            <a:ext cx="22941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6940" name="Google Shape;6940;p125"/>
          <p:cNvSpPr txBox="1">
            <a:spLocks noGrp="1"/>
          </p:cNvSpPr>
          <p:nvPr>
            <p:ph type="subTitle" idx="8"/>
          </p:nvPr>
        </p:nvSpPr>
        <p:spPr>
          <a:xfrm flipH="1">
            <a:off x="3424975" y="3756815"/>
            <a:ext cx="22941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941" name="Google Shape;6941;p125"/>
          <p:cNvSpPr txBox="1">
            <a:spLocks noGrp="1"/>
          </p:cNvSpPr>
          <p:nvPr>
            <p:ph type="title" idx="9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grpSp>
        <p:nvGrpSpPr>
          <p:cNvPr id="6942" name="Google Shape;6942;p125"/>
          <p:cNvGrpSpPr/>
          <p:nvPr/>
        </p:nvGrpSpPr>
        <p:grpSpPr>
          <a:xfrm>
            <a:off x="26" y="-294805"/>
            <a:ext cx="9143984" cy="6027911"/>
            <a:chOff x="26" y="-294805"/>
            <a:chExt cx="9143984" cy="6027911"/>
          </a:xfrm>
        </p:grpSpPr>
        <p:sp>
          <p:nvSpPr>
            <p:cNvPr id="6943" name="Google Shape;6943;p125"/>
            <p:cNvSpPr/>
            <p:nvPr/>
          </p:nvSpPr>
          <p:spPr>
            <a:xfrm>
              <a:off x="470966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944" name="Google Shape;6944;p125"/>
            <p:cNvGrpSpPr/>
            <p:nvPr/>
          </p:nvGrpSpPr>
          <p:grpSpPr>
            <a:xfrm>
              <a:off x="783924" y="4009249"/>
              <a:ext cx="4360695" cy="1723858"/>
              <a:chOff x="791415" y="4009249"/>
              <a:chExt cx="4360695" cy="1723858"/>
            </a:xfrm>
          </p:grpSpPr>
          <p:sp>
            <p:nvSpPr>
              <p:cNvPr id="6945" name="Google Shape;6945;p125"/>
              <p:cNvSpPr/>
              <p:nvPr/>
            </p:nvSpPr>
            <p:spPr>
              <a:xfrm>
                <a:off x="791415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6" name="Google Shape;6946;p125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7" name="Google Shape;6947;p125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8" name="Google Shape;6948;p125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949" name="Google Shape;6949;p125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125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125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125"/>
            <p:cNvSpPr/>
            <p:nvPr/>
          </p:nvSpPr>
          <p:spPr>
            <a:xfrm>
              <a:off x="505028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125"/>
            <p:cNvSpPr/>
            <p:nvPr/>
          </p:nvSpPr>
          <p:spPr>
            <a:xfrm>
              <a:off x="6008337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125"/>
            <p:cNvSpPr/>
            <p:nvPr/>
          </p:nvSpPr>
          <p:spPr>
            <a:xfrm>
              <a:off x="7773661" y="3460451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125"/>
            <p:cNvSpPr/>
            <p:nvPr/>
          </p:nvSpPr>
          <p:spPr>
            <a:xfrm>
              <a:off x="6754575" y="2209363"/>
              <a:ext cx="2389434" cy="2934165"/>
            </a:xfrm>
            <a:custGeom>
              <a:avLst/>
              <a:gdLst/>
              <a:ahLst/>
              <a:cxnLst/>
              <a:rect l="l" t="t" r="r" b="b"/>
              <a:pathLst>
                <a:path w="54256" h="66625" extrusionOk="0">
                  <a:moveTo>
                    <a:pt x="54255" y="1"/>
                  </a:moveTo>
                  <a:lnTo>
                    <a:pt x="0" y="66625"/>
                  </a:lnTo>
                  <a:lnTo>
                    <a:pt x="10917" y="66625"/>
                  </a:lnTo>
                  <a:lnTo>
                    <a:pt x="54255" y="13387"/>
                  </a:lnTo>
                  <a:lnTo>
                    <a:pt x="5425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29000">
                  <a:srgbClr val="87D2E4">
                    <a:alpha val="0"/>
                  </a:srgbClr>
                </a:gs>
                <a:gs pos="75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125"/>
            <p:cNvSpPr/>
            <p:nvPr/>
          </p:nvSpPr>
          <p:spPr>
            <a:xfrm>
              <a:off x="26" y="2502977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7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125"/>
            <p:cNvSpPr/>
            <p:nvPr/>
          </p:nvSpPr>
          <p:spPr>
            <a:xfrm>
              <a:off x="7773661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125"/>
            <p:cNvSpPr/>
            <p:nvPr/>
          </p:nvSpPr>
          <p:spPr>
            <a:xfrm>
              <a:off x="5735490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59" name="Google Shape;6959;p125"/>
          <p:cNvGrpSpPr/>
          <p:nvPr/>
        </p:nvGrpSpPr>
        <p:grpSpPr>
          <a:xfrm>
            <a:off x="-773505" y="-920667"/>
            <a:ext cx="10691010" cy="6984835"/>
            <a:chOff x="-773505" y="-920667"/>
            <a:chExt cx="10691010" cy="6984835"/>
          </a:xfrm>
        </p:grpSpPr>
        <p:grpSp>
          <p:nvGrpSpPr>
            <p:cNvPr id="6960" name="Google Shape;6960;p125"/>
            <p:cNvGrpSpPr/>
            <p:nvPr/>
          </p:nvGrpSpPr>
          <p:grpSpPr>
            <a:xfrm rot="-2700000" flipH="1">
              <a:off x="199638" y="3197015"/>
              <a:ext cx="732250" cy="3055771"/>
              <a:chOff x="3615675" y="367825"/>
              <a:chExt cx="808650" cy="3374600"/>
            </a:xfrm>
          </p:grpSpPr>
          <p:sp>
            <p:nvSpPr>
              <p:cNvPr id="6961" name="Google Shape;6961;p125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2" name="Google Shape;6962;p125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3" name="Google Shape;6963;p125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4" name="Google Shape;6964;p125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5" name="Google Shape;6965;p125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6" name="Google Shape;6966;p125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7" name="Google Shape;6967;p125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8" name="Google Shape;6968;p125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9" name="Google Shape;6969;p125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0" name="Google Shape;6970;p125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1" name="Google Shape;6971;p125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2" name="Google Shape;6972;p125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3" name="Google Shape;6973;p125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4" name="Google Shape;6974;p125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5" name="Google Shape;6975;p125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6" name="Google Shape;6976;p125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7" name="Google Shape;6977;p125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8" name="Google Shape;6978;p125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9" name="Google Shape;6979;p125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0" name="Google Shape;6980;p125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1" name="Google Shape;6981;p125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2" name="Google Shape;6982;p125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3" name="Google Shape;6983;p125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4" name="Google Shape;6984;p125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5" name="Google Shape;6985;p125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6" name="Google Shape;6986;p125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7" name="Google Shape;6987;p125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8" name="Google Shape;6988;p125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9" name="Google Shape;6989;p125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0" name="Google Shape;6990;p125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1" name="Google Shape;6991;p125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992" name="Google Shape;6992;p125"/>
            <p:cNvGrpSpPr/>
            <p:nvPr/>
          </p:nvGrpSpPr>
          <p:grpSpPr>
            <a:xfrm rot="-2700000" flipH="1">
              <a:off x="8212113" y="-1109285"/>
              <a:ext cx="732250" cy="3055771"/>
              <a:chOff x="3615675" y="367825"/>
              <a:chExt cx="808650" cy="3374600"/>
            </a:xfrm>
          </p:grpSpPr>
          <p:sp>
            <p:nvSpPr>
              <p:cNvPr id="6993" name="Google Shape;6993;p125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4" name="Google Shape;6994;p125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5" name="Google Shape;6995;p125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6" name="Google Shape;6996;p125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7" name="Google Shape;6997;p125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8" name="Google Shape;6998;p125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9" name="Google Shape;6999;p125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0" name="Google Shape;7000;p125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1" name="Google Shape;7001;p125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2" name="Google Shape;7002;p125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3" name="Google Shape;7003;p125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4" name="Google Shape;7004;p125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5" name="Google Shape;7005;p125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6" name="Google Shape;7006;p125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7" name="Google Shape;7007;p125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8" name="Google Shape;7008;p125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9" name="Google Shape;7009;p125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0" name="Google Shape;7010;p125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1" name="Google Shape;7011;p125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2" name="Google Shape;7012;p125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3" name="Google Shape;7013;p125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4" name="Google Shape;7014;p125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5" name="Google Shape;7015;p125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6" name="Google Shape;7016;p125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7" name="Google Shape;7017;p125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8" name="Google Shape;7018;p125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9" name="Google Shape;7019;p125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0" name="Google Shape;7020;p125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1" name="Google Shape;7021;p125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2" name="Google Shape;7022;p125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3" name="Google Shape;7023;p125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7">
    <p:spTree>
      <p:nvGrpSpPr>
        <p:cNvPr id="1" name="Shape 7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25" name="Google Shape;7025;p126"/>
          <p:cNvGrpSpPr/>
          <p:nvPr/>
        </p:nvGrpSpPr>
        <p:grpSpPr>
          <a:xfrm>
            <a:off x="26" y="-294805"/>
            <a:ext cx="9143984" cy="6027911"/>
            <a:chOff x="26" y="-294805"/>
            <a:chExt cx="9143984" cy="6027911"/>
          </a:xfrm>
        </p:grpSpPr>
        <p:grpSp>
          <p:nvGrpSpPr>
            <p:cNvPr id="7026" name="Google Shape;7026;p126"/>
            <p:cNvGrpSpPr/>
            <p:nvPr/>
          </p:nvGrpSpPr>
          <p:grpSpPr>
            <a:xfrm>
              <a:off x="26" y="-294805"/>
              <a:ext cx="9143984" cy="6027911"/>
              <a:chOff x="26" y="-294805"/>
              <a:chExt cx="9143984" cy="6027911"/>
            </a:xfrm>
          </p:grpSpPr>
          <p:sp>
            <p:nvSpPr>
              <p:cNvPr id="7027" name="Google Shape;7027;p126"/>
              <p:cNvSpPr/>
              <p:nvPr/>
            </p:nvSpPr>
            <p:spPr>
              <a:xfrm>
                <a:off x="470966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028" name="Google Shape;7028;p126"/>
              <p:cNvGrpSpPr/>
              <p:nvPr/>
            </p:nvGrpSpPr>
            <p:grpSpPr>
              <a:xfrm>
                <a:off x="783924" y="4009249"/>
                <a:ext cx="4360695" cy="1723858"/>
                <a:chOff x="791415" y="4009249"/>
                <a:chExt cx="4360695" cy="1723858"/>
              </a:xfrm>
            </p:grpSpPr>
            <p:sp>
              <p:nvSpPr>
                <p:cNvPr id="7029" name="Google Shape;7029;p126"/>
                <p:cNvSpPr/>
                <p:nvPr/>
              </p:nvSpPr>
              <p:spPr>
                <a:xfrm>
                  <a:off x="791415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30" name="Google Shape;7030;p126"/>
                <p:cNvSpPr/>
                <p:nvPr/>
              </p:nvSpPr>
              <p:spPr>
                <a:xfrm>
                  <a:off x="1785333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31" name="Google Shape;7031;p126"/>
                <p:cNvSpPr/>
                <p:nvPr/>
              </p:nvSpPr>
              <p:spPr>
                <a:xfrm>
                  <a:off x="2744296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32" name="Google Shape;7032;p126"/>
                <p:cNvSpPr/>
                <p:nvPr/>
              </p:nvSpPr>
              <p:spPr>
                <a:xfrm>
                  <a:off x="3748202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033" name="Google Shape;7033;p126"/>
              <p:cNvSpPr/>
              <p:nvPr/>
            </p:nvSpPr>
            <p:spPr>
              <a:xfrm>
                <a:off x="26" y="3754386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4" name="Google Shape;7034;p126"/>
              <p:cNvSpPr/>
              <p:nvPr/>
            </p:nvSpPr>
            <p:spPr>
              <a:xfrm>
                <a:off x="7011514" y="8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8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5" name="Google Shape;7035;p126"/>
              <p:cNvSpPr/>
              <p:nvPr/>
            </p:nvSpPr>
            <p:spPr>
              <a:xfrm>
                <a:off x="7773661" y="-294805"/>
                <a:ext cx="1370349" cy="1683077"/>
              </a:xfrm>
              <a:custGeom>
                <a:avLst/>
                <a:gdLst/>
                <a:ahLst/>
                <a:cxnLst/>
                <a:rect l="l" t="t" r="r" b="b"/>
                <a:pathLst>
                  <a:path w="31116" h="38217" extrusionOk="0">
                    <a:moveTo>
                      <a:pt x="31115" y="1"/>
                    </a:moveTo>
                    <a:lnTo>
                      <a:pt x="1" y="38217"/>
                    </a:lnTo>
                    <a:lnTo>
                      <a:pt x="10899" y="38217"/>
                    </a:lnTo>
                    <a:lnTo>
                      <a:pt x="31115" y="13405"/>
                    </a:lnTo>
                    <a:lnTo>
                      <a:pt x="311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2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6" name="Google Shape;7036;p126"/>
              <p:cNvSpPr/>
              <p:nvPr/>
            </p:nvSpPr>
            <p:spPr>
              <a:xfrm>
                <a:off x="6008337" y="8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68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7" name="Google Shape;7037;p126"/>
              <p:cNvSpPr/>
              <p:nvPr/>
            </p:nvSpPr>
            <p:spPr>
              <a:xfrm>
                <a:off x="6754575" y="2209363"/>
                <a:ext cx="2389434" cy="2934165"/>
              </a:xfrm>
              <a:custGeom>
                <a:avLst/>
                <a:gdLst/>
                <a:ahLst/>
                <a:cxnLst/>
                <a:rect l="l" t="t" r="r" b="b"/>
                <a:pathLst>
                  <a:path w="54256" h="66625" extrusionOk="0">
                    <a:moveTo>
                      <a:pt x="54255" y="1"/>
                    </a:moveTo>
                    <a:lnTo>
                      <a:pt x="0" y="66625"/>
                    </a:lnTo>
                    <a:lnTo>
                      <a:pt x="10917" y="66625"/>
                    </a:lnTo>
                    <a:lnTo>
                      <a:pt x="54255" y="13387"/>
                    </a:lnTo>
                    <a:lnTo>
                      <a:pt x="5425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038" name="Google Shape;7038;p126"/>
            <p:cNvSpPr/>
            <p:nvPr/>
          </p:nvSpPr>
          <p:spPr>
            <a:xfrm>
              <a:off x="5727999" y="957482"/>
              <a:ext cx="3408520" cy="4186046"/>
            </a:xfrm>
            <a:custGeom>
              <a:avLst/>
              <a:gdLst/>
              <a:ahLst/>
              <a:cxnLst/>
              <a:rect l="l" t="t" r="r" b="b"/>
              <a:pathLst>
                <a:path w="77396" h="95051" extrusionOk="0">
                  <a:moveTo>
                    <a:pt x="77395" y="1"/>
                  </a:moveTo>
                  <a:lnTo>
                    <a:pt x="0" y="95051"/>
                  </a:lnTo>
                  <a:lnTo>
                    <a:pt x="10916" y="95051"/>
                  </a:lnTo>
                  <a:lnTo>
                    <a:pt x="77395" y="13406"/>
                  </a:lnTo>
                  <a:lnTo>
                    <a:pt x="7739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29000">
                  <a:srgbClr val="87D2E4">
                    <a:alpha val="0"/>
                  </a:srgbClr>
                </a:gs>
                <a:gs pos="75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9" name="Google Shape;7039;p126"/>
          <p:cNvGrpSpPr/>
          <p:nvPr/>
        </p:nvGrpSpPr>
        <p:grpSpPr>
          <a:xfrm>
            <a:off x="7655642" y="-593456"/>
            <a:ext cx="2161745" cy="6330274"/>
            <a:chOff x="7655642" y="-593456"/>
            <a:chExt cx="2161745" cy="6330274"/>
          </a:xfrm>
        </p:grpSpPr>
        <p:grpSp>
          <p:nvGrpSpPr>
            <p:cNvPr id="7040" name="Google Shape;7040;p126"/>
            <p:cNvGrpSpPr/>
            <p:nvPr/>
          </p:nvGrpSpPr>
          <p:grpSpPr>
            <a:xfrm rot="-1799999">
              <a:off x="8370438" y="-615088"/>
              <a:ext cx="732152" cy="3055365"/>
              <a:chOff x="3615675" y="367825"/>
              <a:chExt cx="808650" cy="3374600"/>
            </a:xfrm>
          </p:grpSpPr>
          <p:sp>
            <p:nvSpPr>
              <p:cNvPr id="7041" name="Google Shape;7041;p126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2" name="Google Shape;7042;p126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3" name="Google Shape;7043;p126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4" name="Google Shape;7044;p126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5" name="Google Shape;7045;p126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6" name="Google Shape;7046;p126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7" name="Google Shape;7047;p126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8" name="Google Shape;7048;p126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9" name="Google Shape;7049;p126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0" name="Google Shape;7050;p126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1" name="Google Shape;7051;p126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2" name="Google Shape;7052;p126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3" name="Google Shape;7053;p126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4" name="Google Shape;7054;p126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5" name="Google Shape;7055;p126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6" name="Google Shape;7056;p126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7" name="Google Shape;7057;p126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8" name="Google Shape;7058;p126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9" name="Google Shape;7059;p126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0" name="Google Shape;7060;p126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1" name="Google Shape;7061;p126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2" name="Google Shape;7062;p126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3" name="Google Shape;7063;p126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4" name="Google Shape;7064;p126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5" name="Google Shape;7065;p126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6" name="Google Shape;7066;p126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7" name="Google Shape;7067;p126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8" name="Google Shape;7068;p126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9" name="Google Shape;7069;p126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0" name="Google Shape;7070;p126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1" name="Google Shape;7071;p126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72" name="Google Shape;7072;p126"/>
            <p:cNvGrpSpPr/>
            <p:nvPr/>
          </p:nvGrpSpPr>
          <p:grpSpPr>
            <a:xfrm rot="-9000001" flipH="1">
              <a:off x="8370439" y="2703086"/>
              <a:ext cx="732152" cy="3055365"/>
              <a:chOff x="3615675" y="367825"/>
              <a:chExt cx="808650" cy="3374600"/>
            </a:xfrm>
          </p:grpSpPr>
          <p:sp>
            <p:nvSpPr>
              <p:cNvPr id="7073" name="Google Shape;7073;p126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4" name="Google Shape;7074;p126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5" name="Google Shape;7075;p126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6" name="Google Shape;7076;p126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7" name="Google Shape;7077;p126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8" name="Google Shape;7078;p126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9" name="Google Shape;7079;p126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0" name="Google Shape;7080;p126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1" name="Google Shape;7081;p126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2" name="Google Shape;7082;p126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3" name="Google Shape;7083;p126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4" name="Google Shape;7084;p126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5" name="Google Shape;7085;p126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6" name="Google Shape;7086;p126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7" name="Google Shape;7087;p126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8" name="Google Shape;7088;p126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9" name="Google Shape;7089;p126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0" name="Google Shape;7090;p126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1" name="Google Shape;7091;p126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2" name="Google Shape;7092;p126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3" name="Google Shape;7093;p126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4" name="Google Shape;7094;p126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5" name="Google Shape;7095;p126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6" name="Google Shape;7096;p126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7" name="Google Shape;7097;p126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8" name="Google Shape;7098;p126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9" name="Google Shape;7099;p126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0" name="Google Shape;7100;p126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1" name="Google Shape;7101;p126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2" name="Google Shape;7102;p126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3" name="Google Shape;7103;p126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104" name="Google Shape;7104;p126"/>
          <p:cNvSpPr txBox="1">
            <a:spLocks noGrp="1"/>
          </p:cNvSpPr>
          <p:nvPr>
            <p:ph type="body" idx="1"/>
          </p:nvPr>
        </p:nvSpPr>
        <p:spPr>
          <a:xfrm>
            <a:off x="720000" y="1714631"/>
            <a:ext cx="6505800" cy="250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17500">
              <a:spcBef>
                <a:spcPts val="1000"/>
              </a:spcBef>
              <a:spcAft>
                <a:spcPts val="0"/>
              </a:spcAft>
              <a:buSzPts val="1400"/>
              <a:buChar char="○"/>
              <a:defRPr sz="16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6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6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6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6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600"/>
            </a:lvl9pPr>
          </a:lstStyle>
          <a:p>
            <a:endParaRPr/>
          </a:p>
        </p:txBody>
      </p:sp>
      <p:sp>
        <p:nvSpPr>
          <p:cNvPr id="7105" name="Google Shape;7105;p126"/>
          <p:cNvSpPr txBox="1">
            <a:spLocks noGrp="1"/>
          </p:cNvSpPr>
          <p:nvPr>
            <p:ph type="title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0_1_1_1_1_1_1_1_1">
    <p:spTree>
      <p:nvGrpSpPr>
        <p:cNvPr id="1" name="Shape 7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07" name="Google Shape;7107;p127"/>
          <p:cNvGrpSpPr/>
          <p:nvPr/>
        </p:nvGrpSpPr>
        <p:grpSpPr>
          <a:xfrm>
            <a:off x="26" y="-294805"/>
            <a:ext cx="9143984" cy="6027911"/>
            <a:chOff x="26" y="-294805"/>
            <a:chExt cx="9143984" cy="6027911"/>
          </a:xfrm>
        </p:grpSpPr>
        <p:sp>
          <p:nvSpPr>
            <p:cNvPr id="7108" name="Google Shape;7108;p127"/>
            <p:cNvSpPr/>
            <p:nvPr/>
          </p:nvSpPr>
          <p:spPr>
            <a:xfrm>
              <a:off x="470966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109" name="Google Shape;7109;p127"/>
            <p:cNvGrpSpPr/>
            <p:nvPr/>
          </p:nvGrpSpPr>
          <p:grpSpPr>
            <a:xfrm>
              <a:off x="783924" y="4009249"/>
              <a:ext cx="4360695" cy="1723858"/>
              <a:chOff x="791415" y="4009249"/>
              <a:chExt cx="4360695" cy="1723858"/>
            </a:xfrm>
          </p:grpSpPr>
          <p:sp>
            <p:nvSpPr>
              <p:cNvPr id="7110" name="Google Shape;7110;p127"/>
              <p:cNvSpPr/>
              <p:nvPr/>
            </p:nvSpPr>
            <p:spPr>
              <a:xfrm>
                <a:off x="791415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1" name="Google Shape;7111;p127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2" name="Google Shape;7112;p127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3" name="Google Shape;7113;p127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114" name="Google Shape;7114;p127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127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127"/>
            <p:cNvSpPr/>
            <p:nvPr/>
          </p:nvSpPr>
          <p:spPr>
            <a:xfrm>
              <a:off x="6008337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127"/>
            <p:cNvSpPr/>
            <p:nvPr/>
          </p:nvSpPr>
          <p:spPr>
            <a:xfrm>
              <a:off x="6754575" y="2209363"/>
              <a:ext cx="2389434" cy="2934165"/>
            </a:xfrm>
            <a:custGeom>
              <a:avLst/>
              <a:gdLst/>
              <a:ahLst/>
              <a:cxnLst/>
              <a:rect l="l" t="t" r="r" b="b"/>
              <a:pathLst>
                <a:path w="54256" h="66625" extrusionOk="0">
                  <a:moveTo>
                    <a:pt x="54255" y="1"/>
                  </a:moveTo>
                  <a:lnTo>
                    <a:pt x="0" y="66625"/>
                  </a:lnTo>
                  <a:lnTo>
                    <a:pt x="10917" y="66625"/>
                  </a:lnTo>
                  <a:lnTo>
                    <a:pt x="54255" y="13387"/>
                  </a:lnTo>
                  <a:lnTo>
                    <a:pt x="5425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29000">
                  <a:srgbClr val="87D2E4">
                    <a:alpha val="0"/>
                  </a:srgbClr>
                </a:gs>
                <a:gs pos="75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127"/>
            <p:cNvSpPr/>
            <p:nvPr/>
          </p:nvSpPr>
          <p:spPr>
            <a:xfrm>
              <a:off x="7773661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127"/>
            <p:cNvSpPr/>
            <p:nvPr/>
          </p:nvSpPr>
          <p:spPr>
            <a:xfrm>
              <a:off x="5735490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127"/>
            <p:cNvSpPr/>
            <p:nvPr/>
          </p:nvSpPr>
          <p:spPr>
            <a:xfrm>
              <a:off x="26" y="2502977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127"/>
            <p:cNvSpPr/>
            <p:nvPr/>
          </p:nvSpPr>
          <p:spPr>
            <a:xfrm>
              <a:off x="26" y="125109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22" name="Google Shape;7122;p127"/>
          <p:cNvGrpSpPr/>
          <p:nvPr/>
        </p:nvGrpSpPr>
        <p:grpSpPr>
          <a:xfrm>
            <a:off x="-874705" y="3166983"/>
            <a:ext cx="10893410" cy="2678535"/>
            <a:chOff x="-874705" y="3166983"/>
            <a:chExt cx="10893410" cy="2678535"/>
          </a:xfrm>
        </p:grpSpPr>
        <p:grpSp>
          <p:nvGrpSpPr>
            <p:cNvPr id="7123" name="Google Shape;7123;p127"/>
            <p:cNvGrpSpPr/>
            <p:nvPr/>
          </p:nvGrpSpPr>
          <p:grpSpPr>
            <a:xfrm rot="-2700000" flipH="1">
              <a:off x="98438" y="2978365"/>
              <a:ext cx="732250" cy="3055771"/>
              <a:chOff x="3615675" y="367825"/>
              <a:chExt cx="808650" cy="3374600"/>
            </a:xfrm>
          </p:grpSpPr>
          <p:sp>
            <p:nvSpPr>
              <p:cNvPr id="7124" name="Google Shape;7124;p127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5" name="Google Shape;7125;p127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6" name="Google Shape;7126;p127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7" name="Google Shape;7127;p127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8" name="Google Shape;7128;p127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9" name="Google Shape;7129;p127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0" name="Google Shape;7130;p127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1" name="Google Shape;7131;p127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2" name="Google Shape;7132;p127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3" name="Google Shape;7133;p127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4" name="Google Shape;7134;p127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5" name="Google Shape;7135;p127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6" name="Google Shape;7136;p127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7" name="Google Shape;7137;p127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8" name="Google Shape;7138;p127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9" name="Google Shape;7139;p127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0" name="Google Shape;7140;p127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1" name="Google Shape;7141;p127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2" name="Google Shape;7142;p127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3" name="Google Shape;7143;p127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4" name="Google Shape;7144;p127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5" name="Google Shape;7145;p127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6" name="Google Shape;7146;p127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7" name="Google Shape;7147;p127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8" name="Google Shape;7148;p127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9" name="Google Shape;7149;p127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0" name="Google Shape;7150;p127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1" name="Google Shape;7151;p127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2" name="Google Shape;7152;p127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3" name="Google Shape;7153;p127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4" name="Google Shape;7154;p127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55" name="Google Shape;7155;p127"/>
            <p:cNvGrpSpPr/>
            <p:nvPr/>
          </p:nvGrpSpPr>
          <p:grpSpPr>
            <a:xfrm rot="2700000">
              <a:off x="8313313" y="2978365"/>
              <a:ext cx="732250" cy="3055771"/>
              <a:chOff x="3615675" y="367825"/>
              <a:chExt cx="808650" cy="3374600"/>
            </a:xfrm>
          </p:grpSpPr>
          <p:sp>
            <p:nvSpPr>
              <p:cNvPr id="7156" name="Google Shape;7156;p127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7" name="Google Shape;7157;p127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8" name="Google Shape;7158;p127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9" name="Google Shape;7159;p127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0" name="Google Shape;7160;p127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1" name="Google Shape;7161;p127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2" name="Google Shape;7162;p127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3" name="Google Shape;7163;p127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4" name="Google Shape;7164;p127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5" name="Google Shape;7165;p127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6" name="Google Shape;7166;p127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7" name="Google Shape;7167;p127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8" name="Google Shape;7168;p127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9" name="Google Shape;7169;p127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0" name="Google Shape;7170;p127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1" name="Google Shape;7171;p127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2" name="Google Shape;7172;p127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3" name="Google Shape;7173;p127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4" name="Google Shape;7174;p127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5" name="Google Shape;7175;p127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6" name="Google Shape;7176;p127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7" name="Google Shape;7177;p127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8" name="Google Shape;7178;p127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9" name="Google Shape;7179;p127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0" name="Google Shape;7180;p127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1" name="Google Shape;7181;p127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2" name="Google Shape;7182;p127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3" name="Google Shape;7183;p127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4" name="Google Shape;7184;p127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5" name="Google Shape;7185;p127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6" name="Google Shape;7186;p127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187" name="Google Shape;7187;p127"/>
          <p:cNvSpPr txBox="1">
            <a:spLocks noGrp="1"/>
          </p:cNvSpPr>
          <p:nvPr>
            <p:ph type="subTitle" idx="1"/>
          </p:nvPr>
        </p:nvSpPr>
        <p:spPr>
          <a:xfrm>
            <a:off x="1626600" y="3975634"/>
            <a:ext cx="5890800" cy="59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188" name="Google Shape;7188;p127"/>
          <p:cNvSpPr txBox="1">
            <a:spLocks noGrp="1"/>
          </p:cNvSpPr>
          <p:nvPr>
            <p:ph type="title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20">
    <p:spTree>
      <p:nvGrpSpPr>
        <p:cNvPr id="1" name="Shape 7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0" name="Google Shape;7190;p128"/>
          <p:cNvSpPr txBox="1">
            <a:spLocks noGrp="1"/>
          </p:cNvSpPr>
          <p:nvPr>
            <p:ph type="title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grpSp>
        <p:nvGrpSpPr>
          <p:cNvPr id="7191" name="Google Shape;7191;p128"/>
          <p:cNvGrpSpPr/>
          <p:nvPr/>
        </p:nvGrpSpPr>
        <p:grpSpPr>
          <a:xfrm>
            <a:off x="26" y="-294805"/>
            <a:ext cx="9143984" cy="6027911"/>
            <a:chOff x="26" y="-294805"/>
            <a:chExt cx="9143984" cy="6027911"/>
          </a:xfrm>
        </p:grpSpPr>
        <p:sp>
          <p:nvSpPr>
            <p:cNvPr id="7192" name="Google Shape;7192;p128"/>
            <p:cNvSpPr/>
            <p:nvPr/>
          </p:nvSpPr>
          <p:spPr>
            <a:xfrm>
              <a:off x="470966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193" name="Google Shape;7193;p128"/>
            <p:cNvGrpSpPr/>
            <p:nvPr/>
          </p:nvGrpSpPr>
          <p:grpSpPr>
            <a:xfrm>
              <a:off x="783924" y="4009249"/>
              <a:ext cx="4360695" cy="1723858"/>
              <a:chOff x="791415" y="4009249"/>
              <a:chExt cx="4360695" cy="1723858"/>
            </a:xfrm>
          </p:grpSpPr>
          <p:sp>
            <p:nvSpPr>
              <p:cNvPr id="7194" name="Google Shape;7194;p128"/>
              <p:cNvSpPr/>
              <p:nvPr/>
            </p:nvSpPr>
            <p:spPr>
              <a:xfrm>
                <a:off x="791415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5" name="Google Shape;7195;p128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6" name="Google Shape;7196;p128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7" name="Google Shape;7197;p128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198" name="Google Shape;7198;p128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128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128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128"/>
            <p:cNvSpPr/>
            <p:nvPr/>
          </p:nvSpPr>
          <p:spPr>
            <a:xfrm>
              <a:off x="6008337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128"/>
            <p:cNvSpPr/>
            <p:nvPr/>
          </p:nvSpPr>
          <p:spPr>
            <a:xfrm>
              <a:off x="7773661" y="3460451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128"/>
            <p:cNvSpPr/>
            <p:nvPr/>
          </p:nvSpPr>
          <p:spPr>
            <a:xfrm>
              <a:off x="6754575" y="2209363"/>
              <a:ext cx="2389434" cy="2934165"/>
            </a:xfrm>
            <a:custGeom>
              <a:avLst/>
              <a:gdLst/>
              <a:ahLst/>
              <a:cxnLst/>
              <a:rect l="l" t="t" r="r" b="b"/>
              <a:pathLst>
                <a:path w="54256" h="66625" extrusionOk="0">
                  <a:moveTo>
                    <a:pt x="54255" y="1"/>
                  </a:moveTo>
                  <a:lnTo>
                    <a:pt x="0" y="66625"/>
                  </a:lnTo>
                  <a:lnTo>
                    <a:pt x="10917" y="66625"/>
                  </a:lnTo>
                  <a:lnTo>
                    <a:pt x="54255" y="13387"/>
                  </a:lnTo>
                  <a:lnTo>
                    <a:pt x="5425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29000">
                  <a:srgbClr val="87D2E4">
                    <a:alpha val="0"/>
                  </a:srgbClr>
                </a:gs>
                <a:gs pos="75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128"/>
            <p:cNvSpPr/>
            <p:nvPr/>
          </p:nvSpPr>
          <p:spPr>
            <a:xfrm>
              <a:off x="26" y="2502977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7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128"/>
            <p:cNvSpPr/>
            <p:nvPr/>
          </p:nvSpPr>
          <p:spPr>
            <a:xfrm>
              <a:off x="7773661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128"/>
            <p:cNvSpPr/>
            <p:nvPr/>
          </p:nvSpPr>
          <p:spPr>
            <a:xfrm>
              <a:off x="5735490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07" name="Google Shape;7207;p128"/>
          <p:cNvGrpSpPr/>
          <p:nvPr/>
        </p:nvGrpSpPr>
        <p:grpSpPr>
          <a:xfrm>
            <a:off x="-773505" y="-920667"/>
            <a:ext cx="10691010" cy="6984835"/>
            <a:chOff x="-773505" y="-920667"/>
            <a:chExt cx="10691010" cy="6984835"/>
          </a:xfrm>
        </p:grpSpPr>
        <p:grpSp>
          <p:nvGrpSpPr>
            <p:cNvPr id="7208" name="Google Shape;7208;p128"/>
            <p:cNvGrpSpPr/>
            <p:nvPr/>
          </p:nvGrpSpPr>
          <p:grpSpPr>
            <a:xfrm rot="-2700000" flipH="1">
              <a:off x="199638" y="3197015"/>
              <a:ext cx="732250" cy="3055771"/>
              <a:chOff x="3615675" y="367825"/>
              <a:chExt cx="808650" cy="3374600"/>
            </a:xfrm>
          </p:grpSpPr>
          <p:sp>
            <p:nvSpPr>
              <p:cNvPr id="7209" name="Google Shape;7209;p128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0" name="Google Shape;7210;p128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1" name="Google Shape;7211;p128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2" name="Google Shape;7212;p128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3" name="Google Shape;7213;p128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4" name="Google Shape;7214;p128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5" name="Google Shape;7215;p128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6" name="Google Shape;7216;p128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7" name="Google Shape;7217;p128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8" name="Google Shape;7218;p128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9" name="Google Shape;7219;p128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0" name="Google Shape;7220;p128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1" name="Google Shape;7221;p128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2" name="Google Shape;7222;p128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3" name="Google Shape;7223;p128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4" name="Google Shape;7224;p128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5" name="Google Shape;7225;p128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6" name="Google Shape;7226;p128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7" name="Google Shape;7227;p128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8" name="Google Shape;7228;p128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9" name="Google Shape;7229;p128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0" name="Google Shape;7230;p128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1" name="Google Shape;7231;p128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2" name="Google Shape;7232;p128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3" name="Google Shape;7233;p128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4" name="Google Shape;7234;p128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5" name="Google Shape;7235;p128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6" name="Google Shape;7236;p128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7" name="Google Shape;7237;p128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8" name="Google Shape;7238;p128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9" name="Google Shape;7239;p128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40" name="Google Shape;7240;p128"/>
            <p:cNvGrpSpPr/>
            <p:nvPr/>
          </p:nvGrpSpPr>
          <p:grpSpPr>
            <a:xfrm rot="-2700000" flipH="1">
              <a:off x="8212113" y="-1109285"/>
              <a:ext cx="732250" cy="3055771"/>
              <a:chOff x="3615675" y="367825"/>
              <a:chExt cx="808650" cy="3374600"/>
            </a:xfrm>
          </p:grpSpPr>
          <p:sp>
            <p:nvSpPr>
              <p:cNvPr id="7241" name="Google Shape;7241;p128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2" name="Google Shape;7242;p128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3" name="Google Shape;7243;p128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4" name="Google Shape;7244;p128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5" name="Google Shape;7245;p128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6" name="Google Shape;7246;p128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7" name="Google Shape;7247;p128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8" name="Google Shape;7248;p128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9" name="Google Shape;7249;p128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0" name="Google Shape;7250;p128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1" name="Google Shape;7251;p128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2" name="Google Shape;7252;p128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3" name="Google Shape;7253;p128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4" name="Google Shape;7254;p128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5" name="Google Shape;7255;p128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6" name="Google Shape;7256;p128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7" name="Google Shape;7257;p128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8" name="Google Shape;7258;p128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9" name="Google Shape;7259;p128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0" name="Google Shape;7260;p128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1" name="Google Shape;7261;p128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2" name="Google Shape;7262;p128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3" name="Google Shape;7263;p128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4" name="Google Shape;7264;p128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5" name="Google Shape;7265;p128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6" name="Google Shape;7266;p128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7" name="Google Shape;7267;p128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8" name="Google Shape;7268;p128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9" name="Google Shape;7269;p128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0" name="Google Shape;7270;p128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1" name="Google Shape;7271;p128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20_1">
    <p:spTree>
      <p:nvGrpSpPr>
        <p:cNvPr id="1" name="Shape 7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73" name="Google Shape;7273;p129"/>
          <p:cNvGrpSpPr/>
          <p:nvPr/>
        </p:nvGrpSpPr>
        <p:grpSpPr>
          <a:xfrm>
            <a:off x="1777843" y="-294805"/>
            <a:ext cx="7366166" cy="6027911"/>
            <a:chOff x="1777843" y="-294805"/>
            <a:chExt cx="7366166" cy="6027911"/>
          </a:xfrm>
        </p:grpSpPr>
        <p:sp>
          <p:nvSpPr>
            <p:cNvPr id="7274" name="Google Shape;7274;p129"/>
            <p:cNvSpPr/>
            <p:nvPr/>
          </p:nvSpPr>
          <p:spPr>
            <a:xfrm>
              <a:off x="470966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75" name="Google Shape;7275;p129"/>
            <p:cNvGrpSpPr/>
            <p:nvPr/>
          </p:nvGrpSpPr>
          <p:grpSpPr>
            <a:xfrm>
              <a:off x="1777843" y="4009249"/>
              <a:ext cx="3366776" cy="1723858"/>
              <a:chOff x="1785333" y="4009249"/>
              <a:chExt cx="3366776" cy="1723858"/>
            </a:xfrm>
          </p:grpSpPr>
          <p:sp>
            <p:nvSpPr>
              <p:cNvPr id="7276" name="Google Shape;7276;p129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7" name="Google Shape;7277;p129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8" name="Google Shape;7278;p129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279" name="Google Shape;7279;p129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0" name="Google Shape;7280;p129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129"/>
            <p:cNvSpPr/>
            <p:nvPr/>
          </p:nvSpPr>
          <p:spPr>
            <a:xfrm>
              <a:off x="7773661" y="3460451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129"/>
            <p:cNvSpPr/>
            <p:nvPr/>
          </p:nvSpPr>
          <p:spPr>
            <a:xfrm>
              <a:off x="6754575" y="2209363"/>
              <a:ext cx="2389434" cy="2934165"/>
            </a:xfrm>
            <a:custGeom>
              <a:avLst/>
              <a:gdLst/>
              <a:ahLst/>
              <a:cxnLst/>
              <a:rect l="l" t="t" r="r" b="b"/>
              <a:pathLst>
                <a:path w="54256" h="66625" extrusionOk="0">
                  <a:moveTo>
                    <a:pt x="54255" y="1"/>
                  </a:moveTo>
                  <a:lnTo>
                    <a:pt x="0" y="66625"/>
                  </a:lnTo>
                  <a:lnTo>
                    <a:pt x="10917" y="66625"/>
                  </a:lnTo>
                  <a:lnTo>
                    <a:pt x="54255" y="13387"/>
                  </a:lnTo>
                  <a:lnTo>
                    <a:pt x="5425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29000">
                  <a:srgbClr val="87D2E4">
                    <a:alpha val="0"/>
                  </a:srgbClr>
                </a:gs>
                <a:gs pos="75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129"/>
            <p:cNvSpPr/>
            <p:nvPr/>
          </p:nvSpPr>
          <p:spPr>
            <a:xfrm>
              <a:off x="7773661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129"/>
            <p:cNvSpPr/>
            <p:nvPr/>
          </p:nvSpPr>
          <p:spPr>
            <a:xfrm>
              <a:off x="5735490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85" name="Google Shape;7285;p129"/>
          <p:cNvSpPr txBox="1">
            <a:spLocks noGrp="1"/>
          </p:cNvSpPr>
          <p:nvPr>
            <p:ph type="title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grpSp>
        <p:nvGrpSpPr>
          <p:cNvPr id="7286" name="Google Shape;7286;p129"/>
          <p:cNvGrpSpPr/>
          <p:nvPr/>
        </p:nvGrpSpPr>
        <p:grpSpPr>
          <a:xfrm rot="-2700000" flipH="1">
            <a:off x="450721" y="3080683"/>
            <a:ext cx="732250" cy="3055771"/>
            <a:chOff x="3615675" y="367825"/>
            <a:chExt cx="808650" cy="3374600"/>
          </a:xfrm>
        </p:grpSpPr>
        <p:sp>
          <p:nvSpPr>
            <p:cNvPr id="7287" name="Google Shape;7287;p129"/>
            <p:cNvSpPr/>
            <p:nvPr/>
          </p:nvSpPr>
          <p:spPr>
            <a:xfrm>
              <a:off x="3663733" y="2002850"/>
              <a:ext cx="714802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129"/>
            <p:cNvSpPr/>
            <p:nvPr/>
          </p:nvSpPr>
          <p:spPr>
            <a:xfrm>
              <a:off x="3649500" y="367825"/>
              <a:ext cx="774825" cy="3374600"/>
            </a:xfrm>
            <a:custGeom>
              <a:avLst/>
              <a:gdLst/>
              <a:ahLst/>
              <a:cxnLst/>
              <a:rect l="l" t="t" r="r" b="b"/>
              <a:pathLst>
                <a:path w="30993" h="134984" extrusionOk="0">
                  <a:moveTo>
                    <a:pt x="29058" y="0"/>
                  </a:moveTo>
                  <a:cubicBezTo>
                    <a:pt x="28728" y="0"/>
                    <a:pt x="28392" y="245"/>
                    <a:pt x="28444" y="664"/>
                  </a:cubicBezTo>
                  <a:cubicBezTo>
                    <a:pt x="28476" y="790"/>
                    <a:pt x="29640" y="10229"/>
                    <a:pt x="14600" y="17592"/>
                  </a:cubicBezTo>
                  <a:cubicBezTo>
                    <a:pt x="1196" y="24136"/>
                    <a:pt x="1" y="31845"/>
                    <a:pt x="32" y="34048"/>
                  </a:cubicBezTo>
                  <a:cubicBezTo>
                    <a:pt x="95" y="36250"/>
                    <a:pt x="1196" y="43927"/>
                    <a:pt x="14600" y="50503"/>
                  </a:cubicBezTo>
                  <a:cubicBezTo>
                    <a:pt x="29640" y="57866"/>
                    <a:pt x="28444" y="67305"/>
                    <a:pt x="28444" y="67399"/>
                  </a:cubicBezTo>
                  <a:cubicBezTo>
                    <a:pt x="28444" y="67399"/>
                    <a:pt x="28444" y="67431"/>
                    <a:pt x="28444" y="67462"/>
                  </a:cubicBezTo>
                  <a:lnTo>
                    <a:pt x="28444" y="67525"/>
                  </a:lnTo>
                  <a:cubicBezTo>
                    <a:pt x="28444" y="67557"/>
                    <a:pt x="28444" y="67588"/>
                    <a:pt x="28444" y="67620"/>
                  </a:cubicBezTo>
                  <a:cubicBezTo>
                    <a:pt x="28476" y="67714"/>
                    <a:pt x="29640" y="77153"/>
                    <a:pt x="14600" y="84516"/>
                  </a:cubicBezTo>
                  <a:cubicBezTo>
                    <a:pt x="1196" y="91060"/>
                    <a:pt x="1" y="98769"/>
                    <a:pt x="32" y="100971"/>
                  </a:cubicBezTo>
                  <a:cubicBezTo>
                    <a:pt x="95" y="103174"/>
                    <a:pt x="1196" y="110851"/>
                    <a:pt x="14600" y="117427"/>
                  </a:cubicBezTo>
                  <a:cubicBezTo>
                    <a:pt x="29640" y="124758"/>
                    <a:pt x="28444" y="134197"/>
                    <a:pt x="28444" y="134292"/>
                  </a:cubicBezTo>
                  <a:cubicBezTo>
                    <a:pt x="28413" y="134638"/>
                    <a:pt x="28633" y="134921"/>
                    <a:pt x="28948" y="134984"/>
                  </a:cubicBezTo>
                  <a:lnTo>
                    <a:pt x="29042" y="134984"/>
                  </a:lnTo>
                  <a:cubicBezTo>
                    <a:pt x="29357" y="134984"/>
                    <a:pt x="29608" y="134764"/>
                    <a:pt x="29640" y="134449"/>
                  </a:cubicBezTo>
                  <a:cubicBezTo>
                    <a:pt x="29703" y="134040"/>
                    <a:pt x="30993" y="124097"/>
                    <a:pt x="15135" y="116326"/>
                  </a:cubicBezTo>
                  <a:cubicBezTo>
                    <a:pt x="2329" y="110065"/>
                    <a:pt x="1228" y="102985"/>
                    <a:pt x="1259" y="100940"/>
                  </a:cubicBezTo>
                  <a:cubicBezTo>
                    <a:pt x="1259" y="98926"/>
                    <a:pt x="2329" y="91815"/>
                    <a:pt x="15135" y="85554"/>
                  </a:cubicBezTo>
                  <a:cubicBezTo>
                    <a:pt x="30552" y="78003"/>
                    <a:pt x="29766" y="68406"/>
                    <a:pt x="29640" y="67494"/>
                  </a:cubicBezTo>
                  <a:cubicBezTo>
                    <a:pt x="29766" y="66550"/>
                    <a:pt x="30552" y="56953"/>
                    <a:pt x="15135" y="49433"/>
                  </a:cubicBezTo>
                  <a:cubicBezTo>
                    <a:pt x="2329" y="43141"/>
                    <a:pt x="1228" y="36061"/>
                    <a:pt x="1259" y="34048"/>
                  </a:cubicBezTo>
                  <a:cubicBezTo>
                    <a:pt x="1259" y="32002"/>
                    <a:pt x="2329" y="24892"/>
                    <a:pt x="15135" y="18630"/>
                  </a:cubicBezTo>
                  <a:cubicBezTo>
                    <a:pt x="30993" y="10859"/>
                    <a:pt x="29703" y="916"/>
                    <a:pt x="29640" y="507"/>
                  </a:cubicBezTo>
                  <a:cubicBezTo>
                    <a:pt x="29584" y="157"/>
                    <a:pt x="29323" y="0"/>
                    <a:pt x="290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129"/>
            <p:cNvSpPr/>
            <p:nvPr/>
          </p:nvSpPr>
          <p:spPr>
            <a:xfrm>
              <a:off x="3764350" y="31131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129"/>
            <p:cNvSpPr/>
            <p:nvPr/>
          </p:nvSpPr>
          <p:spPr>
            <a:xfrm>
              <a:off x="3764350" y="3463175"/>
              <a:ext cx="515250" cy="29900"/>
            </a:xfrm>
            <a:custGeom>
              <a:avLst/>
              <a:gdLst/>
              <a:ahLst/>
              <a:cxnLst/>
              <a:rect l="l" t="t" r="r" b="b"/>
              <a:pathLst>
                <a:path w="20610" h="1196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129"/>
            <p:cNvSpPr/>
            <p:nvPr/>
          </p:nvSpPr>
          <p:spPr>
            <a:xfrm>
              <a:off x="3668400" y="2975475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1"/>
                  </a:moveTo>
                  <a:cubicBezTo>
                    <a:pt x="0" y="1"/>
                    <a:pt x="0" y="1165"/>
                    <a:pt x="787" y="1165"/>
                  </a:cubicBezTo>
                  <a:lnTo>
                    <a:pt x="27437" y="1165"/>
                  </a:lnTo>
                  <a:cubicBezTo>
                    <a:pt x="28223" y="1165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129"/>
            <p:cNvSpPr/>
            <p:nvPr/>
          </p:nvSpPr>
          <p:spPr>
            <a:xfrm>
              <a:off x="3651075" y="2837025"/>
              <a:ext cx="739425" cy="29925"/>
            </a:xfrm>
            <a:custGeom>
              <a:avLst/>
              <a:gdLst/>
              <a:ahLst/>
              <a:cxnLst/>
              <a:rect l="l" t="t" r="r" b="b"/>
              <a:pathLst>
                <a:path w="29577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28790" y="1197"/>
                  </a:lnTo>
                  <a:cubicBezTo>
                    <a:pt x="29577" y="1197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129"/>
            <p:cNvSpPr/>
            <p:nvPr/>
          </p:nvSpPr>
          <p:spPr>
            <a:xfrm>
              <a:off x="3714000" y="269937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1"/>
                  </a:moveTo>
                  <a:cubicBezTo>
                    <a:pt x="1" y="1"/>
                    <a:pt x="1" y="1165"/>
                    <a:pt x="788" y="1165"/>
                  </a:cubicBezTo>
                  <a:lnTo>
                    <a:pt x="23788" y="1165"/>
                  </a:lnTo>
                  <a:cubicBezTo>
                    <a:pt x="24574" y="1165"/>
                    <a:pt x="24574" y="1"/>
                    <a:pt x="23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129"/>
            <p:cNvSpPr/>
            <p:nvPr/>
          </p:nvSpPr>
          <p:spPr>
            <a:xfrm>
              <a:off x="3764350" y="1431375"/>
              <a:ext cx="515250" cy="29125"/>
            </a:xfrm>
            <a:custGeom>
              <a:avLst/>
              <a:gdLst/>
              <a:ahLst/>
              <a:cxnLst/>
              <a:rect l="l" t="t" r="r" b="b"/>
              <a:pathLst>
                <a:path w="20610" h="1165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19854" y="1165"/>
                  </a:lnTo>
                  <a:cubicBezTo>
                    <a:pt x="20609" y="1165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129"/>
            <p:cNvSpPr/>
            <p:nvPr/>
          </p:nvSpPr>
          <p:spPr>
            <a:xfrm>
              <a:off x="3764350" y="63377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129"/>
            <p:cNvSpPr/>
            <p:nvPr/>
          </p:nvSpPr>
          <p:spPr>
            <a:xfrm>
              <a:off x="3668400" y="1292950"/>
              <a:ext cx="705600" cy="29900"/>
            </a:xfrm>
            <a:custGeom>
              <a:avLst/>
              <a:gdLst/>
              <a:ahLst/>
              <a:cxnLst/>
              <a:rect l="l" t="t" r="r" b="b"/>
              <a:pathLst>
                <a:path w="28224" h="1196" extrusionOk="0">
                  <a:moveTo>
                    <a:pt x="787" y="0"/>
                  </a:moveTo>
                  <a:cubicBezTo>
                    <a:pt x="0" y="0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129"/>
            <p:cNvSpPr/>
            <p:nvPr/>
          </p:nvSpPr>
          <p:spPr>
            <a:xfrm>
              <a:off x="3668400" y="497700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0"/>
                  </a:moveTo>
                  <a:cubicBezTo>
                    <a:pt x="0" y="0"/>
                    <a:pt x="0" y="1164"/>
                    <a:pt x="787" y="1164"/>
                  </a:cubicBezTo>
                  <a:lnTo>
                    <a:pt x="27437" y="1164"/>
                  </a:lnTo>
                  <a:cubicBezTo>
                    <a:pt x="28223" y="1164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129"/>
            <p:cNvSpPr/>
            <p:nvPr/>
          </p:nvSpPr>
          <p:spPr>
            <a:xfrm>
              <a:off x="3651075" y="1155275"/>
              <a:ext cx="739425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129"/>
            <p:cNvSpPr/>
            <p:nvPr/>
          </p:nvSpPr>
          <p:spPr>
            <a:xfrm>
              <a:off x="3714000" y="1016850"/>
              <a:ext cx="597075" cy="29900"/>
            </a:xfrm>
            <a:custGeom>
              <a:avLst/>
              <a:gdLst/>
              <a:ahLst/>
              <a:cxnLst/>
              <a:rect l="l" t="t" r="r" b="b"/>
              <a:pathLst>
                <a:path w="23883" h="1196" extrusionOk="0">
                  <a:moveTo>
                    <a:pt x="788" y="0"/>
                  </a:moveTo>
                  <a:cubicBezTo>
                    <a:pt x="1" y="0"/>
                    <a:pt x="1" y="1196"/>
                    <a:pt x="788" y="1196"/>
                  </a:cubicBezTo>
                  <a:lnTo>
                    <a:pt x="23882" y="1196"/>
                  </a:lnTo>
                  <a:cubicBezTo>
                    <a:pt x="23536" y="787"/>
                    <a:pt x="23253" y="409"/>
                    <a:pt x="22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129"/>
            <p:cNvSpPr/>
            <p:nvPr/>
          </p:nvSpPr>
          <p:spPr>
            <a:xfrm>
              <a:off x="3764350" y="23029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19854" y="1197"/>
                  </a:lnTo>
                  <a:cubicBezTo>
                    <a:pt x="20609" y="1197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129"/>
            <p:cNvSpPr/>
            <p:nvPr/>
          </p:nvSpPr>
          <p:spPr>
            <a:xfrm>
              <a:off x="3668400" y="2165275"/>
              <a:ext cx="705600" cy="29925"/>
            </a:xfrm>
            <a:custGeom>
              <a:avLst/>
              <a:gdLst/>
              <a:ahLst/>
              <a:cxnLst/>
              <a:rect l="l" t="t" r="r" b="b"/>
              <a:pathLst>
                <a:path w="28224" h="1197" extrusionOk="0">
                  <a:moveTo>
                    <a:pt x="787" y="1"/>
                  </a:moveTo>
                  <a:cubicBezTo>
                    <a:pt x="0" y="1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129"/>
            <p:cNvSpPr/>
            <p:nvPr/>
          </p:nvSpPr>
          <p:spPr>
            <a:xfrm>
              <a:off x="3714000" y="184042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0"/>
                  </a:moveTo>
                  <a:cubicBezTo>
                    <a:pt x="1" y="0"/>
                    <a:pt x="1" y="1164"/>
                    <a:pt x="788" y="1164"/>
                  </a:cubicBezTo>
                  <a:lnTo>
                    <a:pt x="23788" y="1164"/>
                  </a:lnTo>
                  <a:cubicBezTo>
                    <a:pt x="24574" y="1164"/>
                    <a:pt x="24574" y="0"/>
                    <a:pt x="237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129"/>
            <p:cNvSpPr/>
            <p:nvPr/>
          </p:nvSpPr>
          <p:spPr>
            <a:xfrm>
              <a:off x="3618050" y="367900"/>
              <a:ext cx="774025" cy="3374525"/>
            </a:xfrm>
            <a:custGeom>
              <a:avLst/>
              <a:gdLst/>
              <a:ahLst/>
              <a:cxnLst/>
              <a:rect l="l" t="t" r="r" b="b"/>
              <a:pathLst>
                <a:path w="30961" h="134981" extrusionOk="0">
                  <a:moveTo>
                    <a:pt x="1926" y="0"/>
                  </a:moveTo>
                  <a:cubicBezTo>
                    <a:pt x="1666" y="0"/>
                    <a:pt x="1409" y="157"/>
                    <a:pt x="1353" y="504"/>
                  </a:cubicBezTo>
                  <a:cubicBezTo>
                    <a:pt x="1322" y="944"/>
                    <a:pt x="0" y="10887"/>
                    <a:pt x="15858" y="18627"/>
                  </a:cubicBezTo>
                  <a:cubicBezTo>
                    <a:pt x="28664" y="24920"/>
                    <a:pt x="29765" y="31999"/>
                    <a:pt x="29734" y="34013"/>
                  </a:cubicBezTo>
                  <a:cubicBezTo>
                    <a:pt x="29702" y="36058"/>
                    <a:pt x="28664" y="43169"/>
                    <a:pt x="15858" y="49430"/>
                  </a:cubicBezTo>
                  <a:cubicBezTo>
                    <a:pt x="441" y="56982"/>
                    <a:pt x="1227" y="66578"/>
                    <a:pt x="1353" y="67491"/>
                  </a:cubicBezTo>
                  <a:cubicBezTo>
                    <a:pt x="1227" y="68403"/>
                    <a:pt x="441" y="78000"/>
                    <a:pt x="15858" y="85551"/>
                  </a:cubicBezTo>
                  <a:cubicBezTo>
                    <a:pt x="28664" y="91812"/>
                    <a:pt x="29765" y="98923"/>
                    <a:pt x="29734" y="100937"/>
                  </a:cubicBezTo>
                  <a:cubicBezTo>
                    <a:pt x="29702" y="102982"/>
                    <a:pt x="28664" y="110062"/>
                    <a:pt x="15858" y="116354"/>
                  </a:cubicBezTo>
                  <a:cubicBezTo>
                    <a:pt x="0" y="124094"/>
                    <a:pt x="1322" y="134037"/>
                    <a:pt x="1353" y="134478"/>
                  </a:cubicBezTo>
                  <a:cubicBezTo>
                    <a:pt x="1385" y="134761"/>
                    <a:pt x="1636" y="134981"/>
                    <a:pt x="1951" y="134981"/>
                  </a:cubicBezTo>
                  <a:lnTo>
                    <a:pt x="2045" y="134981"/>
                  </a:lnTo>
                  <a:cubicBezTo>
                    <a:pt x="2360" y="134950"/>
                    <a:pt x="2580" y="134635"/>
                    <a:pt x="2517" y="134320"/>
                  </a:cubicBezTo>
                  <a:cubicBezTo>
                    <a:pt x="2517" y="134226"/>
                    <a:pt x="1353" y="124787"/>
                    <a:pt x="16393" y="117424"/>
                  </a:cubicBezTo>
                  <a:cubicBezTo>
                    <a:pt x="29797" y="110880"/>
                    <a:pt x="30961" y="103171"/>
                    <a:pt x="30929" y="100968"/>
                  </a:cubicBezTo>
                  <a:cubicBezTo>
                    <a:pt x="30898" y="98766"/>
                    <a:pt x="29797" y="91089"/>
                    <a:pt x="16393" y="84544"/>
                  </a:cubicBezTo>
                  <a:cubicBezTo>
                    <a:pt x="1353" y="77182"/>
                    <a:pt x="2517" y="67742"/>
                    <a:pt x="2517" y="67648"/>
                  </a:cubicBezTo>
                  <a:cubicBezTo>
                    <a:pt x="2517" y="67617"/>
                    <a:pt x="2517" y="67585"/>
                    <a:pt x="2517" y="67554"/>
                  </a:cubicBezTo>
                  <a:lnTo>
                    <a:pt x="2517" y="67491"/>
                  </a:lnTo>
                  <a:cubicBezTo>
                    <a:pt x="2517" y="67459"/>
                    <a:pt x="2517" y="67428"/>
                    <a:pt x="2517" y="67396"/>
                  </a:cubicBezTo>
                  <a:cubicBezTo>
                    <a:pt x="2517" y="67302"/>
                    <a:pt x="1353" y="57863"/>
                    <a:pt x="16393" y="50500"/>
                  </a:cubicBezTo>
                  <a:cubicBezTo>
                    <a:pt x="29797" y="43924"/>
                    <a:pt x="30961" y="36247"/>
                    <a:pt x="30929" y="34045"/>
                  </a:cubicBezTo>
                  <a:cubicBezTo>
                    <a:pt x="30898" y="31842"/>
                    <a:pt x="29797" y="24165"/>
                    <a:pt x="16393" y="17589"/>
                  </a:cubicBezTo>
                  <a:cubicBezTo>
                    <a:pt x="1353" y="10226"/>
                    <a:pt x="2517" y="787"/>
                    <a:pt x="2517" y="693"/>
                  </a:cubicBezTo>
                  <a:cubicBezTo>
                    <a:pt x="2588" y="253"/>
                    <a:pt x="2255" y="0"/>
                    <a:pt x="19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129"/>
            <p:cNvSpPr/>
            <p:nvPr/>
          </p:nvSpPr>
          <p:spPr>
            <a:xfrm>
              <a:off x="3698275" y="9885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129"/>
            <p:cNvSpPr/>
            <p:nvPr/>
          </p:nvSpPr>
          <p:spPr>
            <a:xfrm>
              <a:off x="3615675" y="1130125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0" y="2675"/>
                    <a:pt x="3430" y="1731"/>
                  </a:cubicBezTo>
                  <a:cubicBezTo>
                    <a:pt x="3430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129"/>
            <p:cNvSpPr/>
            <p:nvPr/>
          </p:nvSpPr>
          <p:spPr>
            <a:xfrm>
              <a:off x="4318900" y="4536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0"/>
                  </a:moveTo>
                  <a:cubicBezTo>
                    <a:pt x="787" y="0"/>
                    <a:pt x="1" y="755"/>
                    <a:pt x="1" y="1699"/>
                  </a:cubicBezTo>
                  <a:cubicBezTo>
                    <a:pt x="1" y="2643"/>
                    <a:pt x="787" y="3398"/>
                    <a:pt x="1731" y="3398"/>
                  </a:cubicBezTo>
                  <a:cubicBezTo>
                    <a:pt x="2675" y="3398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129"/>
            <p:cNvSpPr/>
            <p:nvPr/>
          </p:nvSpPr>
          <p:spPr>
            <a:xfrm>
              <a:off x="3732100" y="1397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44"/>
                    <a:pt x="756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129"/>
            <p:cNvSpPr/>
            <p:nvPr/>
          </p:nvSpPr>
          <p:spPr>
            <a:xfrm>
              <a:off x="4225300" y="2278550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3"/>
                    <a:pt x="787" y="3430"/>
                    <a:pt x="1731" y="3430"/>
                  </a:cubicBezTo>
                  <a:cubicBezTo>
                    <a:pt x="2675" y="3430"/>
                    <a:pt x="3430" y="2643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129"/>
            <p:cNvSpPr/>
            <p:nvPr/>
          </p:nvSpPr>
          <p:spPr>
            <a:xfrm>
              <a:off x="3633775" y="2950300"/>
              <a:ext cx="84975" cy="85775"/>
            </a:xfrm>
            <a:custGeom>
              <a:avLst/>
              <a:gdLst/>
              <a:ahLst/>
              <a:cxnLst/>
              <a:rect l="l" t="t" r="r" b="b"/>
              <a:pathLst>
                <a:path w="3399" h="3431" extrusionOk="0">
                  <a:moveTo>
                    <a:pt x="1700" y="1"/>
                  </a:moveTo>
                  <a:cubicBezTo>
                    <a:pt x="756" y="1"/>
                    <a:pt x="1" y="787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399" y="2675"/>
                    <a:pt x="3399" y="1731"/>
                  </a:cubicBezTo>
                  <a:cubicBezTo>
                    <a:pt x="3399" y="787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129"/>
            <p:cNvSpPr/>
            <p:nvPr/>
          </p:nvSpPr>
          <p:spPr>
            <a:xfrm>
              <a:off x="4227650" y="604675"/>
              <a:ext cx="84975" cy="85750"/>
            </a:xfrm>
            <a:custGeom>
              <a:avLst/>
              <a:gdLst/>
              <a:ahLst/>
              <a:cxnLst/>
              <a:rect l="l" t="t" r="r" b="b"/>
              <a:pathLst>
                <a:path w="3399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00" y="3430"/>
                  </a:cubicBezTo>
                  <a:cubicBezTo>
                    <a:pt x="2644" y="3430"/>
                    <a:pt x="3399" y="2643"/>
                    <a:pt x="3399" y="1699"/>
                  </a:cubicBezTo>
                  <a:cubicBezTo>
                    <a:pt x="3399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129"/>
            <p:cNvSpPr/>
            <p:nvPr/>
          </p:nvSpPr>
          <p:spPr>
            <a:xfrm>
              <a:off x="3659725" y="1268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1" y="756"/>
                    <a:pt x="1" y="1700"/>
                  </a:cubicBezTo>
                  <a:cubicBezTo>
                    <a:pt x="1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129"/>
            <p:cNvSpPr/>
            <p:nvPr/>
          </p:nvSpPr>
          <p:spPr>
            <a:xfrm>
              <a:off x="4259125" y="1796375"/>
              <a:ext cx="85750" cy="84975"/>
            </a:xfrm>
            <a:custGeom>
              <a:avLst/>
              <a:gdLst/>
              <a:ahLst/>
              <a:cxnLst/>
              <a:rect l="l" t="t" r="r" b="b"/>
              <a:pathLst>
                <a:path w="3430" h="3399" extrusionOk="0">
                  <a:moveTo>
                    <a:pt x="1699" y="0"/>
                  </a:moveTo>
                  <a:cubicBezTo>
                    <a:pt x="756" y="0"/>
                    <a:pt x="0" y="755"/>
                    <a:pt x="0" y="1699"/>
                  </a:cubicBezTo>
                  <a:cubicBezTo>
                    <a:pt x="0" y="2643"/>
                    <a:pt x="756" y="3398"/>
                    <a:pt x="1699" y="3398"/>
                  </a:cubicBezTo>
                  <a:cubicBezTo>
                    <a:pt x="2643" y="3398"/>
                    <a:pt x="3430" y="2643"/>
                    <a:pt x="3430" y="1699"/>
                  </a:cubicBezTo>
                  <a:cubicBezTo>
                    <a:pt x="3430" y="755"/>
                    <a:pt x="2643" y="0"/>
                    <a:pt x="16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129"/>
            <p:cNvSpPr/>
            <p:nvPr/>
          </p:nvSpPr>
          <p:spPr>
            <a:xfrm>
              <a:off x="4322050" y="212910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87" y="0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129"/>
            <p:cNvSpPr/>
            <p:nvPr/>
          </p:nvSpPr>
          <p:spPr>
            <a:xfrm>
              <a:off x="3703000" y="2674200"/>
              <a:ext cx="85750" cy="85775"/>
            </a:xfrm>
            <a:custGeom>
              <a:avLst/>
              <a:gdLst/>
              <a:ahLst/>
              <a:cxnLst/>
              <a:rect l="l" t="t" r="r" b="b"/>
              <a:pathLst>
                <a:path w="3430" h="3431" extrusionOk="0">
                  <a:moveTo>
                    <a:pt x="1699" y="1"/>
                  </a:moveTo>
                  <a:cubicBezTo>
                    <a:pt x="756" y="1"/>
                    <a:pt x="0" y="787"/>
                    <a:pt x="0" y="1731"/>
                  </a:cubicBezTo>
                  <a:cubicBezTo>
                    <a:pt x="0" y="2675"/>
                    <a:pt x="756" y="3430"/>
                    <a:pt x="1699" y="3430"/>
                  </a:cubicBezTo>
                  <a:cubicBezTo>
                    <a:pt x="2643" y="3430"/>
                    <a:pt x="3430" y="2675"/>
                    <a:pt x="3430" y="1731"/>
                  </a:cubicBezTo>
                  <a:cubicBezTo>
                    <a:pt x="3430" y="787"/>
                    <a:pt x="2643" y="1"/>
                    <a:pt x="16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129"/>
            <p:cNvSpPr/>
            <p:nvPr/>
          </p:nvSpPr>
          <p:spPr>
            <a:xfrm>
              <a:off x="4225300" y="341990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129"/>
            <p:cNvSpPr/>
            <p:nvPr/>
          </p:nvSpPr>
          <p:spPr>
            <a:xfrm>
              <a:off x="3627475" y="281345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31" y="3430"/>
                  </a:cubicBezTo>
                  <a:cubicBezTo>
                    <a:pt x="2675" y="3430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129"/>
            <p:cNvSpPr/>
            <p:nvPr/>
          </p:nvSpPr>
          <p:spPr>
            <a:xfrm>
              <a:off x="3734450" y="30840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00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1" y="2675"/>
                    <a:pt x="3431" y="1700"/>
                  </a:cubicBezTo>
                  <a:cubicBezTo>
                    <a:pt x="3431" y="756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2_3">
    <p:spTree>
      <p:nvGrpSpPr>
        <p:cNvPr id="1" name="Shape 7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19" name="Google Shape;7319;p130"/>
          <p:cNvGrpSpPr/>
          <p:nvPr/>
        </p:nvGrpSpPr>
        <p:grpSpPr>
          <a:xfrm>
            <a:off x="-207975" y="-294805"/>
            <a:ext cx="9351984" cy="6027911"/>
            <a:chOff x="-207975" y="-294805"/>
            <a:chExt cx="9351984" cy="6027911"/>
          </a:xfrm>
        </p:grpSpPr>
        <p:sp>
          <p:nvSpPr>
            <p:cNvPr id="7320" name="Google Shape;7320;p130"/>
            <p:cNvSpPr/>
            <p:nvPr/>
          </p:nvSpPr>
          <p:spPr>
            <a:xfrm>
              <a:off x="470966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130"/>
            <p:cNvSpPr/>
            <p:nvPr/>
          </p:nvSpPr>
          <p:spPr>
            <a:xfrm>
              <a:off x="1777843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130"/>
            <p:cNvSpPr/>
            <p:nvPr/>
          </p:nvSpPr>
          <p:spPr>
            <a:xfrm>
              <a:off x="2736806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130"/>
            <p:cNvSpPr/>
            <p:nvPr/>
          </p:nvSpPr>
          <p:spPr>
            <a:xfrm>
              <a:off x="374071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130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130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130"/>
            <p:cNvSpPr/>
            <p:nvPr/>
          </p:nvSpPr>
          <p:spPr>
            <a:xfrm>
              <a:off x="505028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130"/>
            <p:cNvSpPr/>
            <p:nvPr/>
          </p:nvSpPr>
          <p:spPr>
            <a:xfrm>
              <a:off x="6008337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130"/>
            <p:cNvSpPr/>
            <p:nvPr/>
          </p:nvSpPr>
          <p:spPr>
            <a:xfrm>
              <a:off x="7773661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329" name="Google Shape;7329;p130"/>
            <p:cNvGrpSpPr/>
            <p:nvPr/>
          </p:nvGrpSpPr>
          <p:grpSpPr>
            <a:xfrm>
              <a:off x="-207975" y="8"/>
              <a:ext cx="5667571" cy="5143520"/>
              <a:chOff x="-207975" y="8"/>
              <a:chExt cx="5667571" cy="5143520"/>
            </a:xfrm>
          </p:grpSpPr>
          <p:sp>
            <p:nvSpPr>
              <p:cNvPr id="7330" name="Google Shape;7330;p130"/>
              <p:cNvSpPr/>
              <p:nvPr/>
            </p:nvSpPr>
            <p:spPr>
              <a:xfrm>
                <a:off x="791180" y="8"/>
                <a:ext cx="4668416" cy="5143520"/>
              </a:xfrm>
              <a:custGeom>
                <a:avLst/>
                <a:gdLst/>
                <a:ahLst/>
                <a:cxnLst/>
                <a:rect l="l" t="t" r="r" b="b"/>
                <a:pathLst>
                  <a:path w="106004" h="116792" extrusionOk="0">
                    <a:moveTo>
                      <a:pt x="95087" y="0"/>
                    </a:moveTo>
                    <a:lnTo>
                      <a:pt x="0" y="116792"/>
                    </a:lnTo>
                    <a:lnTo>
                      <a:pt x="10898" y="116792"/>
                    </a:lnTo>
                    <a:lnTo>
                      <a:pt x="1060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1" name="Google Shape;7331;p130"/>
              <p:cNvSpPr/>
              <p:nvPr/>
            </p:nvSpPr>
            <p:spPr>
              <a:xfrm>
                <a:off x="-207975" y="8"/>
                <a:ext cx="4668416" cy="5143520"/>
              </a:xfrm>
              <a:custGeom>
                <a:avLst/>
                <a:gdLst/>
                <a:ahLst/>
                <a:cxnLst/>
                <a:rect l="l" t="t" r="r" b="b"/>
                <a:pathLst>
                  <a:path w="106004" h="116792" extrusionOk="0">
                    <a:moveTo>
                      <a:pt x="95087" y="0"/>
                    </a:moveTo>
                    <a:lnTo>
                      <a:pt x="0" y="116792"/>
                    </a:lnTo>
                    <a:lnTo>
                      <a:pt x="10898" y="116792"/>
                    </a:lnTo>
                    <a:lnTo>
                      <a:pt x="1060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2" name="Google Shape;7332;p130"/>
              <p:cNvSpPr/>
              <p:nvPr/>
            </p:nvSpPr>
            <p:spPr>
              <a:xfrm>
                <a:off x="26" y="8"/>
                <a:ext cx="3441330" cy="4226827"/>
              </a:xfrm>
              <a:custGeom>
                <a:avLst/>
                <a:gdLst/>
                <a:ahLst/>
                <a:cxnLst/>
                <a:rect l="l" t="t" r="r" b="b"/>
                <a:pathLst>
                  <a:path w="78141" h="95977" extrusionOk="0">
                    <a:moveTo>
                      <a:pt x="67242" y="0"/>
                    </a:moveTo>
                    <a:lnTo>
                      <a:pt x="0" y="82572"/>
                    </a:lnTo>
                    <a:lnTo>
                      <a:pt x="0" y="95976"/>
                    </a:lnTo>
                    <a:lnTo>
                      <a:pt x="78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3" name="Google Shape;7333;p130"/>
              <p:cNvSpPr/>
              <p:nvPr/>
            </p:nvSpPr>
            <p:spPr>
              <a:xfrm>
                <a:off x="26" y="8"/>
                <a:ext cx="2422993" cy="2974946"/>
              </a:xfrm>
              <a:custGeom>
                <a:avLst/>
                <a:gdLst/>
                <a:ahLst/>
                <a:cxnLst/>
                <a:rect l="l" t="t" r="r" b="b"/>
                <a:pathLst>
                  <a:path w="55018" h="67551" extrusionOk="0">
                    <a:moveTo>
                      <a:pt x="44102" y="0"/>
                    </a:moveTo>
                    <a:lnTo>
                      <a:pt x="0" y="54164"/>
                    </a:lnTo>
                    <a:lnTo>
                      <a:pt x="0" y="67550"/>
                    </a:lnTo>
                    <a:lnTo>
                      <a:pt x="550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4" name="Google Shape;7334;p130"/>
              <p:cNvSpPr/>
              <p:nvPr/>
            </p:nvSpPr>
            <p:spPr>
              <a:xfrm>
                <a:off x="26" y="8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335" name="Google Shape;7335;p130"/>
            <p:cNvSpPr/>
            <p:nvPr/>
          </p:nvSpPr>
          <p:spPr>
            <a:xfrm>
              <a:off x="5735490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130"/>
            <p:cNvSpPr/>
            <p:nvPr/>
          </p:nvSpPr>
          <p:spPr>
            <a:xfrm>
              <a:off x="7766170" y="3460451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130"/>
            <p:cNvSpPr/>
            <p:nvPr/>
          </p:nvSpPr>
          <p:spPr>
            <a:xfrm>
              <a:off x="6747085" y="2209363"/>
              <a:ext cx="2389434" cy="2934165"/>
            </a:xfrm>
            <a:custGeom>
              <a:avLst/>
              <a:gdLst/>
              <a:ahLst/>
              <a:cxnLst/>
              <a:rect l="l" t="t" r="r" b="b"/>
              <a:pathLst>
                <a:path w="54256" h="66625" extrusionOk="0">
                  <a:moveTo>
                    <a:pt x="54255" y="1"/>
                  </a:moveTo>
                  <a:lnTo>
                    <a:pt x="0" y="66625"/>
                  </a:lnTo>
                  <a:lnTo>
                    <a:pt x="10917" y="66625"/>
                  </a:lnTo>
                  <a:lnTo>
                    <a:pt x="54255" y="13387"/>
                  </a:lnTo>
                  <a:lnTo>
                    <a:pt x="5425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29000">
                  <a:srgbClr val="87D2E4">
                    <a:alpha val="0"/>
                  </a:srgbClr>
                </a:gs>
                <a:gs pos="75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38" name="Google Shape;7338;p130"/>
          <p:cNvSpPr txBox="1">
            <a:spLocks noGrp="1"/>
          </p:cNvSpPr>
          <p:nvPr>
            <p:ph type="title"/>
          </p:nvPr>
        </p:nvSpPr>
        <p:spPr>
          <a:xfrm flipH="1">
            <a:off x="4036350" y="1424400"/>
            <a:ext cx="4048500" cy="9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339" name="Google Shape;7339;p130"/>
          <p:cNvSpPr txBox="1">
            <a:spLocks noGrp="1"/>
          </p:cNvSpPr>
          <p:nvPr>
            <p:ph type="subTitle" idx="1"/>
          </p:nvPr>
        </p:nvSpPr>
        <p:spPr>
          <a:xfrm flipH="1">
            <a:off x="4036350" y="2407031"/>
            <a:ext cx="4048500" cy="101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340" name="Google Shape;7340;p130"/>
          <p:cNvSpPr txBox="1"/>
          <p:nvPr/>
        </p:nvSpPr>
        <p:spPr>
          <a:xfrm>
            <a:off x="4036359" y="3575853"/>
            <a:ext cx="4048500" cy="6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CREDITS: This presentation template was created by </a:t>
            </a:r>
            <a:r>
              <a:rPr lang="pt-BR" sz="1200" b="1">
                <a:solidFill>
                  <a:schemeClr val="lt1"/>
                </a:solidFill>
                <a:uFill>
                  <a:noFill/>
                </a:uFill>
                <a:latin typeface="Spartan"/>
                <a:ea typeface="Spartan"/>
                <a:cs typeface="Spartan"/>
                <a:sym typeface="Spartan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pt-BR" sz="12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, including icons by </a:t>
            </a:r>
            <a:r>
              <a:rPr lang="pt-BR" sz="1200" b="1">
                <a:solidFill>
                  <a:schemeClr val="lt1"/>
                </a:solidFill>
                <a:uFill>
                  <a:noFill/>
                </a:uFill>
                <a:latin typeface="Spartan"/>
                <a:ea typeface="Spartan"/>
                <a:cs typeface="Spartan"/>
                <a:sym typeface="Sparta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pt-BR" sz="12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, and infographics &amp; images by </a:t>
            </a:r>
            <a:r>
              <a:rPr lang="pt-BR" sz="1200" b="1">
                <a:solidFill>
                  <a:schemeClr val="lt1"/>
                </a:solidFill>
                <a:uFill>
                  <a:noFill/>
                </a:uFill>
                <a:latin typeface="Spartan"/>
                <a:ea typeface="Spartan"/>
                <a:cs typeface="Spartan"/>
                <a:sym typeface="Sparta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lt1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4">
    <p:spTree>
      <p:nvGrpSpPr>
        <p:cNvPr id="1" name="Shape 7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42" name="Google Shape;7342;p131"/>
          <p:cNvGrpSpPr/>
          <p:nvPr/>
        </p:nvGrpSpPr>
        <p:grpSpPr>
          <a:xfrm>
            <a:off x="26" y="-294805"/>
            <a:ext cx="9143984" cy="6027911"/>
            <a:chOff x="26" y="-294805"/>
            <a:chExt cx="9143984" cy="6027911"/>
          </a:xfrm>
        </p:grpSpPr>
        <p:sp>
          <p:nvSpPr>
            <p:cNvPr id="7343" name="Google Shape;7343;p131"/>
            <p:cNvSpPr/>
            <p:nvPr/>
          </p:nvSpPr>
          <p:spPr>
            <a:xfrm>
              <a:off x="470966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344" name="Google Shape;7344;p131"/>
            <p:cNvGrpSpPr/>
            <p:nvPr/>
          </p:nvGrpSpPr>
          <p:grpSpPr>
            <a:xfrm>
              <a:off x="783924" y="4009249"/>
              <a:ext cx="4360695" cy="1723858"/>
              <a:chOff x="791415" y="4009249"/>
              <a:chExt cx="4360695" cy="1723858"/>
            </a:xfrm>
          </p:grpSpPr>
          <p:sp>
            <p:nvSpPr>
              <p:cNvPr id="7345" name="Google Shape;7345;p131"/>
              <p:cNvSpPr/>
              <p:nvPr/>
            </p:nvSpPr>
            <p:spPr>
              <a:xfrm>
                <a:off x="791415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6" name="Google Shape;7346;p131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7" name="Google Shape;7347;p131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8" name="Google Shape;7348;p131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349" name="Google Shape;7349;p131"/>
            <p:cNvSpPr/>
            <p:nvPr/>
          </p:nvSpPr>
          <p:spPr>
            <a:xfrm>
              <a:off x="26" y="8"/>
              <a:ext cx="2422993" cy="2974946"/>
            </a:xfrm>
            <a:custGeom>
              <a:avLst/>
              <a:gdLst/>
              <a:ahLst/>
              <a:cxnLst/>
              <a:rect l="l" t="t" r="r" b="b"/>
              <a:pathLst>
                <a:path w="55018" h="67551" extrusionOk="0">
                  <a:moveTo>
                    <a:pt x="44102" y="0"/>
                  </a:moveTo>
                  <a:lnTo>
                    <a:pt x="0" y="54164"/>
                  </a:lnTo>
                  <a:lnTo>
                    <a:pt x="0" y="67550"/>
                  </a:lnTo>
                  <a:lnTo>
                    <a:pt x="5501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131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131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131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131"/>
            <p:cNvSpPr/>
            <p:nvPr/>
          </p:nvSpPr>
          <p:spPr>
            <a:xfrm>
              <a:off x="305653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131"/>
            <p:cNvSpPr/>
            <p:nvPr/>
          </p:nvSpPr>
          <p:spPr>
            <a:xfrm>
              <a:off x="4055689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131"/>
            <p:cNvSpPr/>
            <p:nvPr/>
          </p:nvSpPr>
          <p:spPr>
            <a:xfrm>
              <a:off x="505028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131"/>
            <p:cNvSpPr/>
            <p:nvPr/>
          </p:nvSpPr>
          <p:spPr>
            <a:xfrm>
              <a:off x="6008337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131"/>
            <p:cNvSpPr/>
            <p:nvPr/>
          </p:nvSpPr>
          <p:spPr>
            <a:xfrm>
              <a:off x="7773661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131"/>
            <p:cNvSpPr/>
            <p:nvPr/>
          </p:nvSpPr>
          <p:spPr>
            <a:xfrm>
              <a:off x="7773661" y="2209363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131"/>
            <p:cNvSpPr/>
            <p:nvPr/>
          </p:nvSpPr>
          <p:spPr>
            <a:xfrm>
              <a:off x="5735490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131"/>
            <p:cNvSpPr/>
            <p:nvPr/>
          </p:nvSpPr>
          <p:spPr>
            <a:xfrm>
              <a:off x="6754575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131"/>
            <p:cNvSpPr/>
            <p:nvPr/>
          </p:nvSpPr>
          <p:spPr>
            <a:xfrm>
              <a:off x="26" y="2502977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131"/>
            <p:cNvSpPr/>
            <p:nvPr/>
          </p:nvSpPr>
          <p:spPr>
            <a:xfrm>
              <a:off x="203744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63" name="Google Shape;7363;p131"/>
          <p:cNvGrpSpPr/>
          <p:nvPr/>
        </p:nvGrpSpPr>
        <p:grpSpPr>
          <a:xfrm>
            <a:off x="-820155" y="-562693"/>
            <a:ext cx="10784311" cy="6268886"/>
            <a:chOff x="-583066" y="-489218"/>
            <a:chExt cx="10784311" cy="6268886"/>
          </a:xfrm>
        </p:grpSpPr>
        <p:grpSp>
          <p:nvGrpSpPr>
            <p:cNvPr id="7364" name="Google Shape;7364;p131"/>
            <p:cNvGrpSpPr/>
            <p:nvPr/>
          </p:nvGrpSpPr>
          <p:grpSpPr>
            <a:xfrm rot="2358486">
              <a:off x="301940" y="-602957"/>
              <a:ext cx="732200" cy="3055564"/>
              <a:chOff x="3615675" y="367825"/>
              <a:chExt cx="808650" cy="3374600"/>
            </a:xfrm>
          </p:grpSpPr>
          <p:sp>
            <p:nvSpPr>
              <p:cNvPr id="7365" name="Google Shape;7365;p131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6" name="Google Shape;7366;p131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7" name="Google Shape;7367;p131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8" name="Google Shape;7368;p131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9" name="Google Shape;7369;p131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0" name="Google Shape;7370;p131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1" name="Google Shape;7371;p131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2" name="Google Shape;7372;p131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3" name="Google Shape;7373;p131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4" name="Google Shape;7374;p131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5" name="Google Shape;7375;p131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6" name="Google Shape;7376;p131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7" name="Google Shape;7377;p131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8" name="Google Shape;7378;p131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9" name="Google Shape;7379;p131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0" name="Google Shape;7380;p131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1" name="Google Shape;7381;p131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2" name="Google Shape;7382;p131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3" name="Google Shape;7383;p131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4" name="Google Shape;7384;p131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5" name="Google Shape;7385;p131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6" name="Google Shape;7386;p131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7" name="Google Shape;7387;p131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8" name="Google Shape;7388;p131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9" name="Google Shape;7389;p131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0" name="Google Shape;7390;p131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1" name="Google Shape;7391;p131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2" name="Google Shape;7392;p131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3" name="Google Shape;7393;p131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4" name="Google Shape;7394;p131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5" name="Google Shape;7395;p131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96" name="Google Shape;7396;p131"/>
            <p:cNvGrpSpPr/>
            <p:nvPr/>
          </p:nvGrpSpPr>
          <p:grpSpPr>
            <a:xfrm rot="2358486">
              <a:off x="8584040" y="2837843"/>
              <a:ext cx="732200" cy="3055564"/>
              <a:chOff x="3615675" y="367825"/>
              <a:chExt cx="808650" cy="3374600"/>
            </a:xfrm>
          </p:grpSpPr>
          <p:sp>
            <p:nvSpPr>
              <p:cNvPr id="7397" name="Google Shape;7397;p131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8" name="Google Shape;7398;p131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9" name="Google Shape;7399;p131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0" name="Google Shape;7400;p131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1" name="Google Shape;7401;p131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2" name="Google Shape;7402;p131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3" name="Google Shape;7403;p131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4" name="Google Shape;7404;p131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5" name="Google Shape;7405;p131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6" name="Google Shape;7406;p131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7" name="Google Shape;7407;p131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8" name="Google Shape;7408;p131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9" name="Google Shape;7409;p131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0" name="Google Shape;7410;p131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1" name="Google Shape;7411;p131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2" name="Google Shape;7412;p131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3" name="Google Shape;7413;p131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4" name="Google Shape;7414;p131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5" name="Google Shape;7415;p131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6" name="Google Shape;7416;p131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7" name="Google Shape;7417;p131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8" name="Google Shape;7418;p131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9" name="Google Shape;7419;p131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0" name="Google Shape;7420;p131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1" name="Google Shape;7421;p131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2" name="Google Shape;7422;p131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3" name="Google Shape;7423;p131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4" name="Google Shape;7424;p131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5" name="Google Shape;7425;p131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6" name="Google Shape;7426;p131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7" name="Google Shape;7427;p131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5">
    <p:spTree>
      <p:nvGrpSpPr>
        <p:cNvPr id="1" name="Shape 7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29" name="Google Shape;7429;p132"/>
          <p:cNvGrpSpPr/>
          <p:nvPr/>
        </p:nvGrpSpPr>
        <p:grpSpPr>
          <a:xfrm>
            <a:off x="1777843" y="-294805"/>
            <a:ext cx="7366166" cy="6027911"/>
            <a:chOff x="1777843" y="-294805"/>
            <a:chExt cx="7366166" cy="6027911"/>
          </a:xfrm>
        </p:grpSpPr>
        <p:sp>
          <p:nvSpPr>
            <p:cNvPr id="7430" name="Google Shape;7430;p132"/>
            <p:cNvSpPr/>
            <p:nvPr/>
          </p:nvSpPr>
          <p:spPr>
            <a:xfrm>
              <a:off x="470966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431" name="Google Shape;7431;p132"/>
            <p:cNvGrpSpPr/>
            <p:nvPr/>
          </p:nvGrpSpPr>
          <p:grpSpPr>
            <a:xfrm>
              <a:off x="1777843" y="4009249"/>
              <a:ext cx="3366776" cy="1723858"/>
              <a:chOff x="1785333" y="4009249"/>
              <a:chExt cx="3366776" cy="1723858"/>
            </a:xfrm>
          </p:grpSpPr>
          <p:sp>
            <p:nvSpPr>
              <p:cNvPr id="7432" name="Google Shape;7432;p132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3" name="Google Shape;7433;p132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4" name="Google Shape;7434;p132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435" name="Google Shape;7435;p132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132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132"/>
            <p:cNvSpPr/>
            <p:nvPr/>
          </p:nvSpPr>
          <p:spPr>
            <a:xfrm>
              <a:off x="7773661" y="3460451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132"/>
            <p:cNvSpPr/>
            <p:nvPr/>
          </p:nvSpPr>
          <p:spPr>
            <a:xfrm>
              <a:off x="6754575" y="2209363"/>
              <a:ext cx="2389434" cy="2934165"/>
            </a:xfrm>
            <a:custGeom>
              <a:avLst/>
              <a:gdLst/>
              <a:ahLst/>
              <a:cxnLst/>
              <a:rect l="l" t="t" r="r" b="b"/>
              <a:pathLst>
                <a:path w="54256" h="66625" extrusionOk="0">
                  <a:moveTo>
                    <a:pt x="54255" y="1"/>
                  </a:moveTo>
                  <a:lnTo>
                    <a:pt x="0" y="66625"/>
                  </a:lnTo>
                  <a:lnTo>
                    <a:pt x="10917" y="66625"/>
                  </a:lnTo>
                  <a:lnTo>
                    <a:pt x="54255" y="13387"/>
                  </a:lnTo>
                  <a:lnTo>
                    <a:pt x="5425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29000">
                  <a:srgbClr val="87D2E4">
                    <a:alpha val="0"/>
                  </a:srgbClr>
                </a:gs>
                <a:gs pos="75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132"/>
            <p:cNvSpPr/>
            <p:nvPr/>
          </p:nvSpPr>
          <p:spPr>
            <a:xfrm>
              <a:off x="7773661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132"/>
            <p:cNvSpPr/>
            <p:nvPr/>
          </p:nvSpPr>
          <p:spPr>
            <a:xfrm>
              <a:off x="5735490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41" name="Google Shape;7441;p132"/>
          <p:cNvGrpSpPr/>
          <p:nvPr/>
        </p:nvGrpSpPr>
        <p:grpSpPr>
          <a:xfrm>
            <a:off x="-569660" y="-834355"/>
            <a:ext cx="2678535" cy="6812210"/>
            <a:chOff x="-569660" y="-834355"/>
            <a:chExt cx="2678535" cy="6812210"/>
          </a:xfrm>
        </p:grpSpPr>
        <p:grpSp>
          <p:nvGrpSpPr>
            <p:cNvPr id="7442" name="Google Shape;7442;p132"/>
            <p:cNvGrpSpPr/>
            <p:nvPr/>
          </p:nvGrpSpPr>
          <p:grpSpPr>
            <a:xfrm rot="-2700000" flipH="1">
              <a:off x="403483" y="3110702"/>
              <a:ext cx="732250" cy="3055771"/>
              <a:chOff x="3615675" y="367825"/>
              <a:chExt cx="808650" cy="3374600"/>
            </a:xfrm>
          </p:grpSpPr>
          <p:sp>
            <p:nvSpPr>
              <p:cNvPr id="7443" name="Google Shape;7443;p132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4" name="Google Shape;7444;p132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5" name="Google Shape;7445;p132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6" name="Google Shape;7446;p132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7" name="Google Shape;7447;p132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8" name="Google Shape;7448;p132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9" name="Google Shape;7449;p132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0" name="Google Shape;7450;p132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1" name="Google Shape;7451;p132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2" name="Google Shape;7452;p132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3" name="Google Shape;7453;p132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4" name="Google Shape;7454;p132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5" name="Google Shape;7455;p132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6" name="Google Shape;7456;p132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7" name="Google Shape;7457;p132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8" name="Google Shape;7458;p132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9" name="Google Shape;7459;p132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0" name="Google Shape;7460;p132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1" name="Google Shape;7461;p132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2" name="Google Shape;7462;p132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3" name="Google Shape;7463;p132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4" name="Google Shape;7464;p132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5" name="Google Shape;7465;p132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6" name="Google Shape;7466;p132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7" name="Google Shape;7467;p132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8" name="Google Shape;7468;p132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9" name="Google Shape;7469;p132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0" name="Google Shape;7470;p132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1" name="Google Shape;7471;p132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2" name="Google Shape;7472;p132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3" name="Google Shape;7473;p132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474" name="Google Shape;7474;p132"/>
            <p:cNvGrpSpPr/>
            <p:nvPr/>
          </p:nvGrpSpPr>
          <p:grpSpPr>
            <a:xfrm rot="2700000">
              <a:off x="403483" y="-1022973"/>
              <a:ext cx="732250" cy="3055771"/>
              <a:chOff x="3615675" y="367825"/>
              <a:chExt cx="808650" cy="3374600"/>
            </a:xfrm>
          </p:grpSpPr>
          <p:sp>
            <p:nvSpPr>
              <p:cNvPr id="7475" name="Google Shape;7475;p132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6" name="Google Shape;7476;p132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7" name="Google Shape;7477;p132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8" name="Google Shape;7478;p132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9" name="Google Shape;7479;p132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0" name="Google Shape;7480;p132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1" name="Google Shape;7481;p132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2" name="Google Shape;7482;p132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3" name="Google Shape;7483;p132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4" name="Google Shape;7484;p132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5" name="Google Shape;7485;p132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6" name="Google Shape;7486;p132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7" name="Google Shape;7487;p132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8" name="Google Shape;7488;p132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9" name="Google Shape;7489;p132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0" name="Google Shape;7490;p132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1" name="Google Shape;7491;p132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2" name="Google Shape;7492;p132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3" name="Google Shape;7493;p132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4" name="Google Shape;7494;p132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5" name="Google Shape;7495;p132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6" name="Google Shape;7496;p132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7" name="Google Shape;7497;p132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8" name="Google Shape;7498;p132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9" name="Google Shape;7499;p132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0" name="Google Shape;7500;p132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1" name="Google Shape;7501;p132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2" name="Google Shape;7502;p132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3" name="Google Shape;7503;p132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4" name="Google Shape;7504;p132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5" name="Google Shape;7505;p132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7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0" name="Google Shape;7510;p134"/>
          <p:cNvSpPr txBox="1">
            <a:spLocks noGrp="1"/>
          </p:cNvSpPr>
          <p:nvPr>
            <p:ph type="ctrTitle"/>
          </p:nvPr>
        </p:nvSpPr>
        <p:spPr>
          <a:xfrm>
            <a:off x="722375" y="1974500"/>
            <a:ext cx="4621200" cy="158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500"/>
              <a:buNone/>
              <a:defRPr sz="5000"/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7511" name="Google Shape;7511;p134"/>
          <p:cNvSpPr txBox="1">
            <a:spLocks noGrp="1"/>
          </p:cNvSpPr>
          <p:nvPr>
            <p:ph type="subTitle" idx="1"/>
          </p:nvPr>
        </p:nvSpPr>
        <p:spPr>
          <a:xfrm>
            <a:off x="722375" y="3603450"/>
            <a:ext cx="3240600" cy="70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7512" name="Google Shape;7512;p134"/>
          <p:cNvGrpSpPr/>
          <p:nvPr/>
        </p:nvGrpSpPr>
        <p:grpSpPr>
          <a:xfrm>
            <a:off x="26" y="8"/>
            <a:ext cx="9143984" cy="5143520"/>
            <a:chOff x="26" y="8"/>
            <a:chExt cx="9143984" cy="5143520"/>
          </a:xfrm>
        </p:grpSpPr>
        <p:grpSp>
          <p:nvGrpSpPr>
            <p:cNvPr id="7513" name="Google Shape;7513;p134"/>
            <p:cNvGrpSpPr/>
            <p:nvPr/>
          </p:nvGrpSpPr>
          <p:grpSpPr>
            <a:xfrm>
              <a:off x="26" y="8"/>
              <a:ext cx="9143984" cy="5143520"/>
              <a:chOff x="26" y="8"/>
              <a:chExt cx="9143984" cy="5143520"/>
            </a:xfrm>
          </p:grpSpPr>
          <p:sp>
            <p:nvSpPr>
              <p:cNvPr id="7514" name="Google Shape;7514;p134"/>
              <p:cNvSpPr/>
              <p:nvPr/>
            </p:nvSpPr>
            <p:spPr>
              <a:xfrm>
                <a:off x="7773661" y="3460451"/>
                <a:ext cx="1370349" cy="1683077"/>
              </a:xfrm>
              <a:custGeom>
                <a:avLst/>
                <a:gdLst/>
                <a:ahLst/>
                <a:cxnLst/>
                <a:rect l="l" t="t" r="r" b="b"/>
                <a:pathLst>
                  <a:path w="31116" h="38217" extrusionOk="0">
                    <a:moveTo>
                      <a:pt x="31115" y="1"/>
                    </a:moveTo>
                    <a:lnTo>
                      <a:pt x="1" y="38217"/>
                    </a:lnTo>
                    <a:lnTo>
                      <a:pt x="10899" y="38217"/>
                    </a:lnTo>
                    <a:lnTo>
                      <a:pt x="31115" y="13405"/>
                    </a:lnTo>
                    <a:lnTo>
                      <a:pt x="311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5" name="Google Shape;7515;p134"/>
              <p:cNvSpPr/>
              <p:nvPr/>
            </p:nvSpPr>
            <p:spPr>
              <a:xfrm>
                <a:off x="6754575" y="2209363"/>
                <a:ext cx="2389434" cy="2934165"/>
              </a:xfrm>
              <a:custGeom>
                <a:avLst/>
                <a:gdLst/>
                <a:ahLst/>
                <a:cxnLst/>
                <a:rect l="l" t="t" r="r" b="b"/>
                <a:pathLst>
                  <a:path w="54256" h="66625" extrusionOk="0">
                    <a:moveTo>
                      <a:pt x="54255" y="1"/>
                    </a:moveTo>
                    <a:lnTo>
                      <a:pt x="0" y="66625"/>
                    </a:lnTo>
                    <a:lnTo>
                      <a:pt x="10917" y="66625"/>
                    </a:lnTo>
                    <a:lnTo>
                      <a:pt x="54255" y="13387"/>
                    </a:lnTo>
                    <a:lnTo>
                      <a:pt x="5425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6" name="Google Shape;7516;p134"/>
              <p:cNvSpPr/>
              <p:nvPr/>
            </p:nvSpPr>
            <p:spPr>
              <a:xfrm>
                <a:off x="5735490" y="957482"/>
                <a:ext cx="3408520" cy="4186046"/>
              </a:xfrm>
              <a:custGeom>
                <a:avLst/>
                <a:gdLst/>
                <a:ahLst/>
                <a:cxnLst/>
                <a:rect l="l" t="t" r="r" b="b"/>
                <a:pathLst>
                  <a:path w="77396" h="95051" extrusionOk="0">
                    <a:moveTo>
                      <a:pt x="77395" y="1"/>
                    </a:moveTo>
                    <a:lnTo>
                      <a:pt x="0" y="95051"/>
                    </a:lnTo>
                    <a:lnTo>
                      <a:pt x="10916" y="95051"/>
                    </a:lnTo>
                    <a:lnTo>
                      <a:pt x="77395" y="13406"/>
                    </a:lnTo>
                    <a:lnTo>
                      <a:pt x="773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7" name="Google Shape;7517;p134"/>
              <p:cNvSpPr/>
              <p:nvPr/>
            </p:nvSpPr>
            <p:spPr>
              <a:xfrm>
                <a:off x="4717153" y="8"/>
                <a:ext cx="4426857" cy="5143520"/>
              </a:xfrm>
              <a:custGeom>
                <a:avLst/>
                <a:gdLst/>
                <a:ahLst/>
                <a:cxnLst/>
                <a:rect l="l" t="t" r="r" b="b"/>
                <a:pathLst>
                  <a:path w="100519" h="116792" extrusionOk="0">
                    <a:moveTo>
                      <a:pt x="95087" y="0"/>
                    </a:moveTo>
                    <a:lnTo>
                      <a:pt x="1" y="116792"/>
                    </a:lnTo>
                    <a:lnTo>
                      <a:pt x="10899" y="116792"/>
                    </a:lnTo>
                    <a:lnTo>
                      <a:pt x="100518" y="6721"/>
                    </a:lnTo>
                    <a:lnTo>
                      <a:pt x="1005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8" name="Google Shape;7518;p134"/>
              <p:cNvSpPr/>
              <p:nvPr/>
            </p:nvSpPr>
            <p:spPr>
              <a:xfrm>
                <a:off x="26" y="8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9" name="Google Shape;7519;p134"/>
              <p:cNvSpPr/>
              <p:nvPr/>
            </p:nvSpPr>
            <p:spPr>
              <a:xfrm>
                <a:off x="3747005" y="8"/>
                <a:ext cx="4668416" cy="5143520"/>
              </a:xfrm>
              <a:custGeom>
                <a:avLst/>
                <a:gdLst/>
                <a:ahLst/>
                <a:cxnLst/>
                <a:rect l="l" t="t" r="r" b="b"/>
                <a:pathLst>
                  <a:path w="106004" h="116792" extrusionOk="0">
                    <a:moveTo>
                      <a:pt x="95087" y="0"/>
                    </a:moveTo>
                    <a:lnTo>
                      <a:pt x="0" y="116792"/>
                    </a:lnTo>
                    <a:lnTo>
                      <a:pt x="10898" y="116792"/>
                    </a:lnTo>
                    <a:lnTo>
                      <a:pt x="1060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520" name="Google Shape;7520;p134"/>
            <p:cNvSpPr/>
            <p:nvPr/>
          </p:nvSpPr>
          <p:spPr>
            <a:xfrm>
              <a:off x="4989251" y="8"/>
              <a:ext cx="2422993" cy="2974946"/>
            </a:xfrm>
            <a:custGeom>
              <a:avLst/>
              <a:gdLst/>
              <a:ahLst/>
              <a:cxnLst/>
              <a:rect l="l" t="t" r="r" b="b"/>
              <a:pathLst>
                <a:path w="55018" h="67551" extrusionOk="0">
                  <a:moveTo>
                    <a:pt x="44102" y="0"/>
                  </a:moveTo>
                  <a:lnTo>
                    <a:pt x="0" y="54164"/>
                  </a:lnTo>
                  <a:lnTo>
                    <a:pt x="0" y="67550"/>
                  </a:lnTo>
                  <a:lnTo>
                    <a:pt x="5501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2" name="Google Shape;7522;p135"/>
          <p:cNvSpPr txBox="1">
            <a:spLocks noGrp="1"/>
          </p:cNvSpPr>
          <p:nvPr>
            <p:ph type="title"/>
          </p:nvPr>
        </p:nvSpPr>
        <p:spPr>
          <a:xfrm>
            <a:off x="1882950" y="2280182"/>
            <a:ext cx="5378100" cy="105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7523" name="Google Shape;7523;p135"/>
          <p:cNvSpPr txBox="1">
            <a:spLocks noGrp="1"/>
          </p:cNvSpPr>
          <p:nvPr>
            <p:ph type="title" idx="2" hasCustomPrompt="1"/>
          </p:nvPr>
        </p:nvSpPr>
        <p:spPr>
          <a:xfrm>
            <a:off x="3505800" y="1092876"/>
            <a:ext cx="2132400" cy="118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85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7524" name="Google Shape;7524;p135"/>
          <p:cNvSpPr txBox="1">
            <a:spLocks noGrp="1"/>
          </p:cNvSpPr>
          <p:nvPr>
            <p:ph type="subTitle" idx="1"/>
          </p:nvPr>
        </p:nvSpPr>
        <p:spPr>
          <a:xfrm>
            <a:off x="2742300" y="3398932"/>
            <a:ext cx="3659400" cy="6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>
            <a:endParaRPr/>
          </a:p>
        </p:txBody>
      </p:sp>
      <p:grpSp>
        <p:nvGrpSpPr>
          <p:cNvPr id="7525" name="Google Shape;7525;p135"/>
          <p:cNvGrpSpPr/>
          <p:nvPr/>
        </p:nvGrpSpPr>
        <p:grpSpPr>
          <a:xfrm>
            <a:off x="26" y="-294805"/>
            <a:ext cx="9143984" cy="6027911"/>
            <a:chOff x="26" y="-294805"/>
            <a:chExt cx="9143984" cy="6027911"/>
          </a:xfrm>
        </p:grpSpPr>
        <p:sp>
          <p:nvSpPr>
            <p:cNvPr id="7526" name="Google Shape;7526;p135"/>
            <p:cNvSpPr/>
            <p:nvPr/>
          </p:nvSpPr>
          <p:spPr>
            <a:xfrm>
              <a:off x="470966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527" name="Google Shape;7527;p135"/>
            <p:cNvGrpSpPr/>
            <p:nvPr/>
          </p:nvGrpSpPr>
          <p:grpSpPr>
            <a:xfrm>
              <a:off x="783924" y="4009249"/>
              <a:ext cx="4360695" cy="1723858"/>
              <a:chOff x="791415" y="4009249"/>
              <a:chExt cx="4360695" cy="1723858"/>
            </a:xfrm>
          </p:grpSpPr>
          <p:sp>
            <p:nvSpPr>
              <p:cNvPr id="7528" name="Google Shape;7528;p135"/>
              <p:cNvSpPr/>
              <p:nvPr/>
            </p:nvSpPr>
            <p:spPr>
              <a:xfrm>
                <a:off x="791415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9" name="Google Shape;7529;p135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0" name="Google Shape;7530;p135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1" name="Google Shape;7531;p135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532" name="Google Shape;7532;p135"/>
            <p:cNvSpPr/>
            <p:nvPr/>
          </p:nvSpPr>
          <p:spPr>
            <a:xfrm>
              <a:off x="26" y="8"/>
              <a:ext cx="3441330" cy="4226827"/>
            </a:xfrm>
            <a:custGeom>
              <a:avLst/>
              <a:gdLst/>
              <a:ahLst/>
              <a:cxnLst/>
              <a:rect l="l" t="t" r="r" b="b"/>
              <a:pathLst>
                <a:path w="78141" h="95977" extrusionOk="0">
                  <a:moveTo>
                    <a:pt x="67242" y="0"/>
                  </a:moveTo>
                  <a:lnTo>
                    <a:pt x="0" y="82572"/>
                  </a:lnTo>
                  <a:lnTo>
                    <a:pt x="0" y="95976"/>
                  </a:lnTo>
                  <a:lnTo>
                    <a:pt x="78140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135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135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135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135"/>
            <p:cNvSpPr/>
            <p:nvPr/>
          </p:nvSpPr>
          <p:spPr>
            <a:xfrm>
              <a:off x="305653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7" name="Google Shape;7537;p135"/>
            <p:cNvSpPr/>
            <p:nvPr/>
          </p:nvSpPr>
          <p:spPr>
            <a:xfrm>
              <a:off x="4055689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135"/>
            <p:cNvSpPr/>
            <p:nvPr/>
          </p:nvSpPr>
          <p:spPr>
            <a:xfrm>
              <a:off x="505028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135"/>
            <p:cNvSpPr/>
            <p:nvPr/>
          </p:nvSpPr>
          <p:spPr>
            <a:xfrm>
              <a:off x="6008337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135"/>
            <p:cNvSpPr/>
            <p:nvPr/>
          </p:nvSpPr>
          <p:spPr>
            <a:xfrm>
              <a:off x="5735490" y="957482"/>
              <a:ext cx="3408520" cy="4186046"/>
            </a:xfrm>
            <a:custGeom>
              <a:avLst/>
              <a:gdLst/>
              <a:ahLst/>
              <a:cxnLst/>
              <a:rect l="l" t="t" r="r" b="b"/>
              <a:pathLst>
                <a:path w="77396" h="95051" extrusionOk="0">
                  <a:moveTo>
                    <a:pt x="77395" y="1"/>
                  </a:moveTo>
                  <a:lnTo>
                    <a:pt x="0" y="95051"/>
                  </a:lnTo>
                  <a:lnTo>
                    <a:pt x="10916" y="95051"/>
                  </a:lnTo>
                  <a:lnTo>
                    <a:pt x="77395" y="13406"/>
                  </a:lnTo>
                  <a:lnTo>
                    <a:pt x="7739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41" name="Google Shape;7541;p135"/>
          <p:cNvGrpSpPr/>
          <p:nvPr/>
        </p:nvGrpSpPr>
        <p:grpSpPr>
          <a:xfrm>
            <a:off x="-717937" y="-714467"/>
            <a:ext cx="10579873" cy="6572435"/>
            <a:chOff x="-717937" y="-714467"/>
            <a:chExt cx="10579873" cy="6572435"/>
          </a:xfrm>
        </p:grpSpPr>
        <p:grpSp>
          <p:nvGrpSpPr>
            <p:cNvPr id="7542" name="Google Shape;7542;p135"/>
            <p:cNvGrpSpPr/>
            <p:nvPr/>
          </p:nvGrpSpPr>
          <p:grpSpPr>
            <a:xfrm rot="2217870" flipH="1">
              <a:off x="310831" y="-820288"/>
              <a:ext cx="891328" cy="3719624"/>
              <a:chOff x="3615675" y="367825"/>
              <a:chExt cx="808650" cy="3374600"/>
            </a:xfrm>
          </p:grpSpPr>
          <p:sp>
            <p:nvSpPr>
              <p:cNvPr id="7543" name="Google Shape;7543;p135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4" name="Google Shape;7544;p135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5" name="Google Shape;7545;p135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6" name="Google Shape;7546;p135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7" name="Google Shape;7547;p135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8" name="Google Shape;7548;p135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9" name="Google Shape;7549;p135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0" name="Google Shape;7550;p135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1" name="Google Shape;7551;p135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2" name="Google Shape;7552;p135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3" name="Google Shape;7553;p135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4" name="Google Shape;7554;p135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5" name="Google Shape;7555;p135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6" name="Google Shape;7556;p135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7" name="Google Shape;7557;p135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8" name="Google Shape;7558;p135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9" name="Google Shape;7559;p135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0" name="Google Shape;7560;p135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1" name="Google Shape;7561;p135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2" name="Google Shape;7562;p135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3" name="Google Shape;7563;p135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4" name="Google Shape;7564;p135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5" name="Google Shape;7565;p135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6" name="Google Shape;7566;p135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7" name="Google Shape;7567;p135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8" name="Google Shape;7568;p135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9" name="Google Shape;7569;p135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0" name="Google Shape;7570;p135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1" name="Google Shape;7571;p135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2" name="Google Shape;7572;p135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3" name="Google Shape;7573;p135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74" name="Google Shape;7574;p135"/>
            <p:cNvGrpSpPr/>
            <p:nvPr/>
          </p:nvGrpSpPr>
          <p:grpSpPr>
            <a:xfrm rot="2217870" flipH="1">
              <a:off x="7941841" y="2244164"/>
              <a:ext cx="891328" cy="3719624"/>
              <a:chOff x="3615675" y="367825"/>
              <a:chExt cx="808650" cy="3374600"/>
            </a:xfrm>
          </p:grpSpPr>
          <p:sp>
            <p:nvSpPr>
              <p:cNvPr id="7575" name="Google Shape;7575;p135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6" name="Google Shape;7576;p135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7" name="Google Shape;7577;p135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8" name="Google Shape;7578;p135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9" name="Google Shape;7579;p135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0" name="Google Shape;7580;p135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1" name="Google Shape;7581;p135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2" name="Google Shape;7582;p135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3" name="Google Shape;7583;p135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4" name="Google Shape;7584;p135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5" name="Google Shape;7585;p135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6" name="Google Shape;7586;p135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7" name="Google Shape;7587;p135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8" name="Google Shape;7588;p135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9" name="Google Shape;7589;p135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0" name="Google Shape;7590;p135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1" name="Google Shape;7591;p135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2" name="Google Shape;7592;p135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3" name="Google Shape;7593;p135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4" name="Google Shape;7594;p135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5" name="Google Shape;7595;p135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6" name="Google Shape;7596;p135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7" name="Google Shape;7597;p135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8" name="Google Shape;7598;p135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9" name="Google Shape;7599;p135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0" name="Google Shape;7600;p135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1" name="Google Shape;7601;p135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2" name="Google Shape;7602;p135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3" name="Google Shape;7603;p135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4" name="Google Shape;7604;p135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5" name="Google Shape;7605;p135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1882950" y="2280182"/>
            <a:ext cx="5378100" cy="105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title" idx="2" hasCustomPrompt="1"/>
          </p:nvPr>
        </p:nvSpPr>
        <p:spPr>
          <a:xfrm>
            <a:off x="3505800" y="1092876"/>
            <a:ext cx="2132400" cy="118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85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68" name="Google Shape;68;p15"/>
          <p:cNvSpPr txBox="1">
            <a:spLocks noGrp="1"/>
          </p:cNvSpPr>
          <p:nvPr>
            <p:ph type="subTitle" idx="1"/>
          </p:nvPr>
        </p:nvSpPr>
        <p:spPr>
          <a:xfrm>
            <a:off x="2742300" y="3398932"/>
            <a:ext cx="3659400" cy="6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>
            <a:endParaRPr/>
          </a:p>
        </p:txBody>
      </p:sp>
      <p:grpSp>
        <p:nvGrpSpPr>
          <p:cNvPr id="69" name="Google Shape;69;p15"/>
          <p:cNvGrpSpPr/>
          <p:nvPr/>
        </p:nvGrpSpPr>
        <p:grpSpPr>
          <a:xfrm>
            <a:off x="26" y="-294805"/>
            <a:ext cx="9143984" cy="6027911"/>
            <a:chOff x="26" y="-294805"/>
            <a:chExt cx="9143984" cy="6027911"/>
          </a:xfrm>
        </p:grpSpPr>
        <p:sp>
          <p:nvSpPr>
            <p:cNvPr id="70" name="Google Shape;70;p15"/>
            <p:cNvSpPr/>
            <p:nvPr/>
          </p:nvSpPr>
          <p:spPr>
            <a:xfrm>
              <a:off x="470966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1" name="Google Shape;71;p15"/>
            <p:cNvGrpSpPr/>
            <p:nvPr/>
          </p:nvGrpSpPr>
          <p:grpSpPr>
            <a:xfrm>
              <a:off x="783924" y="4009249"/>
              <a:ext cx="4360695" cy="1723858"/>
              <a:chOff x="791415" y="4009249"/>
              <a:chExt cx="4360695" cy="1723858"/>
            </a:xfrm>
          </p:grpSpPr>
          <p:sp>
            <p:nvSpPr>
              <p:cNvPr id="72" name="Google Shape;72;p15"/>
              <p:cNvSpPr/>
              <p:nvPr/>
            </p:nvSpPr>
            <p:spPr>
              <a:xfrm>
                <a:off x="791415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15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15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15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" name="Google Shape;76;p15"/>
            <p:cNvSpPr/>
            <p:nvPr/>
          </p:nvSpPr>
          <p:spPr>
            <a:xfrm>
              <a:off x="26" y="8"/>
              <a:ext cx="3441330" cy="4226827"/>
            </a:xfrm>
            <a:custGeom>
              <a:avLst/>
              <a:gdLst/>
              <a:ahLst/>
              <a:cxnLst/>
              <a:rect l="l" t="t" r="r" b="b"/>
              <a:pathLst>
                <a:path w="78141" h="95977" extrusionOk="0">
                  <a:moveTo>
                    <a:pt x="67242" y="0"/>
                  </a:moveTo>
                  <a:lnTo>
                    <a:pt x="0" y="82572"/>
                  </a:lnTo>
                  <a:lnTo>
                    <a:pt x="0" y="95976"/>
                  </a:lnTo>
                  <a:lnTo>
                    <a:pt x="78140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5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5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5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5"/>
            <p:cNvSpPr/>
            <p:nvPr/>
          </p:nvSpPr>
          <p:spPr>
            <a:xfrm>
              <a:off x="305653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5"/>
            <p:cNvSpPr/>
            <p:nvPr/>
          </p:nvSpPr>
          <p:spPr>
            <a:xfrm>
              <a:off x="4055689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5"/>
            <p:cNvSpPr/>
            <p:nvPr/>
          </p:nvSpPr>
          <p:spPr>
            <a:xfrm>
              <a:off x="505028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5"/>
            <p:cNvSpPr/>
            <p:nvPr/>
          </p:nvSpPr>
          <p:spPr>
            <a:xfrm>
              <a:off x="6008337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5"/>
            <p:cNvSpPr/>
            <p:nvPr/>
          </p:nvSpPr>
          <p:spPr>
            <a:xfrm>
              <a:off x="5735490" y="957482"/>
              <a:ext cx="3408520" cy="4186046"/>
            </a:xfrm>
            <a:custGeom>
              <a:avLst/>
              <a:gdLst/>
              <a:ahLst/>
              <a:cxnLst/>
              <a:rect l="l" t="t" r="r" b="b"/>
              <a:pathLst>
                <a:path w="77396" h="95051" extrusionOk="0">
                  <a:moveTo>
                    <a:pt x="77395" y="1"/>
                  </a:moveTo>
                  <a:lnTo>
                    <a:pt x="0" y="95051"/>
                  </a:lnTo>
                  <a:lnTo>
                    <a:pt x="10916" y="95051"/>
                  </a:lnTo>
                  <a:lnTo>
                    <a:pt x="77395" y="13406"/>
                  </a:lnTo>
                  <a:lnTo>
                    <a:pt x="7739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" name="Google Shape;85;p15"/>
          <p:cNvGrpSpPr/>
          <p:nvPr/>
        </p:nvGrpSpPr>
        <p:grpSpPr>
          <a:xfrm>
            <a:off x="-717937" y="-714467"/>
            <a:ext cx="10579873" cy="6572435"/>
            <a:chOff x="-717937" y="-714467"/>
            <a:chExt cx="10579873" cy="6572435"/>
          </a:xfrm>
        </p:grpSpPr>
        <p:grpSp>
          <p:nvGrpSpPr>
            <p:cNvPr id="86" name="Google Shape;86;p15"/>
            <p:cNvGrpSpPr/>
            <p:nvPr/>
          </p:nvGrpSpPr>
          <p:grpSpPr>
            <a:xfrm rot="2217870" flipH="1">
              <a:off x="310831" y="-820288"/>
              <a:ext cx="891328" cy="3719624"/>
              <a:chOff x="3615675" y="367825"/>
              <a:chExt cx="808650" cy="3374600"/>
            </a:xfrm>
          </p:grpSpPr>
          <p:sp>
            <p:nvSpPr>
              <p:cNvPr id="87" name="Google Shape;87;p15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15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15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15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15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15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15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15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15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15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15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15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15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15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15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15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15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15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15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15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15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15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15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15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15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15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15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15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15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15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15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15"/>
            <p:cNvGrpSpPr/>
            <p:nvPr/>
          </p:nvGrpSpPr>
          <p:grpSpPr>
            <a:xfrm rot="2217870" flipH="1">
              <a:off x="7941841" y="2244164"/>
              <a:ext cx="891328" cy="3719624"/>
              <a:chOff x="3615675" y="367825"/>
              <a:chExt cx="808650" cy="3374600"/>
            </a:xfrm>
          </p:grpSpPr>
          <p:sp>
            <p:nvSpPr>
              <p:cNvPr id="119" name="Google Shape;119;p15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15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15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15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15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15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15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15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15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15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15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15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15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15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15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15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15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15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15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15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15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15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15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15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15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15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15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15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15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15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15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7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7" name="Google Shape;7607;p136"/>
          <p:cNvSpPr txBox="1">
            <a:spLocks noGrp="1"/>
          </p:cNvSpPr>
          <p:nvPr>
            <p:ph type="body" idx="1"/>
          </p:nvPr>
        </p:nvSpPr>
        <p:spPr>
          <a:xfrm>
            <a:off x="720000" y="1034025"/>
            <a:ext cx="7359900" cy="364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200"/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9pPr>
          </a:lstStyle>
          <a:p>
            <a:endParaRPr/>
          </a:p>
        </p:txBody>
      </p:sp>
      <p:grpSp>
        <p:nvGrpSpPr>
          <p:cNvPr id="7608" name="Google Shape;7608;p136"/>
          <p:cNvGrpSpPr/>
          <p:nvPr/>
        </p:nvGrpSpPr>
        <p:grpSpPr>
          <a:xfrm>
            <a:off x="7011514" y="-294805"/>
            <a:ext cx="2132496" cy="4187244"/>
            <a:chOff x="7011514" y="-294805"/>
            <a:chExt cx="2132496" cy="4187244"/>
          </a:xfrm>
        </p:grpSpPr>
        <p:sp>
          <p:nvSpPr>
            <p:cNvPr id="7609" name="Google Shape;7609;p136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136"/>
            <p:cNvSpPr/>
            <p:nvPr/>
          </p:nvSpPr>
          <p:spPr>
            <a:xfrm>
              <a:off x="7773661" y="2209363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136"/>
            <p:cNvSpPr/>
            <p:nvPr/>
          </p:nvSpPr>
          <p:spPr>
            <a:xfrm>
              <a:off x="7773661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136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13" name="Google Shape;7613;p136"/>
          <p:cNvGrpSpPr/>
          <p:nvPr/>
        </p:nvGrpSpPr>
        <p:grpSpPr>
          <a:xfrm rot="1800138" flipH="1">
            <a:off x="8303462" y="3170745"/>
            <a:ext cx="732263" cy="3055826"/>
            <a:chOff x="3615675" y="367825"/>
            <a:chExt cx="808650" cy="3374600"/>
          </a:xfrm>
        </p:grpSpPr>
        <p:sp>
          <p:nvSpPr>
            <p:cNvPr id="7614" name="Google Shape;7614;p136"/>
            <p:cNvSpPr/>
            <p:nvPr/>
          </p:nvSpPr>
          <p:spPr>
            <a:xfrm>
              <a:off x="3663733" y="2002850"/>
              <a:ext cx="714802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5" name="Google Shape;7615;p136"/>
            <p:cNvSpPr/>
            <p:nvPr/>
          </p:nvSpPr>
          <p:spPr>
            <a:xfrm>
              <a:off x="3649500" y="367825"/>
              <a:ext cx="774825" cy="3374600"/>
            </a:xfrm>
            <a:custGeom>
              <a:avLst/>
              <a:gdLst/>
              <a:ahLst/>
              <a:cxnLst/>
              <a:rect l="l" t="t" r="r" b="b"/>
              <a:pathLst>
                <a:path w="30993" h="134984" extrusionOk="0">
                  <a:moveTo>
                    <a:pt x="29058" y="0"/>
                  </a:moveTo>
                  <a:cubicBezTo>
                    <a:pt x="28728" y="0"/>
                    <a:pt x="28392" y="245"/>
                    <a:pt x="28444" y="664"/>
                  </a:cubicBezTo>
                  <a:cubicBezTo>
                    <a:pt x="28476" y="790"/>
                    <a:pt x="29640" y="10229"/>
                    <a:pt x="14600" y="17592"/>
                  </a:cubicBezTo>
                  <a:cubicBezTo>
                    <a:pt x="1196" y="24136"/>
                    <a:pt x="1" y="31845"/>
                    <a:pt x="32" y="34048"/>
                  </a:cubicBezTo>
                  <a:cubicBezTo>
                    <a:pt x="95" y="36250"/>
                    <a:pt x="1196" y="43927"/>
                    <a:pt x="14600" y="50503"/>
                  </a:cubicBezTo>
                  <a:cubicBezTo>
                    <a:pt x="29640" y="57866"/>
                    <a:pt x="28444" y="67305"/>
                    <a:pt x="28444" y="67399"/>
                  </a:cubicBezTo>
                  <a:cubicBezTo>
                    <a:pt x="28444" y="67399"/>
                    <a:pt x="28444" y="67431"/>
                    <a:pt x="28444" y="67462"/>
                  </a:cubicBezTo>
                  <a:lnTo>
                    <a:pt x="28444" y="67525"/>
                  </a:lnTo>
                  <a:cubicBezTo>
                    <a:pt x="28444" y="67557"/>
                    <a:pt x="28444" y="67588"/>
                    <a:pt x="28444" y="67620"/>
                  </a:cubicBezTo>
                  <a:cubicBezTo>
                    <a:pt x="28476" y="67714"/>
                    <a:pt x="29640" y="77153"/>
                    <a:pt x="14600" y="84516"/>
                  </a:cubicBezTo>
                  <a:cubicBezTo>
                    <a:pt x="1196" y="91060"/>
                    <a:pt x="1" y="98769"/>
                    <a:pt x="32" y="100971"/>
                  </a:cubicBezTo>
                  <a:cubicBezTo>
                    <a:pt x="95" y="103174"/>
                    <a:pt x="1196" y="110851"/>
                    <a:pt x="14600" y="117427"/>
                  </a:cubicBezTo>
                  <a:cubicBezTo>
                    <a:pt x="29640" y="124758"/>
                    <a:pt x="28444" y="134197"/>
                    <a:pt x="28444" y="134292"/>
                  </a:cubicBezTo>
                  <a:cubicBezTo>
                    <a:pt x="28413" y="134638"/>
                    <a:pt x="28633" y="134921"/>
                    <a:pt x="28948" y="134984"/>
                  </a:cubicBezTo>
                  <a:lnTo>
                    <a:pt x="29042" y="134984"/>
                  </a:lnTo>
                  <a:cubicBezTo>
                    <a:pt x="29357" y="134984"/>
                    <a:pt x="29608" y="134764"/>
                    <a:pt x="29640" y="134449"/>
                  </a:cubicBezTo>
                  <a:cubicBezTo>
                    <a:pt x="29703" y="134040"/>
                    <a:pt x="30993" y="124097"/>
                    <a:pt x="15135" y="116326"/>
                  </a:cubicBezTo>
                  <a:cubicBezTo>
                    <a:pt x="2329" y="110065"/>
                    <a:pt x="1228" y="102985"/>
                    <a:pt x="1259" y="100940"/>
                  </a:cubicBezTo>
                  <a:cubicBezTo>
                    <a:pt x="1259" y="98926"/>
                    <a:pt x="2329" y="91815"/>
                    <a:pt x="15135" y="85554"/>
                  </a:cubicBezTo>
                  <a:cubicBezTo>
                    <a:pt x="30552" y="78003"/>
                    <a:pt x="29766" y="68406"/>
                    <a:pt x="29640" y="67494"/>
                  </a:cubicBezTo>
                  <a:cubicBezTo>
                    <a:pt x="29766" y="66550"/>
                    <a:pt x="30552" y="56953"/>
                    <a:pt x="15135" y="49433"/>
                  </a:cubicBezTo>
                  <a:cubicBezTo>
                    <a:pt x="2329" y="43141"/>
                    <a:pt x="1228" y="36061"/>
                    <a:pt x="1259" y="34048"/>
                  </a:cubicBezTo>
                  <a:cubicBezTo>
                    <a:pt x="1259" y="32002"/>
                    <a:pt x="2329" y="24892"/>
                    <a:pt x="15135" y="18630"/>
                  </a:cubicBezTo>
                  <a:cubicBezTo>
                    <a:pt x="30993" y="10859"/>
                    <a:pt x="29703" y="916"/>
                    <a:pt x="29640" y="507"/>
                  </a:cubicBezTo>
                  <a:cubicBezTo>
                    <a:pt x="29584" y="157"/>
                    <a:pt x="29323" y="0"/>
                    <a:pt x="290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6" name="Google Shape;7616;p136"/>
            <p:cNvSpPr/>
            <p:nvPr/>
          </p:nvSpPr>
          <p:spPr>
            <a:xfrm>
              <a:off x="3764350" y="31131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136"/>
            <p:cNvSpPr/>
            <p:nvPr/>
          </p:nvSpPr>
          <p:spPr>
            <a:xfrm>
              <a:off x="3764350" y="3463175"/>
              <a:ext cx="515250" cy="29900"/>
            </a:xfrm>
            <a:custGeom>
              <a:avLst/>
              <a:gdLst/>
              <a:ahLst/>
              <a:cxnLst/>
              <a:rect l="l" t="t" r="r" b="b"/>
              <a:pathLst>
                <a:path w="20610" h="1196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136"/>
            <p:cNvSpPr/>
            <p:nvPr/>
          </p:nvSpPr>
          <p:spPr>
            <a:xfrm>
              <a:off x="3668400" y="2975475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1"/>
                  </a:moveTo>
                  <a:cubicBezTo>
                    <a:pt x="0" y="1"/>
                    <a:pt x="0" y="1165"/>
                    <a:pt x="787" y="1165"/>
                  </a:cubicBezTo>
                  <a:lnTo>
                    <a:pt x="27437" y="1165"/>
                  </a:lnTo>
                  <a:cubicBezTo>
                    <a:pt x="28223" y="1165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136"/>
            <p:cNvSpPr/>
            <p:nvPr/>
          </p:nvSpPr>
          <p:spPr>
            <a:xfrm>
              <a:off x="3651075" y="2837025"/>
              <a:ext cx="739425" cy="29925"/>
            </a:xfrm>
            <a:custGeom>
              <a:avLst/>
              <a:gdLst/>
              <a:ahLst/>
              <a:cxnLst/>
              <a:rect l="l" t="t" r="r" b="b"/>
              <a:pathLst>
                <a:path w="29577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28790" y="1197"/>
                  </a:lnTo>
                  <a:cubicBezTo>
                    <a:pt x="29577" y="1197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136"/>
            <p:cNvSpPr/>
            <p:nvPr/>
          </p:nvSpPr>
          <p:spPr>
            <a:xfrm>
              <a:off x="3714000" y="269937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1"/>
                  </a:moveTo>
                  <a:cubicBezTo>
                    <a:pt x="1" y="1"/>
                    <a:pt x="1" y="1165"/>
                    <a:pt x="788" y="1165"/>
                  </a:cubicBezTo>
                  <a:lnTo>
                    <a:pt x="23788" y="1165"/>
                  </a:lnTo>
                  <a:cubicBezTo>
                    <a:pt x="24574" y="1165"/>
                    <a:pt x="24574" y="1"/>
                    <a:pt x="23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1" name="Google Shape;7621;p136"/>
            <p:cNvSpPr/>
            <p:nvPr/>
          </p:nvSpPr>
          <p:spPr>
            <a:xfrm>
              <a:off x="3764350" y="1431375"/>
              <a:ext cx="515250" cy="29125"/>
            </a:xfrm>
            <a:custGeom>
              <a:avLst/>
              <a:gdLst/>
              <a:ahLst/>
              <a:cxnLst/>
              <a:rect l="l" t="t" r="r" b="b"/>
              <a:pathLst>
                <a:path w="20610" h="1165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19854" y="1165"/>
                  </a:lnTo>
                  <a:cubicBezTo>
                    <a:pt x="20609" y="1165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136"/>
            <p:cNvSpPr/>
            <p:nvPr/>
          </p:nvSpPr>
          <p:spPr>
            <a:xfrm>
              <a:off x="3764350" y="63377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3" name="Google Shape;7623;p136"/>
            <p:cNvSpPr/>
            <p:nvPr/>
          </p:nvSpPr>
          <p:spPr>
            <a:xfrm>
              <a:off x="3668400" y="1292950"/>
              <a:ext cx="705600" cy="29900"/>
            </a:xfrm>
            <a:custGeom>
              <a:avLst/>
              <a:gdLst/>
              <a:ahLst/>
              <a:cxnLst/>
              <a:rect l="l" t="t" r="r" b="b"/>
              <a:pathLst>
                <a:path w="28224" h="1196" extrusionOk="0">
                  <a:moveTo>
                    <a:pt x="787" y="0"/>
                  </a:moveTo>
                  <a:cubicBezTo>
                    <a:pt x="0" y="0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4" name="Google Shape;7624;p136"/>
            <p:cNvSpPr/>
            <p:nvPr/>
          </p:nvSpPr>
          <p:spPr>
            <a:xfrm>
              <a:off x="3668400" y="497700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0"/>
                  </a:moveTo>
                  <a:cubicBezTo>
                    <a:pt x="0" y="0"/>
                    <a:pt x="0" y="1164"/>
                    <a:pt x="787" y="1164"/>
                  </a:cubicBezTo>
                  <a:lnTo>
                    <a:pt x="27437" y="1164"/>
                  </a:lnTo>
                  <a:cubicBezTo>
                    <a:pt x="28223" y="1164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136"/>
            <p:cNvSpPr/>
            <p:nvPr/>
          </p:nvSpPr>
          <p:spPr>
            <a:xfrm>
              <a:off x="3651075" y="1155275"/>
              <a:ext cx="739425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6" name="Google Shape;7626;p136"/>
            <p:cNvSpPr/>
            <p:nvPr/>
          </p:nvSpPr>
          <p:spPr>
            <a:xfrm>
              <a:off x="3714000" y="1016850"/>
              <a:ext cx="597075" cy="29900"/>
            </a:xfrm>
            <a:custGeom>
              <a:avLst/>
              <a:gdLst/>
              <a:ahLst/>
              <a:cxnLst/>
              <a:rect l="l" t="t" r="r" b="b"/>
              <a:pathLst>
                <a:path w="23883" h="1196" extrusionOk="0">
                  <a:moveTo>
                    <a:pt x="788" y="0"/>
                  </a:moveTo>
                  <a:cubicBezTo>
                    <a:pt x="1" y="0"/>
                    <a:pt x="1" y="1196"/>
                    <a:pt x="788" y="1196"/>
                  </a:cubicBezTo>
                  <a:lnTo>
                    <a:pt x="23882" y="1196"/>
                  </a:lnTo>
                  <a:cubicBezTo>
                    <a:pt x="23536" y="787"/>
                    <a:pt x="23253" y="409"/>
                    <a:pt x="22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7" name="Google Shape;7627;p136"/>
            <p:cNvSpPr/>
            <p:nvPr/>
          </p:nvSpPr>
          <p:spPr>
            <a:xfrm>
              <a:off x="3764350" y="23029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19854" y="1197"/>
                  </a:lnTo>
                  <a:cubicBezTo>
                    <a:pt x="20609" y="1197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136"/>
            <p:cNvSpPr/>
            <p:nvPr/>
          </p:nvSpPr>
          <p:spPr>
            <a:xfrm>
              <a:off x="3668400" y="2165275"/>
              <a:ext cx="705600" cy="29925"/>
            </a:xfrm>
            <a:custGeom>
              <a:avLst/>
              <a:gdLst/>
              <a:ahLst/>
              <a:cxnLst/>
              <a:rect l="l" t="t" r="r" b="b"/>
              <a:pathLst>
                <a:path w="28224" h="1197" extrusionOk="0">
                  <a:moveTo>
                    <a:pt x="787" y="1"/>
                  </a:moveTo>
                  <a:cubicBezTo>
                    <a:pt x="0" y="1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136"/>
            <p:cNvSpPr/>
            <p:nvPr/>
          </p:nvSpPr>
          <p:spPr>
            <a:xfrm>
              <a:off x="3714000" y="184042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0"/>
                  </a:moveTo>
                  <a:cubicBezTo>
                    <a:pt x="1" y="0"/>
                    <a:pt x="1" y="1164"/>
                    <a:pt x="788" y="1164"/>
                  </a:cubicBezTo>
                  <a:lnTo>
                    <a:pt x="23788" y="1164"/>
                  </a:lnTo>
                  <a:cubicBezTo>
                    <a:pt x="24574" y="1164"/>
                    <a:pt x="24574" y="0"/>
                    <a:pt x="237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136"/>
            <p:cNvSpPr/>
            <p:nvPr/>
          </p:nvSpPr>
          <p:spPr>
            <a:xfrm>
              <a:off x="3618050" y="367900"/>
              <a:ext cx="774025" cy="3374525"/>
            </a:xfrm>
            <a:custGeom>
              <a:avLst/>
              <a:gdLst/>
              <a:ahLst/>
              <a:cxnLst/>
              <a:rect l="l" t="t" r="r" b="b"/>
              <a:pathLst>
                <a:path w="30961" h="134981" extrusionOk="0">
                  <a:moveTo>
                    <a:pt x="1926" y="0"/>
                  </a:moveTo>
                  <a:cubicBezTo>
                    <a:pt x="1666" y="0"/>
                    <a:pt x="1409" y="157"/>
                    <a:pt x="1353" y="504"/>
                  </a:cubicBezTo>
                  <a:cubicBezTo>
                    <a:pt x="1322" y="944"/>
                    <a:pt x="0" y="10887"/>
                    <a:pt x="15858" y="18627"/>
                  </a:cubicBezTo>
                  <a:cubicBezTo>
                    <a:pt x="28664" y="24920"/>
                    <a:pt x="29765" y="31999"/>
                    <a:pt x="29734" y="34013"/>
                  </a:cubicBezTo>
                  <a:cubicBezTo>
                    <a:pt x="29702" y="36058"/>
                    <a:pt x="28664" y="43169"/>
                    <a:pt x="15858" y="49430"/>
                  </a:cubicBezTo>
                  <a:cubicBezTo>
                    <a:pt x="441" y="56982"/>
                    <a:pt x="1227" y="66578"/>
                    <a:pt x="1353" y="67491"/>
                  </a:cubicBezTo>
                  <a:cubicBezTo>
                    <a:pt x="1227" y="68403"/>
                    <a:pt x="441" y="78000"/>
                    <a:pt x="15858" y="85551"/>
                  </a:cubicBezTo>
                  <a:cubicBezTo>
                    <a:pt x="28664" y="91812"/>
                    <a:pt x="29765" y="98923"/>
                    <a:pt x="29734" y="100937"/>
                  </a:cubicBezTo>
                  <a:cubicBezTo>
                    <a:pt x="29702" y="102982"/>
                    <a:pt x="28664" y="110062"/>
                    <a:pt x="15858" y="116354"/>
                  </a:cubicBezTo>
                  <a:cubicBezTo>
                    <a:pt x="0" y="124094"/>
                    <a:pt x="1322" y="134037"/>
                    <a:pt x="1353" y="134478"/>
                  </a:cubicBezTo>
                  <a:cubicBezTo>
                    <a:pt x="1385" y="134761"/>
                    <a:pt x="1636" y="134981"/>
                    <a:pt x="1951" y="134981"/>
                  </a:cubicBezTo>
                  <a:lnTo>
                    <a:pt x="2045" y="134981"/>
                  </a:lnTo>
                  <a:cubicBezTo>
                    <a:pt x="2360" y="134950"/>
                    <a:pt x="2580" y="134635"/>
                    <a:pt x="2517" y="134320"/>
                  </a:cubicBezTo>
                  <a:cubicBezTo>
                    <a:pt x="2517" y="134226"/>
                    <a:pt x="1353" y="124787"/>
                    <a:pt x="16393" y="117424"/>
                  </a:cubicBezTo>
                  <a:cubicBezTo>
                    <a:pt x="29797" y="110880"/>
                    <a:pt x="30961" y="103171"/>
                    <a:pt x="30929" y="100968"/>
                  </a:cubicBezTo>
                  <a:cubicBezTo>
                    <a:pt x="30898" y="98766"/>
                    <a:pt x="29797" y="91089"/>
                    <a:pt x="16393" y="84544"/>
                  </a:cubicBezTo>
                  <a:cubicBezTo>
                    <a:pt x="1353" y="77182"/>
                    <a:pt x="2517" y="67742"/>
                    <a:pt x="2517" y="67648"/>
                  </a:cubicBezTo>
                  <a:cubicBezTo>
                    <a:pt x="2517" y="67617"/>
                    <a:pt x="2517" y="67585"/>
                    <a:pt x="2517" y="67554"/>
                  </a:cubicBezTo>
                  <a:lnTo>
                    <a:pt x="2517" y="67491"/>
                  </a:lnTo>
                  <a:cubicBezTo>
                    <a:pt x="2517" y="67459"/>
                    <a:pt x="2517" y="67428"/>
                    <a:pt x="2517" y="67396"/>
                  </a:cubicBezTo>
                  <a:cubicBezTo>
                    <a:pt x="2517" y="67302"/>
                    <a:pt x="1353" y="57863"/>
                    <a:pt x="16393" y="50500"/>
                  </a:cubicBezTo>
                  <a:cubicBezTo>
                    <a:pt x="29797" y="43924"/>
                    <a:pt x="30961" y="36247"/>
                    <a:pt x="30929" y="34045"/>
                  </a:cubicBezTo>
                  <a:cubicBezTo>
                    <a:pt x="30898" y="31842"/>
                    <a:pt x="29797" y="24165"/>
                    <a:pt x="16393" y="17589"/>
                  </a:cubicBezTo>
                  <a:cubicBezTo>
                    <a:pt x="1353" y="10226"/>
                    <a:pt x="2517" y="787"/>
                    <a:pt x="2517" y="693"/>
                  </a:cubicBezTo>
                  <a:cubicBezTo>
                    <a:pt x="2588" y="253"/>
                    <a:pt x="2255" y="0"/>
                    <a:pt x="1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136"/>
            <p:cNvSpPr/>
            <p:nvPr/>
          </p:nvSpPr>
          <p:spPr>
            <a:xfrm>
              <a:off x="3698275" y="9885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2" name="Google Shape;7632;p136"/>
            <p:cNvSpPr/>
            <p:nvPr/>
          </p:nvSpPr>
          <p:spPr>
            <a:xfrm>
              <a:off x="3615675" y="1130125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0" y="2675"/>
                    <a:pt x="3430" y="1731"/>
                  </a:cubicBezTo>
                  <a:cubicBezTo>
                    <a:pt x="3430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3" name="Google Shape;7633;p136"/>
            <p:cNvSpPr/>
            <p:nvPr/>
          </p:nvSpPr>
          <p:spPr>
            <a:xfrm>
              <a:off x="4318900" y="4536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0"/>
                  </a:moveTo>
                  <a:cubicBezTo>
                    <a:pt x="787" y="0"/>
                    <a:pt x="1" y="755"/>
                    <a:pt x="1" y="1699"/>
                  </a:cubicBezTo>
                  <a:cubicBezTo>
                    <a:pt x="1" y="2643"/>
                    <a:pt x="787" y="3398"/>
                    <a:pt x="1731" y="3398"/>
                  </a:cubicBezTo>
                  <a:cubicBezTo>
                    <a:pt x="2675" y="3398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136"/>
            <p:cNvSpPr/>
            <p:nvPr/>
          </p:nvSpPr>
          <p:spPr>
            <a:xfrm>
              <a:off x="3732100" y="1397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44"/>
                    <a:pt x="756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5" name="Google Shape;7635;p136"/>
            <p:cNvSpPr/>
            <p:nvPr/>
          </p:nvSpPr>
          <p:spPr>
            <a:xfrm>
              <a:off x="4225300" y="2278550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3"/>
                    <a:pt x="787" y="3430"/>
                    <a:pt x="1731" y="3430"/>
                  </a:cubicBezTo>
                  <a:cubicBezTo>
                    <a:pt x="2675" y="3430"/>
                    <a:pt x="3430" y="2643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6" name="Google Shape;7636;p136"/>
            <p:cNvSpPr/>
            <p:nvPr/>
          </p:nvSpPr>
          <p:spPr>
            <a:xfrm>
              <a:off x="3633775" y="2950300"/>
              <a:ext cx="84975" cy="85775"/>
            </a:xfrm>
            <a:custGeom>
              <a:avLst/>
              <a:gdLst/>
              <a:ahLst/>
              <a:cxnLst/>
              <a:rect l="l" t="t" r="r" b="b"/>
              <a:pathLst>
                <a:path w="3399" h="3431" extrusionOk="0">
                  <a:moveTo>
                    <a:pt x="1700" y="1"/>
                  </a:moveTo>
                  <a:cubicBezTo>
                    <a:pt x="756" y="1"/>
                    <a:pt x="1" y="787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399" y="2675"/>
                    <a:pt x="3399" y="1731"/>
                  </a:cubicBezTo>
                  <a:cubicBezTo>
                    <a:pt x="3399" y="787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7" name="Google Shape;7637;p136"/>
            <p:cNvSpPr/>
            <p:nvPr/>
          </p:nvSpPr>
          <p:spPr>
            <a:xfrm>
              <a:off x="4227650" y="604675"/>
              <a:ext cx="84975" cy="85750"/>
            </a:xfrm>
            <a:custGeom>
              <a:avLst/>
              <a:gdLst/>
              <a:ahLst/>
              <a:cxnLst/>
              <a:rect l="l" t="t" r="r" b="b"/>
              <a:pathLst>
                <a:path w="3399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00" y="3430"/>
                  </a:cubicBezTo>
                  <a:cubicBezTo>
                    <a:pt x="2644" y="3430"/>
                    <a:pt x="3399" y="2643"/>
                    <a:pt x="3399" y="1699"/>
                  </a:cubicBezTo>
                  <a:cubicBezTo>
                    <a:pt x="3399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8" name="Google Shape;7638;p136"/>
            <p:cNvSpPr/>
            <p:nvPr/>
          </p:nvSpPr>
          <p:spPr>
            <a:xfrm>
              <a:off x="3659725" y="1268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1" y="756"/>
                    <a:pt x="1" y="1700"/>
                  </a:cubicBezTo>
                  <a:cubicBezTo>
                    <a:pt x="1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9" name="Google Shape;7639;p136"/>
            <p:cNvSpPr/>
            <p:nvPr/>
          </p:nvSpPr>
          <p:spPr>
            <a:xfrm>
              <a:off x="4259125" y="1796375"/>
              <a:ext cx="85750" cy="84975"/>
            </a:xfrm>
            <a:custGeom>
              <a:avLst/>
              <a:gdLst/>
              <a:ahLst/>
              <a:cxnLst/>
              <a:rect l="l" t="t" r="r" b="b"/>
              <a:pathLst>
                <a:path w="3430" h="3399" extrusionOk="0">
                  <a:moveTo>
                    <a:pt x="1699" y="0"/>
                  </a:moveTo>
                  <a:cubicBezTo>
                    <a:pt x="756" y="0"/>
                    <a:pt x="0" y="755"/>
                    <a:pt x="0" y="1699"/>
                  </a:cubicBezTo>
                  <a:cubicBezTo>
                    <a:pt x="0" y="2643"/>
                    <a:pt x="756" y="3398"/>
                    <a:pt x="1699" y="3398"/>
                  </a:cubicBezTo>
                  <a:cubicBezTo>
                    <a:pt x="2643" y="3398"/>
                    <a:pt x="3430" y="2643"/>
                    <a:pt x="3430" y="1699"/>
                  </a:cubicBezTo>
                  <a:cubicBezTo>
                    <a:pt x="3430" y="755"/>
                    <a:pt x="2643" y="0"/>
                    <a:pt x="16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0" name="Google Shape;7640;p136"/>
            <p:cNvSpPr/>
            <p:nvPr/>
          </p:nvSpPr>
          <p:spPr>
            <a:xfrm>
              <a:off x="4322050" y="212910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87" y="0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1" name="Google Shape;7641;p136"/>
            <p:cNvSpPr/>
            <p:nvPr/>
          </p:nvSpPr>
          <p:spPr>
            <a:xfrm>
              <a:off x="3703000" y="2674200"/>
              <a:ext cx="85750" cy="85775"/>
            </a:xfrm>
            <a:custGeom>
              <a:avLst/>
              <a:gdLst/>
              <a:ahLst/>
              <a:cxnLst/>
              <a:rect l="l" t="t" r="r" b="b"/>
              <a:pathLst>
                <a:path w="3430" h="3431" extrusionOk="0">
                  <a:moveTo>
                    <a:pt x="1699" y="1"/>
                  </a:moveTo>
                  <a:cubicBezTo>
                    <a:pt x="756" y="1"/>
                    <a:pt x="0" y="787"/>
                    <a:pt x="0" y="1731"/>
                  </a:cubicBezTo>
                  <a:cubicBezTo>
                    <a:pt x="0" y="2675"/>
                    <a:pt x="756" y="3430"/>
                    <a:pt x="1699" y="3430"/>
                  </a:cubicBezTo>
                  <a:cubicBezTo>
                    <a:pt x="2643" y="3430"/>
                    <a:pt x="3430" y="2675"/>
                    <a:pt x="3430" y="1731"/>
                  </a:cubicBezTo>
                  <a:cubicBezTo>
                    <a:pt x="3430" y="787"/>
                    <a:pt x="2643" y="1"/>
                    <a:pt x="16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2" name="Google Shape;7642;p136"/>
            <p:cNvSpPr/>
            <p:nvPr/>
          </p:nvSpPr>
          <p:spPr>
            <a:xfrm>
              <a:off x="4225300" y="341990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3" name="Google Shape;7643;p136"/>
            <p:cNvSpPr/>
            <p:nvPr/>
          </p:nvSpPr>
          <p:spPr>
            <a:xfrm>
              <a:off x="3627475" y="281345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31" y="3430"/>
                  </a:cubicBezTo>
                  <a:cubicBezTo>
                    <a:pt x="2675" y="3430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4" name="Google Shape;7644;p136"/>
            <p:cNvSpPr/>
            <p:nvPr/>
          </p:nvSpPr>
          <p:spPr>
            <a:xfrm>
              <a:off x="3734450" y="30840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00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1" y="2675"/>
                    <a:pt x="3431" y="1700"/>
                  </a:cubicBezTo>
                  <a:cubicBezTo>
                    <a:pt x="3431" y="756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45" name="Google Shape;7645;p136"/>
          <p:cNvSpPr txBox="1">
            <a:spLocks noGrp="1"/>
          </p:cNvSpPr>
          <p:nvPr>
            <p:ph type="title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7" name="Google Shape;7647;p137"/>
          <p:cNvSpPr txBox="1">
            <a:spLocks noGrp="1"/>
          </p:cNvSpPr>
          <p:nvPr>
            <p:ph type="subTitle" idx="1"/>
          </p:nvPr>
        </p:nvSpPr>
        <p:spPr>
          <a:xfrm>
            <a:off x="1402838" y="2576029"/>
            <a:ext cx="24807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7648" name="Google Shape;7648;p137"/>
          <p:cNvSpPr txBox="1">
            <a:spLocks noGrp="1"/>
          </p:cNvSpPr>
          <p:nvPr>
            <p:ph type="subTitle" idx="2"/>
          </p:nvPr>
        </p:nvSpPr>
        <p:spPr>
          <a:xfrm>
            <a:off x="1402838" y="2947429"/>
            <a:ext cx="24807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649" name="Google Shape;7649;p137"/>
          <p:cNvSpPr txBox="1">
            <a:spLocks noGrp="1"/>
          </p:cNvSpPr>
          <p:nvPr>
            <p:ph type="subTitle" idx="3"/>
          </p:nvPr>
        </p:nvSpPr>
        <p:spPr>
          <a:xfrm>
            <a:off x="5260462" y="2576029"/>
            <a:ext cx="24807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7650" name="Google Shape;7650;p137"/>
          <p:cNvSpPr txBox="1">
            <a:spLocks noGrp="1"/>
          </p:cNvSpPr>
          <p:nvPr>
            <p:ph type="subTitle" idx="4"/>
          </p:nvPr>
        </p:nvSpPr>
        <p:spPr>
          <a:xfrm>
            <a:off x="5260462" y="2947429"/>
            <a:ext cx="24807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651" name="Google Shape;7651;p137"/>
          <p:cNvSpPr txBox="1">
            <a:spLocks noGrp="1"/>
          </p:cNvSpPr>
          <p:nvPr>
            <p:ph type="title" hasCustomPrompt="1"/>
          </p:nvPr>
        </p:nvSpPr>
        <p:spPr>
          <a:xfrm>
            <a:off x="2061488" y="1866769"/>
            <a:ext cx="11634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652" name="Google Shape;7652;p137"/>
          <p:cNvSpPr txBox="1">
            <a:spLocks noGrp="1"/>
          </p:cNvSpPr>
          <p:nvPr>
            <p:ph type="title" idx="5" hasCustomPrompt="1"/>
          </p:nvPr>
        </p:nvSpPr>
        <p:spPr>
          <a:xfrm>
            <a:off x="5919112" y="1866769"/>
            <a:ext cx="11634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7653" name="Google Shape;7653;p137"/>
          <p:cNvGrpSpPr/>
          <p:nvPr/>
        </p:nvGrpSpPr>
        <p:grpSpPr>
          <a:xfrm>
            <a:off x="-529580" y="3102246"/>
            <a:ext cx="10203160" cy="2678535"/>
            <a:chOff x="-529580" y="3102246"/>
            <a:chExt cx="10203160" cy="2678535"/>
          </a:xfrm>
        </p:grpSpPr>
        <p:grpSp>
          <p:nvGrpSpPr>
            <p:cNvPr id="7654" name="Google Shape;7654;p137"/>
            <p:cNvGrpSpPr/>
            <p:nvPr/>
          </p:nvGrpSpPr>
          <p:grpSpPr>
            <a:xfrm rot="2700000" flipH="1">
              <a:off x="7968188" y="2913628"/>
              <a:ext cx="732250" cy="3055771"/>
              <a:chOff x="3615675" y="367825"/>
              <a:chExt cx="808650" cy="3374600"/>
            </a:xfrm>
          </p:grpSpPr>
          <p:sp>
            <p:nvSpPr>
              <p:cNvPr id="7655" name="Google Shape;7655;p137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6" name="Google Shape;7656;p137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7" name="Google Shape;7657;p137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8" name="Google Shape;7658;p137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9" name="Google Shape;7659;p137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0" name="Google Shape;7660;p137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1" name="Google Shape;7661;p137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2" name="Google Shape;7662;p137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3" name="Google Shape;7663;p137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4" name="Google Shape;7664;p137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5" name="Google Shape;7665;p137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6" name="Google Shape;7666;p137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7" name="Google Shape;7667;p137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8" name="Google Shape;7668;p137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9" name="Google Shape;7669;p137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0" name="Google Shape;7670;p137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1" name="Google Shape;7671;p137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2" name="Google Shape;7672;p137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3" name="Google Shape;7673;p137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4" name="Google Shape;7674;p137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5" name="Google Shape;7675;p137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6" name="Google Shape;7676;p137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7" name="Google Shape;7677;p137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8" name="Google Shape;7678;p137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9" name="Google Shape;7679;p137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0" name="Google Shape;7680;p137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1" name="Google Shape;7681;p137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2" name="Google Shape;7682;p137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3" name="Google Shape;7683;p137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4" name="Google Shape;7684;p137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5" name="Google Shape;7685;p137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86" name="Google Shape;7686;p137"/>
            <p:cNvGrpSpPr/>
            <p:nvPr/>
          </p:nvGrpSpPr>
          <p:grpSpPr>
            <a:xfrm rot="-2700000">
              <a:off x="443563" y="2913628"/>
              <a:ext cx="732250" cy="3055771"/>
              <a:chOff x="3615675" y="367825"/>
              <a:chExt cx="808650" cy="3374600"/>
            </a:xfrm>
          </p:grpSpPr>
          <p:sp>
            <p:nvSpPr>
              <p:cNvPr id="7687" name="Google Shape;7687;p137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8" name="Google Shape;7688;p137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9" name="Google Shape;7689;p137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0" name="Google Shape;7690;p137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1" name="Google Shape;7691;p137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2" name="Google Shape;7692;p137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3" name="Google Shape;7693;p137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4" name="Google Shape;7694;p137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5" name="Google Shape;7695;p137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6" name="Google Shape;7696;p137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7" name="Google Shape;7697;p137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8" name="Google Shape;7698;p137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9" name="Google Shape;7699;p137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0" name="Google Shape;7700;p137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1" name="Google Shape;7701;p137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2" name="Google Shape;7702;p137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3" name="Google Shape;7703;p137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4" name="Google Shape;7704;p137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5" name="Google Shape;7705;p137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6" name="Google Shape;7706;p137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7" name="Google Shape;7707;p137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8" name="Google Shape;7708;p137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9" name="Google Shape;7709;p137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0" name="Google Shape;7710;p137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1" name="Google Shape;7711;p137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2" name="Google Shape;7712;p137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3" name="Google Shape;7713;p137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4" name="Google Shape;7714;p137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5" name="Google Shape;7715;p137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6" name="Google Shape;7716;p137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7" name="Google Shape;7717;p137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718" name="Google Shape;7718;p137"/>
          <p:cNvSpPr txBox="1">
            <a:spLocks noGrp="1"/>
          </p:cNvSpPr>
          <p:nvPr>
            <p:ph type="title" idx="6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grpSp>
        <p:nvGrpSpPr>
          <p:cNvPr id="7719" name="Google Shape;7719;p137"/>
          <p:cNvGrpSpPr/>
          <p:nvPr/>
        </p:nvGrpSpPr>
        <p:grpSpPr>
          <a:xfrm>
            <a:off x="26" y="-294805"/>
            <a:ext cx="9143984" cy="6027911"/>
            <a:chOff x="26" y="-294805"/>
            <a:chExt cx="9143984" cy="6027911"/>
          </a:xfrm>
        </p:grpSpPr>
        <p:sp>
          <p:nvSpPr>
            <p:cNvPr id="7720" name="Google Shape;7720;p137"/>
            <p:cNvSpPr/>
            <p:nvPr/>
          </p:nvSpPr>
          <p:spPr>
            <a:xfrm>
              <a:off x="26" y="125109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70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1" name="Google Shape;7721;p137"/>
            <p:cNvSpPr/>
            <p:nvPr/>
          </p:nvSpPr>
          <p:spPr>
            <a:xfrm>
              <a:off x="7766170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2" name="Google Shape;7722;p137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3" name="Google Shape;7723;p137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4" name="Google Shape;7724;p137"/>
            <p:cNvSpPr/>
            <p:nvPr/>
          </p:nvSpPr>
          <p:spPr>
            <a:xfrm>
              <a:off x="505028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5" name="Google Shape;7725;p137"/>
            <p:cNvSpPr/>
            <p:nvPr/>
          </p:nvSpPr>
          <p:spPr>
            <a:xfrm>
              <a:off x="6008337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726" name="Google Shape;7726;p137"/>
            <p:cNvGrpSpPr/>
            <p:nvPr/>
          </p:nvGrpSpPr>
          <p:grpSpPr>
            <a:xfrm>
              <a:off x="1777843" y="4009249"/>
              <a:ext cx="5361554" cy="1723858"/>
              <a:chOff x="1777843" y="4009249"/>
              <a:chExt cx="5361554" cy="1723858"/>
            </a:xfrm>
          </p:grpSpPr>
          <p:sp>
            <p:nvSpPr>
              <p:cNvPr id="7727" name="Google Shape;7727;p137"/>
              <p:cNvSpPr/>
              <p:nvPr/>
            </p:nvSpPr>
            <p:spPr>
              <a:xfrm>
                <a:off x="470966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728" name="Google Shape;7728;p137"/>
              <p:cNvGrpSpPr/>
              <p:nvPr/>
            </p:nvGrpSpPr>
            <p:grpSpPr>
              <a:xfrm>
                <a:off x="1777843" y="4009249"/>
                <a:ext cx="3366776" cy="1723858"/>
                <a:chOff x="1785333" y="4009249"/>
                <a:chExt cx="3366776" cy="1723858"/>
              </a:xfrm>
            </p:grpSpPr>
            <p:sp>
              <p:nvSpPr>
                <p:cNvPr id="7729" name="Google Shape;7729;p137"/>
                <p:cNvSpPr/>
                <p:nvPr/>
              </p:nvSpPr>
              <p:spPr>
                <a:xfrm>
                  <a:off x="1785333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0" name="Google Shape;7730;p137"/>
                <p:cNvSpPr/>
                <p:nvPr/>
              </p:nvSpPr>
              <p:spPr>
                <a:xfrm>
                  <a:off x="2744296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1" name="Google Shape;7731;p137"/>
                <p:cNvSpPr/>
                <p:nvPr/>
              </p:nvSpPr>
              <p:spPr>
                <a:xfrm>
                  <a:off x="3748202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732" name="Google Shape;7732;p137"/>
              <p:cNvSpPr/>
              <p:nvPr/>
            </p:nvSpPr>
            <p:spPr>
              <a:xfrm>
                <a:off x="5735490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733" name="Google Shape;7733;p137"/>
            <p:cNvSpPr/>
            <p:nvPr/>
          </p:nvSpPr>
          <p:spPr>
            <a:xfrm>
              <a:off x="4055689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35" name="Google Shape;7735;p138"/>
          <p:cNvGrpSpPr/>
          <p:nvPr/>
        </p:nvGrpSpPr>
        <p:grpSpPr>
          <a:xfrm>
            <a:off x="26" y="-294805"/>
            <a:ext cx="9136493" cy="6027911"/>
            <a:chOff x="26" y="-294805"/>
            <a:chExt cx="9136493" cy="6027911"/>
          </a:xfrm>
        </p:grpSpPr>
        <p:grpSp>
          <p:nvGrpSpPr>
            <p:cNvPr id="7736" name="Google Shape;7736;p138"/>
            <p:cNvGrpSpPr/>
            <p:nvPr/>
          </p:nvGrpSpPr>
          <p:grpSpPr>
            <a:xfrm>
              <a:off x="26" y="-294805"/>
              <a:ext cx="9136493" cy="6027911"/>
              <a:chOff x="26" y="-294805"/>
              <a:chExt cx="9136493" cy="6027911"/>
            </a:xfrm>
          </p:grpSpPr>
          <p:grpSp>
            <p:nvGrpSpPr>
              <p:cNvPr id="7737" name="Google Shape;7737;p138"/>
              <p:cNvGrpSpPr/>
              <p:nvPr/>
            </p:nvGrpSpPr>
            <p:grpSpPr>
              <a:xfrm>
                <a:off x="783924" y="-294805"/>
                <a:ext cx="8352595" cy="6027911"/>
                <a:chOff x="791415" y="-294805"/>
                <a:chExt cx="8352595" cy="6027911"/>
              </a:xfrm>
            </p:grpSpPr>
            <p:grpSp>
              <p:nvGrpSpPr>
                <p:cNvPr id="7738" name="Google Shape;7738;p138"/>
                <p:cNvGrpSpPr/>
                <p:nvPr/>
              </p:nvGrpSpPr>
              <p:grpSpPr>
                <a:xfrm>
                  <a:off x="7011514" y="-294805"/>
                  <a:ext cx="2132496" cy="2018670"/>
                  <a:chOff x="7011514" y="-294805"/>
                  <a:chExt cx="2132496" cy="2018670"/>
                </a:xfrm>
              </p:grpSpPr>
              <p:sp>
                <p:nvSpPr>
                  <p:cNvPr id="7739" name="Google Shape;7739;p138"/>
                  <p:cNvSpPr/>
                  <p:nvPr/>
                </p:nvSpPr>
                <p:spPr>
                  <a:xfrm>
                    <a:off x="7011514" y="8"/>
                    <a:ext cx="1403907" cy="17238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78" h="39143" extrusionOk="0">
                        <a:moveTo>
                          <a:pt x="20961" y="0"/>
                        </a:moveTo>
                        <a:lnTo>
                          <a:pt x="0" y="25756"/>
                        </a:lnTo>
                        <a:lnTo>
                          <a:pt x="0" y="39142"/>
                        </a:lnTo>
                        <a:lnTo>
                          <a:pt x="31878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7D2E4">
                          <a:alpha val="18431"/>
                        </a:srgbClr>
                      </a:gs>
                      <a:gs pos="58000">
                        <a:srgbClr val="87D2E4">
                          <a:alpha val="0"/>
                        </a:srgbClr>
                      </a:gs>
                      <a:gs pos="100000">
                        <a:srgbClr val="87D2E4">
                          <a:alpha val="0"/>
                        </a:srgbClr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40" name="Google Shape;7740;p138"/>
                  <p:cNvSpPr/>
                  <p:nvPr/>
                </p:nvSpPr>
                <p:spPr>
                  <a:xfrm>
                    <a:off x="7773661" y="-294805"/>
                    <a:ext cx="1370349" cy="16830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116" h="38217" extrusionOk="0">
                        <a:moveTo>
                          <a:pt x="31115" y="1"/>
                        </a:moveTo>
                        <a:lnTo>
                          <a:pt x="1" y="38217"/>
                        </a:lnTo>
                        <a:lnTo>
                          <a:pt x="10899" y="38217"/>
                        </a:lnTo>
                        <a:lnTo>
                          <a:pt x="31115" y="13405"/>
                        </a:lnTo>
                        <a:lnTo>
                          <a:pt x="31115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7D2E4">
                          <a:alpha val="18431"/>
                        </a:srgbClr>
                      </a:gs>
                      <a:gs pos="82000">
                        <a:srgbClr val="87D2E4">
                          <a:alpha val="0"/>
                        </a:srgbClr>
                      </a:gs>
                      <a:gs pos="100000">
                        <a:srgbClr val="87D2E4">
                          <a:alpha val="0"/>
                        </a:srgbClr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7741" name="Google Shape;7741;p138"/>
                <p:cNvSpPr/>
                <p:nvPr/>
              </p:nvSpPr>
              <p:spPr>
                <a:xfrm>
                  <a:off x="6754575" y="2209363"/>
                  <a:ext cx="2389434" cy="2934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256" h="66625" extrusionOk="0">
                      <a:moveTo>
                        <a:pt x="54255" y="1"/>
                      </a:moveTo>
                      <a:lnTo>
                        <a:pt x="0" y="66625"/>
                      </a:lnTo>
                      <a:lnTo>
                        <a:pt x="10917" y="66625"/>
                      </a:lnTo>
                      <a:lnTo>
                        <a:pt x="54255" y="13387"/>
                      </a:lnTo>
                      <a:lnTo>
                        <a:pt x="5425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29000">
                      <a:srgbClr val="87D2E4">
                        <a:alpha val="0"/>
                      </a:srgbClr>
                    </a:gs>
                    <a:gs pos="75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18431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2" name="Google Shape;7742;p138"/>
                <p:cNvSpPr/>
                <p:nvPr/>
              </p:nvSpPr>
              <p:spPr>
                <a:xfrm>
                  <a:off x="5735490" y="957482"/>
                  <a:ext cx="3408520" cy="41860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396" h="95051" extrusionOk="0">
                      <a:moveTo>
                        <a:pt x="77395" y="1"/>
                      </a:moveTo>
                      <a:lnTo>
                        <a:pt x="0" y="95051"/>
                      </a:lnTo>
                      <a:lnTo>
                        <a:pt x="10916" y="95051"/>
                      </a:lnTo>
                      <a:lnTo>
                        <a:pt x="77395" y="13406"/>
                      </a:lnTo>
                      <a:lnTo>
                        <a:pt x="7739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29000">
                      <a:srgbClr val="87D2E4">
                        <a:alpha val="0"/>
                      </a:srgbClr>
                    </a:gs>
                    <a:gs pos="75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18431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3" name="Google Shape;7743;p138"/>
                <p:cNvSpPr/>
                <p:nvPr/>
              </p:nvSpPr>
              <p:spPr>
                <a:xfrm>
                  <a:off x="4717153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744" name="Google Shape;7744;p138"/>
                <p:cNvGrpSpPr/>
                <p:nvPr/>
              </p:nvGrpSpPr>
              <p:grpSpPr>
                <a:xfrm>
                  <a:off x="791415" y="4009249"/>
                  <a:ext cx="4360695" cy="1723858"/>
                  <a:chOff x="791415" y="4009249"/>
                  <a:chExt cx="4360695" cy="1723858"/>
                </a:xfrm>
              </p:grpSpPr>
              <p:sp>
                <p:nvSpPr>
                  <p:cNvPr id="7745" name="Google Shape;7745;p138"/>
                  <p:cNvSpPr/>
                  <p:nvPr/>
                </p:nvSpPr>
                <p:spPr>
                  <a:xfrm>
                    <a:off x="791415" y="4009249"/>
                    <a:ext cx="1403907" cy="17238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78" h="39143" extrusionOk="0">
                        <a:moveTo>
                          <a:pt x="20961" y="0"/>
                        </a:moveTo>
                        <a:lnTo>
                          <a:pt x="0" y="25756"/>
                        </a:lnTo>
                        <a:lnTo>
                          <a:pt x="0" y="39142"/>
                        </a:lnTo>
                        <a:lnTo>
                          <a:pt x="31878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7D2E4">
                          <a:alpha val="18431"/>
                        </a:srgbClr>
                      </a:gs>
                      <a:gs pos="84000">
                        <a:srgbClr val="87D2E4">
                          <a:alpha val="0"/>
                        </a:srgbClr>
                      </a:gs>
                      <a:gs pos="100000">
                        <a:srgbClr val="87D2E4">
                          <a:alpha val="0"/>
                        </a:srgbClr>
                      </a:gs>
                    </a:gsLst>
                    <a:lin ang="18900044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46" name="Google Shape;7746;p138"/>
                  <p:cNvSpPr/>
                  <p:nvPr/>
                </p:nvSpPr>
                <p:spPr>
                  <a:xfrm>
                    <a:off x="1785333" y="4009249"/>
                    <a:ext cx="1403907" cy="17238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78" h="39143" extrusionOk="0">
                        <a:moveTo>
                          <a:pt x="20961" y="0"/>
                        </a:moveTo>
                        <a:lnTo>
                          <a:pt x="0" y="25756"/>
                        </a:lnTo>
                        <a:lnTo>
                          <a:pt x="0" y="39142"/>
                        </a:lnTo>
                        <a:lnTo>
                          <a:pt x="31878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7D2E4">
                          <a:alpha val="18431"/>
                        </a:srgbClr>
                      </a:gs>
                      <a:gs pos="84000">
                        <a:srgbClr val="87D2E4">
                          <a:alpha val="0"/>
                        </a:srgbClr>
                      </a:gs>
                      <a:gs pos="100000">
                        <a:srgbClr val="87D2E4">
                          <a:alpha val="0"/>
                        </a:srgbClr>
                      </a:gs>
                    </a:gsLst>
                    <a:lin ang="18900044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47" name="Google Shape;7747;p138"/>
                  <p:cNvSpPr/>
                  <p:nvPr/>
                </p:nvSpPr>
                <p:spPr>
                  <a:xfrm>
                    <a:off x="2744296" y="4009249"/>
                    <a:ext cx="1403907" cy="17238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78" h="39143" extrusionOk="0">
                        <a:moveTo>
                          <a:pt x="20961" y="0"/>
                        </a:moveTo>
                        <a:lnTo>
                          <a:pt x="0" y="25756"/>
                        </a:lnTo>
                        <a:lnTo>
                          <a:pt x="0" y="39142"/>
                        </a:lnTo>
                        <a:lnTo>
                          <a:pt x="31878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7D2E4">
                          <a:alpha val="18431"/>
                        </a:srgbClr>
                      </a:gs>
                      <a:gs pos="84000">
                        <a:srgbClr val="87D2E4">
                          <a:alpha val="0"/>
                        </a:srgbClr>
                      </a:gs>
                      <a:gs pos="100000">
                        <a:srgbClr val="87D2E4">
                          <a:alpha val="0"/>
                        </a:srgbClr>
                      </a:gs>
                    </a:gsLst>
                    <a:lin ang="18900044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48" name="Google Shape;7748;p138"/>
                  <p:cNvSpPr/>
                  <p:nvPr/>
                </p:nvSpPr>
                <p:spPr>
                  <a:xfrm>
                    <a:off x="3748202" y="4009249"/>
                    <a:ext cx="1403907" cy="17238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78" h="39143" extrusionOk="0">
                        <a:moveTo>
                          <a:pt x="20961" y="0"/>
                        </a:moveTo>
                        <a:lnTo>
                          <a:pt x="0" y="25756"/>
                        </a:lnTo>
                        <a:lnTo>
                          <a:pt x="0" y="39142"/>
                        </a:lnTo>
                        <a:lnTo>
                          <a:pt x="31878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7D2E4">
                          <a:alpha val="18431"/>
                        </a:srgbClr>
                      </a:gs>
                      <a:gs pos="84000">
                        <a:srgbClr val="87D2E4">
                          <a:alpha val="0"/>
                        </a:srgbClr>
                      </a:gs>
                      <a:gs pos="100000">
                        <a:srgbClr val="87D2E4">
                          <a:alpha val="0"/>
                        </a:srgbClr>
                      </a:gs>
                    </a:gsLst>
                    <a:lin ang="18900044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7749" name="Google Shape;7749;p138"/>
              <p:cNvSpPr/>
              <p:nvPr/>
            </p:nvSpPr>
            <p:spPr>
              <a:xfrm>
                <a:off x="26" y="3754386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750" name="Google Shape;7750;p138"/>
            <p:cNvSpPr/>
            <p:nvPr/>
          </p:nvSpPr>
          <p:spPr>
            <a:xfrm>
              <a:off x="26" y="2502977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1" name="Google Shape;7751;p138"/>
            <p:cNvSpPr/>
            <p:nvPr/>
          </p:nvSpPr>
          <p:spPr>
            <a:xfrm>
              <a:off x="26" y="125109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52" name="Google Shape;7752;p138"/>
          <p:cNvSpPr txBox="1">
            <a:spLocks noGrp="1"/>
          </p:cNvSpPr>
          <p:nvPr>
            <p:ph type="title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grpSp>
        <p:nvGrpSpPr>
          <p:cNvPr id="7753" name="Google Shape;7753;p138"/>
          <p:cNvGrpSpPr/>
          <p:nvPr/>
        </p:nvGrpSpPr>
        <p:grpSpPr>
          <a:xfrm rot="2434760" flipH="1">
            <a:off x="8222976" y="3178977"/>
            <a:ext cx="732198" cy="3055555"/>
            <a:chOff x="3615675" y="367825"/>
            <a:chExt cx="808650" cy="3374600"/>
          </a:xfrm>
        </p:grpSpPr>
        <p:sp>
          <p:nvSpPr>
            <p:cNvPr id="7754" name="Google Shape;7754;p138"/>
            <p:cNvSpPr/>
            <p:nvPr/>
          </p:nvSpPr>
          <p:spPr>
            <a:xfrm>
              <a:off x="3663733" y="2002850"/>
              <a:ext cx="714802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5" name="Google Shape;7755;p138"/>
            <p:cNvSpPr/>
            <p:nvPr/>
          </p:nvSpPr>
          <p:spPr>
            <a:xfrm>
              <a:off x="3649500" y="367825"/>
              <a:ext cx="774825" cy="3374600"/>
            </a:xfrm>
            <a:custGeom>
              <a:avLst/>
              <a:gdLst/>
              <a:ahLst/>
              <a:cxnLst/>
              <a:rect l="l" t="t" r="r" b="b"/>
              <a:pathLst>
                <a:path w="30993" h="134984" extrusionOk="0">
                  <a:moveTo>
                    <a:pt x="29058" y="0"/>
                  </a:moveTo>
                  <a:cubicBezTo>
                    <a:pt x="28728" y="0"/>
                    <a:pt x="28392" y="245"/>
                    <a:pt x="28444" y="664"/>
                  </a:cubicBezTo>
                  <a:cubicBezTo>
                    <a:pt x="28476" y="790"/>
                    <a:pt x="29640" y="10229"/>
                    <a:pt x="14600" y="17592"/>
                  </a:cubicBezTo>
                  <a:cubicBezTo>
                    <a:pt x="1196" y="24136"/>
                    <a:pt x="1" y="31845"/>
                    <a:pt x="32" y="34048"/>
                  </a:cubicBezTo>
                  <a:cubicBezTo>
                    <a:pt x="95" y="36250"/>
                    <a:pt x="1196" y="43927"/>
                    <a:pt x="14600" y="50503"/>
                  </a:cubicBezTo>
                  <a:cubicBezTo>
                    <a:pt x="29640" y="57866"/>
                    <a:pt x="28444" y="67305"/>
                    <a:pt x="28444" y="67399"/>
                  </a:cubicBezTo>
                  <a:cubicBezTo>
                    <a:pt x="28444" y="67399"/>
                    <a:pt x="28444" y="67431"/>
                    <a:pt x="28444" y="67462"/>
                  </a:cubicBezTo>
                  <a:lnTo>
                    <a:pt x="28444" y="67525"/>
                  </a:lnTo>
                  <a:cubicBezTo>
                    <a:pt x="28444" y="67557"/>
                    <a:pt x="28444" y="67588"/>
                    <a:pt x="28444" y="67620"/>
                  </a:cubicBezTo>
                  <a:cubicBezTo>
                    <a:pt x="28476" y="67714"/>
                    <a:pt x="29640" y="77153"/>
                    <a:pt x="14600" y="84516"/>
                  </a:cubicBezTo>
                  <a:cubicBezTo>
                    <a:pt x="1196" y="91060"/>
                    <a:pt x="1" y="98769"/>
                    <a:pt x="32" y="100971"/>
                  </a:cubicBezTo>
                  <a:cubicBezTo>
                    <a:pt x="95" y="103174"/>
                    <a:pt x="1196" y="110851"/>
                    <a:pt x="14600" y="117427"/>
                  </a:cubicBezTo>
                  <a:cubicBezTo>
                    <a:pt x="29640" y="124758"/>
                    <a:pt x="28444" y="134197"/>
                    <a:pt x="28444" y="134292"/>
                  </a:cubicBezTo>
                  <a:cubicBezTo>
                    <a:pt x="28413" y="134638"/>
                    <a:pt x="28633" y="134921"/>
                    <a:pt x="28948" y="134984"/>
                  </a:cubicBezTo>
                  <a:lnTo>
                    <a:pt x="29042" y="134984"/>
                  </a:lnTo>
                  <a:cubicBezTo>
                    <a:pt x="29357" y="134984"/>
                    <a:pt x="29608" y="134764"/>
                    <a:pt x="29640" y="134449"/>
                  </a:cubicBezTo>
                  <a:cubicBezTo>
                    <a:pt x="29703" y="134040"/>
                    <a:pt x="30993" y="124097"/>
                    <a:pt x="15135" y="116326"/>
                  </a:cubicBezTo>
                  <a:cubicBezTo>
                    <a:pt x="2329" y="110065"/>
                    <a:pt x="1228" y="102985"/>
                    <a:pt x="1259" y="100940"/>
                  </a:cubicBezTo>
                  <a:cubicBezTo>
                    <a:pt x="1259" y="98926"/>
                    <a:pt x="2329" y="91815"/>
                    <a:pt x="15135" y="85554"/>
                  </a:cubicBezTo>
                  <a:cubicBezTo>
                    <a:pt x="30552" y="78003"/>
                    <a:pt x="29766" y="68406"/>
                    <a:pt x="29640" y="67494"/>
                  </a:cubicBezTo>
                  <a:cubicBezTo>
                    <a:pt x="29766" y="66550"/>
                    <a:pt x="30552" y="56953"/>
                    <a:pt x="15135" y="49433"/>
                  </a:cubicBezTo>
                  <a:cubicBezTo>
                    <a:pt x="2329" y="43141"/>
                    <a:pt x="1228" y="36061"/>
                    <a:pt x="1259" y="34048"/>
                  </a:cubicBezTo>
                  <a:cubicBezTo>
                    <a:pt x="1259" y="32002"/>
                    <a:pt x="2329" y="24892"/>
                    <a:pt x="15135" y="18630"/>
                  </a:cubicBezTo>
                  <a:cubicBezTo>
                    <a:pt x="30993" y="10859"/>
                    <a:pt x="29703" y="916"/>
                    <a:pt x="29640" y="507"/>
                  </a:cubicBezTo>
                  <a:cubicBezTo>
                    <a:pt x="29584" y="157"/>
                    <a:pt x="29323" y="0"/>
                    <a:pt x="290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6" name="Google Shape;7756;p138"/>
            <p:cNvSpPr/>
            <p:nvPr/>
          </p:nvSpPr>
          <p:spPr>
            <a:xfrm>
              <a:off x="3764350" y="31131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7" name="Google Shape;7757;p138"/>
            <p:cNvSpPr/>
            <p:nvPr/>
          </p:nvSpPr>
          <p:spPr>
            <a:xfrm>
              <a:off x="3764350" y="3463175"/>
              <a:ext cx="515250" cy="29900"/>
            </a:xfrm>
            <a:custGeom>
              <a:avLst/>
              <a:gdLst/>
              <a:ahLst/>
              <a:cxnLst/>
              <a:rect l="l" t="t" r="r" b="b"/>
              <a:pathLst>
                <a:path w="20610" h="1196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8" name="Google Shape;7758;p138"/>
            <p:cNvSpPr/>
            <p:nvPr/>
          </p:nvSpPr>
          <p:spPr>
            <a:xfrm>
              <a:off x="3668400" y="2975475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1"/>
                  </a:moveTo>
                  <a:cubicBezTo>
                    <a:pt x="0" y="1"/>
                    <a:pt x="0" y="1165"/>
                    <a:pt x="787" y="1165"/>
                  </a:cubicBezTo>
                  <a:lnTo>
                    <a:pt x="27437" y="1165"/>
                  </a:lnTo>
                  <a:cubicBezTo>
                    <a:pt x="28223" y="1165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9" name="Google Shape;7759;p138"/>
            <p:cNvSpPr/>
            <p:nvPr/>
          </p:nvSpPr>
          <p:spPr>
            <a:xfrm>
              <a:off x="3651075" y="2837025"/>
              <a:ext cx="739425" cy="29925"/>
            </a:xfrm>
            <a:custGeom>
              <a:avLst/>
              <a:gdLst/>
              <a:ahLst/>
              <a:cxnLst/>
              <a:rect l="l" t="t" r="r" b="b"/>
              <a:pathLst>
                <a:path w="29577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28790" y="1197"/>
                  </a:lnTo>
                  <a:cubicBezTo>
                    <a:pt x="29577" y="1197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0" name="Google Shape;7760;p138"/>
            <p:cNvSpPr/>
            <p:nvPr/>
          </p:nvSpPr>
          <p:spPr>
            <a:xfrm>
              <a:off x="3714000" y="269937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1"/>
                  </a:moveTo>
                  <a:cubicBezTo>
                    <a:pt x="1" y="1"/>
                    <a:pt x="1" y="1165"/>
                    <a:pt x="788" y="1165"/>
                  </a:cubicBezTo>
                  <a:lnTo>
                    <a:pt x="23788" y="1165"/>
                  </a:lnTo>
                  <a:cubicBezTo>
                    <a:pt x="24574" y="1165"/>
                    <a:pt x="24574" y="1"/>
                    <a:pt x="23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1" name="Google Shape;7761;p138"/>
            <p:cNvSpPr/>
            <p:nvPr/>
          </p:nvSpPr>
          <p:spPr>
            <a:xfrm>
              <a:off x="3764350" y="1431375"/>
              <a:ext cx="515250" cy="29125"/>
            </a:xfrm>
            <a:custGeom>
              <a:avLst/>
              <a:gdLst/>
              <a:ahLst/>
              <a:cxnLst/>
              <a:rect l="l" t="t" r="r" b="b"/>
              <a:pathLst>
                <a:path w="20610" h="1165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19854" y="1165"/>
                  </a:lnTo>
                  <a:cubicBezTo>
                    <a:pt x="20609" y="1165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2" name="Google Shape;7762;p138"/>
            <p:cNvSpPr/>
            <p:nvPr/>
          </p:nvSpPr>
          <p:spPr>
            <a:xfrm>
              <a:off x="3764350" y="63377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3" name="Google Shape;7763;p138"/>
            <p:cNvSpPr/>
            <p:nvPr/>
          </p:nvSpPr>
          <p:spPr>
            <a:xfrm>
              <a:off x="3668400" y="1292950"/>
              <a:ext cx="705600" cy="29900"/>
            </a:xfrm>
            <a:custGeom>
              <a:avLst/>
              <a:gdLst/>
              <a:ahLst/>
              <a:cxnLst/>
              <a:rect l="l" t="t" r="r" b="b"/>
              <a:pathLst>
                <a:path w="28224" h="1196" extrusionOk="0">
                  <a:moveTo>
                    <a:pt x="787" y="0"/>
                  </a:moveTo>
                  <a:cubicBezTo>
                    <a:pt x="0" y="0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4" name="Google Shape;7764;p138"/>
            <p:cNvSpPr/>
            <p:nvPr/>
          </p:nvSpPr>
          <p:spPr>
            <a:xfrm>
              <a:off x="3668400" y="497700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0"/>
                  </a:moveTo>
                  <a:cubicBezTo>
                    <a:pt x="0" y="0"/>
                    <a:pt x="0" y="1164"/>
                    <a:pt x="787" y="1164"/>
                  </a:cubicBezTo>
                  <a:lnTo>
                    <a:pt x="27437" y="1164"/>
                  </a:lnTo>
                  <a:cubicBezTo>
                    <a:pt x="28223" y="1164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5" name="Google Shape;7765;p138"/>
            <p:cNvSpPr/>
            <p:nvPr/>
          </p:nvSpPr>
          <p:spPr>
            <a:xfrm>
              <a:off x="3651075" y="1155275"/>
              <a:ext cx="739425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6" name="Google Shape;7766;p138"/>
            <p:cNvSpPr/>
            <p:nvPr/>
          </p:nvSpPr>
          <p:spPr>
            <a:xfrm>
              <a:off x="3714000" y="1016850"/>
              <a:ext cx="597075" cy="29900"/>
            </a:xfrm>
            <a:custGeom>
              <a:avLst/>
              <a:gdLst/>
              <a:ahLst/>
              <a:cxnLst/>
              <a:rect l="l" t="t" r="r" b="b"/>
              <a:pathLst>
                <a:path w="23883" h="1196" extrusionOk="0">
                  <a:moveTo>
                    <a:pt x="788" y="0"/>
                  </a:moveTo>
                  <a:cubicBezTo>
                    <a:pt x="1" y="0"/>
                    <a:pt x="1" y="1196"/>
                    <a:pt x="788" y="1196"/>
                  </a:cubicBezTo>
                  <a:lnTo>
                    <a:pt x="23882" y="1196"/>
                  </a:lnTo>
                  <a:cubicBezTo>
                    <a:pt x="23536" y="787"/>
                    <a:pt x="23253" y="409"/>
                    <a:pt x="22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7" name="Google Shape;7767;p138"/>
            <p:cNvSpPr/>
            <p:nvPr/>
          </p:nvSpPr>
          <p:spPr>
            <a:xfrm>
              <a:off x="3764350" y="23029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19854" y="1197"/>
                  </a:lnTo>
                  <a:cubicBezTo>
                    <a:pt x="20609" y="1197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8" name="Google Shape;7768;p138"/>
            <p:cNvSpPr/>
            <p:nvPr/>
          </p:nvSpPr>
          <p:spPr>
            <a:xfrm>
              <a:off x="3668400" y="2165275"/>
              <a:ext cx="705600" cy="29925"/>
            </a:xfrm>
            <a:custGeom>
              <a:avLst/>
              <a:gdLst/>
              <a:ahLst/>
              <a:cxnLst/>
              <a:rect l="l" t="t" r="r" b="b"/>
              <a:pathLst>
                <a:path w="28224" h="1197" extrusionOk="0">
                  <a:moveTo>
                    <a:pt x="787" y="1"/>
                  </a:moveTo>
                  <a:cubicBezTo>
                    <a:pt x="0" y="1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9" name="Google Shape;7769;p138"/>
            <p:cNvSpPr/>
            <p:nvPr/>
          </p:nvSpPr>
          <p:spPr>
            <a:xfrm>
              <a:off x="3714000" y="184042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0"/>
                  </a:moveTo>
                  <a:cubicBezTo>
                    <a:pt x="1" y="0"/>
                    <a:pt x="1" y="1164"/>
                    <a:pt x="788" y="1164"/>
                  </a:cubicBezTo>
                  <a:lnTo>
                    <a:pt x="23788" y="1164"/>
                  </a:lnTo>
                  <a:cubicBezTo>
                    <a:pt x="24574" y="1164"/>
                    <a:pt x="24574" y="0"/>
                    <a:pt x="237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0" name="Google Shape;7770;p138"/>
            <p:cNvSpPr/>
            <p:nvPr/>
          </p:nvSpPr>
          <p:spPr>
            <a:xfrm>
              <a:off x="3618050" y="367900"/>
              <a:ext cx="774025" cy="3374525"/>
            </a:xfrm>
            <a:custGeom>
              <a:avLst/>
              <a:gdLst/>
              <a:ahLst/>
              <a:cxnLst/>
              <a:rect l="l" t="t" r="r" b="b"/>
              <a:pathLst>
                <a:path w="30961" h="134981" extrusionOk="0">
                  <a:moveTo>
                    <a:pt x="1926" y="0"/>
                  </a:moveTo>
                  <a:cubicBezTo>
                    <a:pt x="1666" y="0"/>
                    <a:pt x="1409" y="157"/>
                    <a:pt x="1353" y="504"/>
                  </a:cubicBezTo>
                  <a:cubicBezTo>
                    <a:pt x="1322" y="944"/>
                    <a:pt x="0" y="10887"/>
                    <a:pt x="15858" y="18627"/>
                  </a:cubicBezTo>
                  <a:cubicBezTo>
                    <a:pt x="28664" y="24920"/>
                    <a:pt x="29765" y="31999"/>
                    <a:pt x="29734" y="34013"/>
                  </a:cubicBezTo>
                  <a:cubicBezTo>
                    <a:pt x="29702" y="36058"/>
                    <a:pt x="28664" y="43169"/>
                    <a:pt x="15858" y="49430"/>
                  </a:cubicBezTo>
                  <a:cubicBezTo>
                    <a:pt x="441" y="56982"/>
                    <a:pt x="1227" y="66578"/>
                    <a:pt x="1353" y="67491"/>
                  </a:cubicBezTo>
                  <a:cubicBezTo>
                    <a:pt x="1227" y="68403"/>
                    <a:pt x="441" y="78000"/>
                    <a:pt x="15858" y="85551"/>
                  </a:cubicBezTo>
                  <a:cubicBezTo>
                    <a:pt x="28664" y="91812"/>
                    <a:pt x="29765" y="98923"/>
                    <a:pt x="29734" y="100937"/>
                  </a:cubicBezTo>
                  <a:cubicBezTo>
                    <a:pt x="29702" y="102982"/>
                    <a:pt x="28664" y="110062"/>
                    <a:pt x="15858" y="116354"/>
                  </a:cubicBezTo>
                  <a:cubicBezTo>
                    <a:pt x="0" y="124094"/>
                    <a:pt x="1322" y="134037"/>
                    <a:pt x="1353" y="134478"/>
                  </a:cubicBezTo>
                  <a:cubicBezTo>
                    <a:pt x="1385" y="134761"/>
                    <a:pt x="1636" y="134981"/>
                    <a:pt x="1951" y="134981"/>
                  </a:cubicBezTo>
                  <a:lnTo>
                    <a:pt x="2045" y="134981"/>
                  </a:lnTo>
                  <a:cubicBezTo>
                    <a:pt x="2360" y="134950"/>
                    <a:pt x="2580" y="134635"/>
                    <a:pt x="2517" y="134320"/>
                  </a:cubicBezTo>
                  <a:cubicBezTo>
                    <a:pt x="2517" y="134226"/>
                    <a:pt x="1353" y="124787"/>
                    <a:pt x="16393" y="117424"/>
                  </a:cubicBezTo>
                  <a:cubicBezTo>
                    <a:pt x="29797" y="110880"/>
                    <a:pt x="30961" y="103171"/>
                    <a:pt x="30929" y="100968"/>
                  </a:cubicBezTo>
                  <a:cubicBezTo>
                    <a:pt x="30898" y="98766"/>
                    <a:pt x="29797" y="91089"/>
                    <a:pt x="16393" y="84544"/>
                  </a:cubicBezTo>
                  <a:cubicBezTo>
                    <a:pt x="1353" y="77182"/>
                    <a:pt x="2517" y="67742"/>
                    <a:pt x="2517" y="67648"/>
                  </a:cubicBezTo>
                  <a:cubicBezTo>
                    <a:pt x="2517" y="67617"/>
                    <a:pt x="2517" y="67585"/>
                    <a:pt x="2517" y="67554"/>
                  </a:cubicBezTo>
                  <a:lnTo>
                    <a:pt x="2517" y="67491"/>
                  </a:lnTo>
                  <a:cubicBezTo>
                    <a:pt x="2517" y="67459"/>
                    <a:pt x="2517" y="67428"/>
                    <a:pt x="2517" y="67396"/>
                  </a:cubicBezTo>
                  <a:cubicBezTo>
                    <a:pt x="2517" y="67302"/>
                    <a:pt x="1353" y="57863"/>
                    <a:pt x="16393" y="50500"/>
                  </a:cubicBezTo>
                  <a:cubicBezTo>
                    <a:pt x="29797" y="43924"/>
                    <a:pt x="30961" y="36247"/>
                    <a:pt x="30929" y="34045"/>
                  </a:cubicBezTo>
                  <a:cubicBezTo>
                    <a:pt x="30898" y="31842"/>
                    <a:pt x="29797" y="24165"/>
                    <a:pt x="16393" y="17589"/>
                  </a:cubicBezTo>
                  <a:cubicBezTo>
                    <a:pt x="1353" y="10226"/>
                    <a:pt x="2517" y="787"/>
                    <a:pt x="2517" y="693"/>
                  </a:cubicBezTo>
                  <a:cubicBezTo>
                    <a:pt x="2588" y="253"/>
                    <a:pt x="2255" y="0"/>
                    <a:pt x="1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1" name="Google Shape;7771;p138"/>
            <p:cNvSpPr/>
            <p:nvPr/>
          </p:nvSpPr>
          <p:spPr>
            <a:xfrm>
              <a:off x="3698275" y="9885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2" name="Google Shape;7772;p138"/>
            <p:cNvSpPr/>
            <p:nvPr/>
          </p:nvSpPr>
          <p:spPr>
            <a:xfrm>
              <a:off x="3615675" y="1130125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0" y="2675"/>
                    <a:pt x="3430" y="1731"/>
                  </a:cubicBezTo>
                  <a:cubicBezTo>
                    <a:pt x="3430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3" name="Google Shape;7773;p138"/>
            <p:cNvSpPr/>
            <p:nvPr/>
          </p:nvSpPr>
          <p:spPr>
            <a:xfrm>
              <a:off x="4318900" y="4536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0"/>
                  </a:moveTo>
                  <a:cubicBezTo>
                    <a:pt x="787" y="0"/>
                    <a:pt x="1" y="755"/>
                    <a:pt x="1" y="1699"/>
                  </a:cubicBezTo>
                  <a:cubicBezTo>
                    <a:pt x="1" y="2643"/>
                    <a:pt x="787" y="3398"/>
                    <a:pt x="1731" y="3398"/>
                  </a:cubicBezTo>
                  <a:cubicBezTo>
                    <a:pt x="2675" y="3398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4" name="Google Shape;7774;p138"/>
            <p:cNvSpPr/>
            <p:nvPr/>
          </p:nvSpPr>
          <p:spPr>
            <a:xfrm>
              <a:off x="3732100" y="1397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44"/>
                    <a:pt x="756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5" name="Google Shape;7775;p138"/>
            <p:cNvSpPr/>
            <p:nvPr/>
          </p:nvSpPr>
          <p:spPr>
            <a:xfrm>
              <a:off x="4225300" y="2278550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3"/>
                    <a:pt x="787" y="3430"/>
                    <a:pt x="1731" y="3430"/>
                  </a:cubicBezTo>
                  <a:cubicBezTo>
                    <a:pt x="2675" y="3430"/>
                    <a:pt x="3430" y="2643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6" name="Google Shape;7776;p138"/>
            <p:cNvSpPr/>
            <p:nvPr/>
          </p:nvSpPr>
          <p:spPr>
            <a:xfrm>
              <a:off x="3633775" y="2950300"/>
              <a:ext cx="84975" cy="85775"/>
            </a:xfrm>
            <a:custGeom>
              <a:avLst/>
              <a:gdLst/>
              <a:ahLst/>
              <a:cxnLst/>
              <a:rect l="l" t="t" r="r" b="b"/>
              <a:pathLst>
                <a:path w="3399" h="3431" extrusionOk="0">
                  <a:moveTo>
                    <a:pt x="1700" y="1"/>
                  </a:moveTo>
                  <a:cubicBezTo>
                    <a:pt x="756" y="1"/>
                    <a:pt x="1" y="787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399" y="2675"/>
                    <a:pt x="3399" y="1731"/>
                  </a:cubicBezTo>
                  <a:cubicBezTo>
                    <a:pt x="3399" y="787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7" name="Google Shape;7777;p138"/>
            <p:cNvSpPr/>
            <p:nvPr/>
          </p:nvSpPr>
          <p:spPr>
            <a:xfrm>
              <a:off x="4227650" y="604675"/>
              <a:ext cx="84975" cy="85750"/>
            </a:xfrm>
            <a:custGeom>
              <a:avLst/>
              <a:gdLst/>
              <a:ahLst/>
              <a:cxnLst/>
              <a:rect l="l" t="t" r="r" b="b"/>
              <a:pathLst>
                <a:path w="3399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00" y="3430"/>
                  </a:cubicBezTo>
                  <a:cubicBezTo>
                    <a:pt x="2644" y="3430"/>
                    <a:pt x="3399" y="2643"/>
                    <a:pt x="3399" y="1699"/>
                  </a:cubicBezTo>
                  <a:cubicBezTo>
                    <a:pt x="3399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8" name="Google Shape;7778;p138"/>
            <p:cNvSpPr/>
            <p:nvPr/>
          </p:nvSpPr>
          <p:spPr>
            <a:xfrm>
              <a:off x="3659725" y="1268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1" y="756"/>
                    <a:pt x="1" y="1700"/>
                  </a:cubicBezTo>
                  <a:cubicBezTo>
                    <a:pt x="1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9" name="Google Shape;7779;p138"/>
            <p:cNvSpPr/>
            <p:nvPr/>
          </p:nvSpPr>
          <p:spPr>
            <a:xfrm>
              <a:off x="4259125" y="1796375"/>
              <a:ext cx="85750" cy="84975"/>
            </a:xfrm>
            <a:custGeom>
              <a:avLst/>
              <a:gdLst/>
              <a:ahLst/>
              <a:cxnLst/>
              <a:rect l="l" t="t" r="r" b="b"/>
              <a:pathLst>
                <a:path w="3430" h="3399" extrusionOk="0">
                  <a:moveTo>
                    <a:pt x="1699" y="0"/>
                  </a:moveTo>
                  <a:cubicBezTo>
                    <a:pt x="756" y="0"/>
                    <a:pt x="0" y="755"/>
                    <a:pt x="0" y="1699"/>
                  </a:cubicBezTo>
                  <a:cubicBezTo>
                    <a:pt x="0" y="2643"/>
                    <a:pt x="756" y="3398"/>
                    <a:pt x="1699" y="3398"/>
                  </a:cubicBezTo>
                  <a:cubicBezTo>
                    <a:pt x="2643" y="3398"/>
                    <a:pt x="3430" y="2643"/>
                    <a:pt x="3430" y="1699"/>
                  </a:cubicBezTo>
                  <a:cubicBezTo>
                    <a:pt x="3430" y="755"/>
                    <a:pt x="2643" y="0"/>
                    <a:pt x="16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0" name="Google Shape;7780;p138"/>
            <p:cNvSpPr/>
            <p:nvPr/>
          </p:nvSpPr>
          <p:spPr>
            <a:xfrm>
              <a:off x="4322050" y="212910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87" y="0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1" name="Google Shape;7781;p138"/>
            <p:cNvSpPr/>
            <p:nvPr/>
          </p:nvSpPr>
          <p:spPr>
            <a:xfrm>
              <a:off x="3703000" y="2674200"/>
              <a:ext cx="85750" cy="85775"/>
            </a:xfrm>
            <a:custGeom>
              <a:avLst/>
              <a:gdLst/>
              <a:ahLst/>
              <a:cxnLst/>
              <a:rect l="l" t="t" r="r" b="b"/>
              <a:pathLst>
                <a:path w="3430" h="3431" extrusionOk="0">
                  <a:moveTo>
                    <a:pt x="1699" y="1"/>
                  </a:moveTo>
                  <a:cubicBezTo>
                    <a:pt x="756" y="1"/>
                    <a:pt x="0" y="787"/>
                    <a:pt x="0" y="1731"/>
                  </a:cubicBezTo>
                  <a:cubicBezTo>
                    <a:pt x="0" y="2675"/>
                    <a:pt x="756" y="3430"/>
                    <a:pt x="1699" y="3430"/>
                  </a:cubicBezTo>
                  <a:cubicBezTo>
                    <a:pt x="2643" y="3430"/>
                    <a:pt x="3430" y="2675"/>
                    <a:pt x="3430" y="1731"/>
                  </a:cubicBezTo>
                  <a:cubicBezTo>
                    <a:pt x="3430" y="787"/>
                    <a:pt x="2643" y="1"/>
                    <a:pt x="16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2" name="Google Shape;7782;p138"/>
            <p:cNvSpPr/>
            <p:nvPr/>
          </p:nvSpPr>
          <p:spPr>
            <a:xfrm>
              <a:off x="4225300" y="341990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3" name="Google Shape;7783;p138"/>
            <p:cNvSpPr/>
            <p:nvPr/>
          </p:nvSpPr>
          <p:spPr>
            <a:xfrm>
              <a:off x="3627475" y="281345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31" y="3430"/>
                  </a:cubicBezTo>
                  <a:cubicBezTo>
                    <a:pt x="2675" y="3430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4" name="Google Shape;7784;p138"/>
            <p:cNvSpPr/>
            <p:nvPr/>
          </p:nvSpPr>
          <p:spPr>
            <a:xfrm>
              <a:off x="3734450" y="30840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00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1" y="2675"/>
                    <a:pt x="3431" y="1700"/>
                  </a:cubicBezTo>
                  <a:cubicBezTo>
                    <a:pt x="3431" y="756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6" name="Google Shape;7786;p139"/>
          <p:cNvSpPr txBox="1">
            <a:spLocks noGrp="1"/>
          </p:cNvSpPr>
          <p:nvPr>
            <p:ph type="title"/>
          </p:nvPr>
        </p:nvSpPr>
        <p:spPr>
          <a:xfrm>
            <a:off x="1113375" y="1487325"/>
            <a:ext cx="3161400" cy="89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787" name="Google Shape;7787;p139"/>
          <p:cNvSpPr txBox="1">
            <a:spLocks noGrp="1"/>
          </p:cNvSpPr>
          <p:nvPr>
            <p:ph type="subTitle" idx="1"/>
          </p:nvPr>
        </p:nvSpPr>
        <p:spPr>
          <a:xfrm>
            <a:off x="1113375" y="2376350"/>
            <a:ext cx="3161400" cy="13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7788" name="Google Shape;7788;p139"/>
          <p:cNvGrpSpPr/>
          <p:nvPr/>
        </p:nvGrpSpPr>
        <p:grpSpPr>
          <a:xfrm>
            <a:off x="26" y="-294805"/>
            <a:ext cx="9143984" cy="6027911"/>
            <a:chOff x="26" y="-294805"/>
            <a:chExt cx="9143984" cy="6027911"/>
          </a:xfrm>
        </p:grpSpPr>
        <p:sp>
          <p:nvSpPr>
            <p:cNvPr id="7789" name="Google Shape;7789;p139"/>
            <p:cNvSpPr/>
            <p:nvPr/>
          </p:nvSpPr>
          <p:spPr>
            <a:xfrm>
              <a:off x="470966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790" name="Google Shape;7790;p139"/>
            <p:cNvGrpSpPr/>
            <p:nvPr/>
          </p:nvGrpSpPr>
          <p:grpSpPr>
            <a:xfrm>
              <a:off x="783924" y="4009249"/>
              <a:ext cx="4360695" cy="1723858"/>
              <a:chOff x="791415" y="4009249"/>
              <a:chExt cx="4360695" cy="1723858"/>
            </a:xfrm>
          </p:grpSpPr>
          <p:sp>
            <p:nvSpPr>
              <p:cNvPr id="7791" name="Google Shape;7791;p139"/>
              <p:cNvSpPr/>
              <p:nvPr/>
            </p:nvSpPr>
            <p:spPr>
              <a:xfrm>
                <a:off x="791415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2" name="Google Shape;7792;p139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3" name="Google Shape;7793;p139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4" name="Google Shape;7794;p139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795" name="Google Shape;7795;p139"/>
            <p:cNvSpPr/>
            <p:nvPr/>
          </p:nvSpPr>
          <p:spPr>
            <a:xfrm>
              <a:off x="26" y="8"/>
              <a:ext cx="2422993" cy="2974946"/>
            </a:xfrm>
            <a:custGeom>
              <a:avLst/>
              <a:gdLst/>
              <a:ahLst/>
              <a:cxnLst/>
              <a:rect l="l" t="t" r="r" b="b"/>
              <a:pathLst>
                <a:path w="55018" h="67551" extrusionOk="0">
                  <a:moveTo>
                    <a:pt x="44102" y="0"/>
                  </a:moveTo>
                  <a:lnTo>
                    <a:pt x="0" y="54164"/>
                  </a:lnTo>
                  <a:lnTo>
                    <a:pt x="0" y="67550"/>
                  </a:lnTo>
                  <a:lnTo>
                    <a:pt x="5501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6" name="Google Shape;7796;p139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7" name="Google Shape;7797;p139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8" name="Google Shape;7798;p139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9" name="Google Shape;7799;p139"/>
            <p:cNvSpPr/>
            <p:nvPr/>
          </p:nvSpPr>
          <p:spPr>
            <a:xfrm>
              <a:off x="305653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0" name="Google Shape;7800;p139"/>
            <p:cNvSpPr/>
            <p:nvPr/>
          </p:nvSpPr>
          <p:spPr>
            <a:xfrm>
              <a:off x="4055689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1" name="Google Shape;7801;p139"/>
            <p:cNvSpPr/>
            <p:nvPr/>
          </p:nvSpPr>
          <p:spPr>
            <a:xfrm>
              <a:off x="505028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2" name="Google Shape;7802;p139"/>
            <p:cNvSpPr/>
            <p:nvPr/>
          </p:nvSpPr>
          <p:spPr>
            <a:xfrm>
              <a:off x="6008337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3" name="Google Shape;7803;p139"/>
            <p:cNvSpPr/>
            <p:nvPr/>
          </p:nvSpPr>
          <p:spPr>
            <a:xfrm>
              <a:off x="6754575" y="2209363"/>
              <a:ext cx="2389434" cy="2934165"/>
            </a:xfrm>
            <a:custGeom>
              <a:avLst/>
              <a:gdLst/>
              <a:ahLst/>
              <a:cxnLst/>
              <a:rect l="l" t="t" r="r" b="b"/>
              <a:pathLst>
                <a:path w="54256" h="66625" extrusionOk="0">
                  <a:moveTo>
                    <a:pt x="54255" y="1"/>
                  </a:moveTo>
                  <a:lnTo>
                    <a:pt x="0" y="66625"/>
                  </a:lnTo>
                  <a:lnTo>
                    <a:pt x="10917" y="66625"/>
                  </a:lnTo>
                  <a:lnTo>
                    <a:pt x="54255" y="13387"/>
                  </a:lnTo>
                  <a:lnTo>
                    <a:pt x="5425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4" name="Google Shape;7804;p139"/>
            <p:cNvSpPr/>
            <p:nvPr/>
          </p:nvSpPr>
          <p:spPr>
            <a:xfrm>
              <a:off x="203744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5" name="Google Shape;7805;p139"/>
            <p:cNvSpPr/>
            <p:nvPr/>
          </p:nvSpPr>
          <p:spPr>
            <a:xfrm>
              <a:off x="26" y="2502977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6" name="Google Shape;7806;p139"/>
            <p:cNvSpPr/>
            <p:nvPr/>
          </p:nvSpPr>
          <p:spPr>
            <a:xfrm>
              <a:off x="7773661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7" name="Google Shape;7807;p139"/>
            <p:cNvSpPr/>
            <p:nvPr/>
          </p:nvSpPr>
          <p:spPr>
            <a:xfrm>
              <a:off x="5735490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8" name="Google Shape;7808;p139"/>
          <p:cNvGrpSpPr/>
          <p:nvPr/>
        </p:nvGrpSpPr>
        <p:grpSpPr>
          <a:xfrm>
            <a:off x="-854095" y="-625525"/>
            <a:ext cx="10852190" cy="6394550"/>
            <a:chOff x="-854095" y="-625525"/>
            <a:chExt cx="10852190" cy="6394550"/>
          </a:xfrm>
        </p:grpSpPr>
        <p:grpSp>
          <p:nvGrpSpPr>
            <p:cNvPr id="7809" name="Google Shape;7809;p139"/>
            <p:cNvGrpSpPr/>
            <p:nvPr/>
          </p:nvGrpSpPr>
          <p:grpSpPr>
            <a:xfrm rot="2400048">
              <a:off x="8369292" y="2835216"/>
              <a:ext cx="732291" cy="3055942"/>
              <a:chOff x="3615675" y="367825"/>
              <a:chExt cx="808650" cy="3374600"/>
            </a:xfrm>
          </p:grpSpPr>
          <p:sp>
            <p:nvSpPr>
              <p:cNvPr id="7810" name="Google Shape;7810;p139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1" name="Google Shape;7811;p139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2" name="Google Shape;7812;p139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3" name="Google Shape;7813;p139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4" name="Google Shape;7814;p139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5" name="Google Shape;7815;p139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6" name="Google Shape;7816;p139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7" name="Google Shape;7817;p139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8" name="Google Shape;7818;p139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9" name="Google Shape;7819;p139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0" name="Google Shape;7820;p139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1" name="Google Shape;7821;p139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2" name="Google Shape;7822;p139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3" name="Google Shape;7823;p139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4" name="Google Shape;7824;p139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5" name="Google Shape;7825;p139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6" name="Google Shape;7826;p139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7" name="Google Shape;7827;p139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8" name="Google Shape;7828;p139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9" name="Google Shape;7829;p139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0" name="Google Shape;7830;p139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1" name="Google Shape;7831;p139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2" name="Google Shape;7832;p139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3" name="Google Shape;7833;p139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4" name="Google Shape;7834;p139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5" name="Google Shape;7835;p139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6" name="Google Shape;7836;p139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7" name="Google Shape;7837;p139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8" name="Google Shape;7838;p139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9" name="Google Shape;7839;p139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0" name="Google Shape;7840;p139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841" name="Google Shape;7841;p139"/>
            <p:cNvGrpSpPr/>
            <p:nvPr/>
          </p:nvGrpSpPr>
          <p:grpSpPr>
            <a:xfrm rot="2400048">
              <a:off x="42417" y="-747659"/>
              <a:ext cx="732291" cy="3055942"/>
              <a:chOff x="3615675" y="367825"/>
              <a:chExt cx="808650" cy="3374600"/>
            </a:xfrm>
          </p:grpSpPr>
          <p:sp>
            <p:nvSpPr>
              <p:cNvPr id="7842" name="Google Shape;7842;p139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3" name="Google Shape;7843;p139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4" name="Google Shape;7844;p139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5" name="Google Shape;7845;p139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6" name="Google Shape;7846;p139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7" name="Google Shape;7847;p139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8" name="Google Shape;7848;p139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9" name="Google Shape;7849;p139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0" name="Google Shape;7850;p139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1" name="Google Shape;7851;p139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2" name="Google Shape;7852;p139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3" name="Google Shape;7853;p139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4" name="Google Shape;7854;p139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5" name="Google Shape;7855;p139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6" name="Google Shape;7856;p139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7" name="Google Shape;7857;p139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8" name="Google Shape;7858;p139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9" name="Google Shape;7859;p139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0" name="Google Shape;7860;p139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1" name="Google Shape;7861;p139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2" name="Google Shape;7862;p139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3" name="Google Shape;7863;p139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4" name="Google Shape;7864;p139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5" name="Google Shape;7865;p139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6" name="Google Shape;7866;p139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7" name="Google Shape;7867;p139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8" name="Google Shape;7868;p139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9" name="Google Shape;7869;p139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0" name="Google Shape;7870;p139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1" name="Google Shape;7871;p139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2" name="Google Shape;7872;p139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74" name="Google Shape;7874;p140"/>
          <p:cNvGrpSpPr/>
          <p:nvPr/>
        </p:nvGrpSpPr>
        <p:grpSpPr>
          <a:xfrm>
            <a:off x="26" y="-294805"/>
            <a:ext cx="9143984" cy="6027911"/>
            <a:chOff x="26" y="-294805"/>
            <a:chExt cx="9143984" cy="6027911"/>
          </a:xfrm>
        </p:grpSpPr>
        <p:sp>
          <p:nvSpPr>
            <p:cNvPr id="7875" name="Google Shape;7875;p140"/>
            <p:cNvSpPr/>
            <p:nvPr/>
          </p:nvSpPr>
          <p:spPr>
            <a:xfrm>
              <a:off x="470966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876" name="Google Shape;7876;p140"/>
            <p:cNvGrpSpPr/>
            <p:nvPr/>
          </p:nvGrpSpPr>
          <p:grpSpPr>
            <a:xfrm>
              <a:off x="783924" y="4009249"/>
              <a:ext cx="4360695" cy="1723858"/>
              <a:chOff x="791415" y="4009249"/>
              <a:chExt cx="4360695" cy="1723858"/>
            </a:xfrm>
          </p:grpSpPr>
          <p:sp>
            <p:nvSpPr>
              <p:cNvPr id="7877" name="Google Shape;7877;p140"/>
              <p:cNvSpPr/>
              <p:nvPr/>
            </p:nvSpPr>
            <p:spPr>
              <a:xfrm>
                <a:off x="791415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8" name="Google Shape;7878;p140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9" name="Google Shape;7879;p140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0" name="Google Shape;7880;p140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881" name="Google Shape;7881;p140"/>
            <p:cNvSpPr/>
            <p:nvPr/>
          </p:nvSpPr>
          <p:spPr>
            <a:xfrm>
              <a:off x="26" y="8"/>
              <a:ext cx="2422993" cy="2974946"/>
            </a:xfrm>
            <a:custGeom>
              <a:avLst/>
              <a:gdLst/>
              <a:ahLst/>
              <a:cxnLst/>
              <a:rect l="l" t="t" r="r" b="b"/>
              <a:pathLst>
                <a:path w="55018" h="67551" extrusionOk="0">
                  <a:moveTo>
                    <a:pt x="44102" y="0"/>
                  </a:moveTo>
                  <a:lnTo>
                    <a:pt x="0" y="54164"/>
                  </a:lnTo>
                  <a:lnTo>
                    <a:pt x="0" y="67550"/>
                  </a:lnTo>
                  <a:lnTo>
                    <a:pt x="5501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2" name="Google Shape;7882;p140"/>
            <p:cNvSpPr/>
            <p:nvPr/>
          </p:nvSpPr>
          <p:spPr>
            <a:xfrm>
              <a:off x="26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3" name="Google Shape;7883;p140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4" name="Google Shape;7884;p140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5" name="Google Shape;7885;p140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6" name="Google Shape;7886;p140"/>
            <p:cNvSpPr/>
            <p:nvPr/>
          </p:nvSpPr>
          <p:spPr>
            <a:xfrm>
              <a:off x="305653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7" name="Google Shape;7887;p140"/>
            <p:cNvSpPr/>
            <p:nvPr/>
          </p:nvSpPr>
          <p:spPr>
            <a:xfrm>
              <a:off x="4055689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8" name="Google Shape;7888;p140"/>
            <p:cNvSpPr/>
            <p:nvPr/>
          </p:nvSpPr>
          <p:spPr>
            <a:xfrm>
              <a:off x="505028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9" name="Google Shape;7889;p140"/>
            <p:cNvSpPr/>
            <p:nvPr/>
          </p:nvSpPr>
          <p:spPr>
            <a:xfrm>
              <a:off x="6008337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0" name="Google Shape;7890;p140"/>
            <p:cNvSpPr/>
            <p:nvPr/>
          </p:nvSpPr>
          <p:spPr>
            <a:xfrm>
              <a:off x="7773661" y="3460451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1" name="Google Shape;7891;p140"/>
            <p:cNvSpPr/>
            <p:nvPr/>
          </p:nvSpPr>
          <p:spPr>
            <a:xfrm>
              <a:off x="6754575" y="2209363"/>
              <a:ext cx="2389434" cy="2934165"/>
            </a:xfrm>
            <a:custGeom>
              <a:avLst/>
              <a:gdLst/>
              <a:ahLst/>
              <a:cxnLst/>
              <a:rect l="l" t="t" r="r" b="b"/>
              <a:pathLst>
                <a:path w="54256" h="66625" extrusionOk="0">
                  <a:moveTo>
                    <a:pt x="54255" y="1"/>
                  </a:moveTo>
                  <a:lnTo>
                    <a:pt x="0" y="66625"/>
                  </a:lnTo>
                  <a:lnTo>
                    <a:pt x="10917" y="66625"/>
                  </a:lnTo>
                  <a:lnTo>
                    <a:pt x="54255" y="13387"/>
                  </a:lnTo>
                  <a:lnTo>
                    <a:pt x="5425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2" name="Google Shape;7892;p140"/>
            <p:cNvSpPr/>
            <p:nvPr/>
          </p:nvSpPr>
          <p:spPr>
            <a:xfrm>
              <a:off x="203744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3" name="Google Shape;7893;p140"/>
            <p:cNvSpPr/>
            <p:nvPr/>
          </p:nvSpPr>
          <p:spPr>
            <a:xfrm>
              <a:off x="26" y="2502977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7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4" name="Google Shape;7894;p140"/>
            <p:cNvSpPr/>
            <p:nvPr/>
          </p:nvSpPr>
          <p:spPr>
            <a:xfrm>
              <a:off x="7773661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5" name="Google Shape;7895;p140"/>
            <p:cNvSpPr/>
            <p:nvPr/>
          </p:nvSpPr>
          <p:spPr>
            <a:xfrm>
              <a:off x="5735490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96" name="Google Shape;7896;p140"/>
          <p:cNvGrpSpPr/>
          <p:nvPr/>
        </p:nvGrpSpPr>
        <p:grpSpPr>
          <a:xfrm>
            <a:off x="-860333" y="-565711"/>
            <a:ext cx="10864667" cy="6274921"/>
            <a:chOff x="-860333" y="-565711"/>
            <a:chExt cx="10864667" cy="6274921"/>
          </a:xfrm>
        </p:grpSpPr>
        <p:grpSp>
          <p:nvGrpSpPr>
            <p:cNvPr id="7897" name="Google Shape;7897;p140"/>
            <p:cNvGrpSpPr/>
            <p:nvPr/>
          </p:nvGrpSpPr>
          <p:grpSpPr>
            <a:xfrm rot="-1800166">
              <a:off x="8242634" y="-592074"/>
              <a:ext cx="891381" cy="3719848"/>
              <a:chOff x="3615675" y="367825"/>
              <a:chExt cx="808650" cy="3374600"/>
            </a:xfrm>
          </p:grpSpPr>
          <p:sp>
            <p:nvSpPr>
              <p:cNvPr id="7898" name="Google Shape;7898;p140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9" name="Google Shape;7899;p140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0" name="Google Shape;7900;p140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1" name="Google Shape;7901;p140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2" name="Google Shape;7902;p140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3" name="Google Shape;7903;p140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4" name="Google Shape;7904;p140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5" name="Google Shape;7905;p140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6" name="Google Shape;7906;p140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7" name="Google Shape;7907;p140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8" name="Google Shape;7908;p140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9" name="Google Shape;7909;p140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0" name="Google Shape;7910;p140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1" name="Google Shape;7911;p140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2" name="Google Shape;7912;p140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3" name="Google Shape;7913;p140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4" name="Google Shape;7914;p140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5" name="Google Shape;7915;p140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6" name="Google Shape;7916;p140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7" name="Google Shape;7917;p140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8" name="Google Shape;7918;p140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9" name="Google Shape;7919;p140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0" name="Google Shape;7920;p140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1" name="Google Shape;7921;p140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2" name="Google Shape;7922;p140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3" name="Google Shape;7923;p140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4" name="Google Shape;7924;p140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5" name="Google Shape;7925;p140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6" name="Google Shape;7926;p140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7" name="Google Shape;7927;p140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8" name="Google Shape;7928;p140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29" name="Google Shape;7929;p140"/>
            <p:cNvGrpSpPr/>
            <p:nvPr/>
          </p:nvGrpSpPr>
          <p:grpSpPr>
            <a:xfrm rot="-1800166">
              <a:off x="9984" y="2015726"/>
              <a:ext cx="891381" cy="3719848"/>
              <a:chOff x="3615675" y="367825"/>
              <a:chExt cx="808650" cy="3374600"/>
            </a:xfrm>
          </p:grpSpPr>
          <p:sp>
            <p:nvSpPr>
              <p:cNvPr id="7930" name="Google Shape;7930;p140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1" name="Google Shape;7931;p140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2" name="Google Shape;7932;p140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3" name="Google Shape;7933;p140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4" name="Google Shape;7934;p140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5" name="Google Shape;7935;p140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6" name="Google Shape;7936;p140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7" name="Google Shape;7937;p140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8" name="Google Shape;7938;p140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9" name="Google Shape;7939;p140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0" name="Google Shape;7940;p140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1" name="Google Shape;7941;p140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2" name="Google Shape;7942;p140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3" name="Google Shape;7943;p140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4" name="Google Shape;7944;p140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5" name="Google Shape;7945;p140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6" name="Google Shape;7946;p140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7" name="Google Shape;7947;p140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8" name="Google Shape;7948;p140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9" name="Google Shape;7949;p140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0" name="Google Shape;7950;p140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1" name="Google Shape;7951;p140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2" name="Google Shape;7952;p140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3" name="Google Shape;7953;p140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4" name="Google Shape;7954;p140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5" name="Google Shape;7955;p140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6" name="Google Shape;7956;p140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7" name="Google Shape;7957;p140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8" name="Google Shape;7958;p140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9" name="Google Shape;7959;p140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0" name="Google Shape;7960;p140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961" name="Google Shape;7961;p140"/>
          <p:cNvSpPr txBox="1">
            <a:spLocks noGrp="1"/>
          </p:cNvSpPr>
          <p:nvPr>
            <p:ph type="title"/>
          </p:nvPr>
        </p:nvSpPr>
        <p:spPr>
          <a:xfrm>
            <a:off x="1428150" y="1421475"/>
            <a:ext cx="6287700" cy="238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3" name="Google Shape;7963;p141"/>
          <p:cNvSpPr txBox="1">
            <a:spLocks noGrp="1"/>
          </p:cNvSpPr>
          <p:nvPr>
            <p:ph type="subTitle" idx="1"/>
          </p:nvPr>
        </p:nvSpPr>
        <p:spPr>
          <a:xfrm>
            <a:off x="4663000" y="2014394"/>
            <a:ext cx="3758400" cy="164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>
            <a:endParaRPr/>
          </a:p>
        </p:txBody>
      </p:sp>
      <p:sp>
        <p:nvSpPr>
          <p:cNvPr id="7964" name="Google Shape;7964;p141"/>
          <p:cNvSpPr txBox="1">
            <a:spLocks noGrp="1"/>
          </p:cNvSpPr>
          <p:nvPr>
            <p:ph type="title"/>
          </p:nvPr>
        </p:nvSpPr>
        <p:spPr>
          <a:xfrm>
            <a:off x="4663125" y="1367939"/>
            <a:ext cx="3758400" cy="47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3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grpSp>
        <p:nvGrpSpPr>
          <p:cNvPr id="7965" name="Google Shape;7965;p141"/>
          <p:cNvGrpSpPr/>
          <p:nvPr/>
        </p:nvGrpSpPr>
        <p:grpSpPr>
          <a:xfrm>
            <a:off x="26" y="-294805"/>
            <a:ext cx="9136493" cy="6027911"/>
            <a:chOff x="26" y="-294805"/>
            <a:chExt cx="9136493" cy="6027911"/>
          </a:xfrm>
        </p:grpSpPr>
        <p:grpSp>
          <p:nvGrpSpPr>
            <p:cNvPr id="7966" name="Google Shape;7966;p141"/>
            <p:cNvGrpSpPr/>
            <p:nvPr/>
          </p:nvGrpSpPr>
          <p:grpSpPr>
            <a:xfrm>
              <a:off x="26" y="-294805"/>
              <a:ext cx="9136493" cy="6027911"/>
              <a:chOff x="26" y="-294805"/>
              <a:chExt cx="9136493" cy="6027911"/>
            </a:xfrm>
          </p:grpSpPr>
          <p:grpSp>
            <p:nvGrpSpPr>
              <p:cNvPr id="7967" name="Google Shape;7967;p141"/>
              <p:cNvGrpSpPr/>
              <p:nvPr/>
            </p:nvGrpSpPr>
            <p:grpSpPr>
              <a:xfrm>
                <a:off x="26" y="-294805"/>
                <a:ext cx="9136493" cy="6027911"/>
                <a:chOff x="26" y="-294805"/>
                <a:chExt cx="9136493" cy="6027911"/>
              </a:xfrm>
            </p:grpSpPr>
            <p:grpSp>
              <p:nvGrpSpPr>
                <p:cNvPr id="7968" name="Google Shape;7968;p141"/>
                <p:cNvGrpSpPr/>
                <p:nvPr/>
              </p:nvGrpSpPr>
              <p:grpSpPr>
                <a:xfrm>
                  <a:off x="783924" y="-294805"/>
                  <a:ext cx="8352595" cy="6027911"/>
                  <a:chOff x="791415" y="-294805"/>
                  <a:chExt cx="8352595" cy="6027911"/>
                </a:xfrm>
              </p:grpSpPr>
              <p:grpSp>
                <p:nvGrpSpPr>
                  <p:cNvPr id="7969" name="Google Shape;7969;p141"/>
                  <p:cNvGrpSpPr/>
                  <p:nvPr/>
                </p:nvGrpSpPr>
                <p:grpSpPr>
                  <a:xfrm>
                    <a:off x="7011514" y="-294805"/>
                    <a:ext cx="2132496" cy="5438332"/>
                    <a:chOff x="7011514" y="-294805"/>
                    <a:chExt cx="2132496" cy="5438332"/>
                  </a:xfrm>
                </p:grpSpPr>
                <p:sp>
                  <p:nvSpPr>
                    <p:cNvPr id="7970" name="Google Shape;7970;p141"/>
                    <p:cNvSpPr/>
                    <p:nvPr/>
                  </p:nvSpPr>
                  <p:spPr>
                    <a:xfrm>
                      <a:off x="7773661" y="3460451"/>
                      <a:ext cx="1370349" cy="16830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116" h="38217" extrusionOk="0">
                          <a:moveTo>
                            <a:pt x="31115" y="1"/>
                          </a:moveTo>
                          <a:lnTo>
                            <a:pt x="1" y="38217"/>
                          </a:lnTo>
                          <a:lnTo>
                            <a:pt x="10899" y="38217"/>
                          </a:lnTo>
                          <a:lnTo>
                            <a:pt x="31115" y="13405"/>
                          </a:lnTo>
                          <a:lnTo>
                            <a:pt x="31115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87D2E4">
                            <a:alpha val="18431"/>
                          </a:srgbClr>
                        </a:gs>
                        <a:gs pos="50000">
                          <a:srgbClr val="87D2E4">
                            <a:alpha val="0"/>
                          </a:srgbClr>
                        </a:gs>
                        <a:gs pos="100000">
                          <a:srgbClr val="87D2E4">
                            <a:alpha val="18431"/>
                          </a:srgbClr>
                        </a:gs>
                      </a:gsLst>
                      <a:lin ang="5400012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971" name="Google Shape;7971;p141"/>
                    <p:cNvSpPr/>
                    <p:nvPr/>
                  </p:nvSpPr>
                  <p:spPr>
                    <a:xfrm>
                      <a:off x="7011514" y="8"/>
                      <a:ext cx="1403907" cy="17238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878" h="39143" extrusionOk="0">
                          <a:moveTo>
                            <a:pt x="20961" y="0"/>
                          </a:moveTo>
                          <a:lnTo>
                            <a:pt x="0" y="25756"/>
                          </a:lnTo>
                          <a:lnTo>
                            <a:pt x="0" y="39142"/>
                          </a:lnTo>
                          <a:lnTo>
                            <a:pt x="31878" y="0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87D2E4">
                            <a:alpha val="18431"/>
                          </a:srgbClr>
                        </a:gs>
                        <a:gs pos="58000">
                          <a:srgbClr val="87D2E4">
                            <a:alpha val="0"/>
                          </a:srgbClr>
                        </a:gs>
                        <a:gs pos="100000">
                          <a:srgbClr val="87D2E4">
                            <a:alpha val="0"/>
                          </a:srgbClr>
                        </a:gs>
                      </a:gsLst>
                      <a:lin ang="5400012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972" name="Google Shape;7972;p141"/>
                    <p:cNvSpPr/>
                    <p:nvPr/>
                  </p:nvSpPr>
                  <p:spPr>
                    <a:xfrm>
                      <a:off x="7773661" y="-294805"/>
                      <a:ext cx="1370349" cy="16830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116" h="38217" extrusionOk="0">
                          <a:moveTo>
                            <a:pt x="31115" y="1"/>
                          </a:moveTo>
                          <a:lnTo>
                            <a:pt x="1" y="38217"/>
                          </a:lnTo>
                          <a:lnTo>
                            <a:pt x="10899" y="38217"/>
                          </a:lnTo>
                          <a:lnTo>
                            <a:pt x="31115" y="13405"/>
                          </a:lnTo>
                          <a:lnTo>
                            <a:pt x="31115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87D2E4">
                            <a:alpha val="18431"/>
                          </a:srgbClr>
                        </a:gs>
                        <a:gs pos="82000">
                          <a:srgbClr val="87D2E4">
                            <a:alpha val="0"/>
                          </a:srgbClr>
                        </a:gs>
                        <a:gs pos="100000">
                          <a:srgbClr val="87D2E4">
                            <a:alpha val="0"/>
                          </a:srgbClr>
                        </a:gs>
                      </a:gsLst>
                      <a:lin ang="5400012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7973" name="Google Shape;7973;p141"/>
                  <p:cNvSpPr/>
                  <p:nvPr/>
                </p:nvSpPr>
                <p:spPr>
                  <a:xfrm>
                    <a:off x="6754575" y="2209363"/>
                    <a:ext cx="2389434" cy="29341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256" h="66625" extrusionOk="0">
                        <a:moveTo>
                          <a:pt x="54255" y="1"/>
                        </a:moveTo>
                        <a:lnTo>
                          <a:pt x="0" y="66625"/>
                        </a:lnTo>
                        <a:lnTo>
                          <a:pt x="10917" y="66625"/>
                        </a:lnTo>
                        <a:lnTo>
                          <a:pt x="54255" y="13387"/>
                        </a:lnTo>
                        <a:lnTo>
                          <a:pt x="54255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7D2E4">
                          <a:alpha val="18431"/>
                        </a:srgbClr>
                      </a:gs>
                      <a:gs pos="29000">
                        <a:srgbClr val="87D2E4">
                          <a:alpha val="0"/>
                        </a:srgbClr>
                      </a:gs>
                      <a:gs pos="75000">
                        <a:srgbClr val="87D2E4">
                          <a:alpha val="0"/>
                        </a:srgbClr>
                      </a:gs>
                      <a:gs pos="100000">
                        <a:srgbClr val="87D2E4">
                          <a:alpha val="18431"/>
                        </a:srgbClr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74" name="Google Shape;7974;p141"/>
                  <p:cNvSpPr/>
                  <p:nvPr/>
                </p:nvSpPr>
                <p:spPr>
                  <a:xfrm>
                    <a:off x="5735490" y="957482"/>
                    <a:ext cx="3408520" cy="41860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7396" h="95051" extrusionOk="0">
                        <a:moveTo>
                          <a:pt x="77395" y="1"/>
                        </a:moveTo>
                        <a:lnTo>
                          <a:pt x="0" y="95051"/>
                        </a:lnTo>
                        <a:lnTo>
                          <a:pt x="10916" y="95051"/>
                        </a:lnTo>
                        <a:lnTo>
                          <a:pt x="77395" y="13406"/>
                        </a:lnTo>
                        <a:lnTo>
                          <a:pt x="77395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7D2E4">
                          <a:alpha val="18431"/>
                        </a:srgbClr>
                      </a:gs>
                      <a:gs pos="29000">
                        <a:srgbClr val="87D2E4">
                          <a:alpha val="0"/>
                        </a:srgbClr>
                      </a:gs>
                      <a:gs pos="75000">
                        <a:srgbClr val="87D2E4">
                          <a:alpha val="0"/>
                        </a:srgbClr>
                      </a:gs>
                      <a:gs pos="100000">
                        <a:srgbClr val="87D2E4">
                          <a:alpha val="18431"/>
                        </a:srgbClr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75" name="Google Shape;7975;p141"/>
                  <p:cNvSpPr/>
                  <p:nvPr/>
                </p:nvSpPr>
                <p:spPr>
                  <a:xfrm>
                    <a:off x="4717153" y="4009249"/>
                    <a:ext cx="1403907" cy="17238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78" h="39143" extrusionOk="0">
                        <a:moveTo>
                          <a:pt x="20961" y="0"/>
                        </a:moveTo>
                        <a:lnTo>
                          <a:pt x="0" y="25756"/>
                        </a:lnTo>
                        <a:lnTo>
                          <a:pt x="0" y="39142"/>
                        </a:lnTo>
                        <a:lnTo>
                          <a:pt x="31878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7D2E4">
                          <a:alpha val="18431"/>
                        </a:srgbClr>
                      </a:gs>
                      <a:gs pos="84000">
                        <a:srgbClr val="87D2E4">
                          <a:alpha val="0"/>
                        </a:srgbClr>
                      </a:gs>
                      <a:gs pos="100000">
                        <a:srgbClr val="87D2E4">
                          <a:alpha val="0"/>
                        </a:srgbClr>
                      </a:gs>
                    </a:gsLst>
                    <a:lin ang="18900044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7976" name="Google Shape;7976;p141"/>
                  <p:cNvGrpSpPr/>
                  <p:nvPr/>
                </p:nvGrpSpPr>
                <p:grpSpPr>
                  <a:xfrm>
                    <a:off x="791415" y="4009249"/>
                    <a:ext cx="4360695" cy="1723858"/>
                    <a:chOff x="791415" y="4009249"/>
                    <a:chExt cx="4360695" cy="1723858"/>
                  </a:xfrm>
                </p:grpSpPr>
                <p:sp>
                  <p:nvSpPr>
                    <p:cNvPr id="7977" name="Google Shape;7977;p141"/>
                    <p:cNvSpPr/>
                    <p:nvPr/>
                  </p:nvSpPr>
                  <p:spPr>
                    <a:xfrm>
                      <a:off x="791415" y="4009249"/>
                      <a:ext cx="1403907" cy="17238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878" h="39143" extrusionOk="0">
                          <a:moveTo>
                            <a:pt x="20961" y="0"/>
                          </a:moveTo>
                          <a:lnTo>
                            <a:pt x="0" y="25756"/>
                          </a:lnTo>
                          <a:lnTo>
                            <a:pt x="0" y="39142"/>
                          </a:lnTo>
                          <a:lnTo>
                            <a:pt x="31878" y="0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87D2E4">
                            <a:alpha val="18431"/>
                          </a:srgbClr>
                        </a:gs>
                        <a:gs pos="84000">
                          <a:srgbClr val="87D2E4">
                            <a:alpha val="0"/>
                          </a:srgbClr>
                        </a:gs>
                        <a:gs pos="100000">
                          <a:srgbClr val="87D2E4">
                            <a:alpha val="0"/>
                          </a:srgbClr>
                        </a:gs>
                      </a:gsLst>
                      <a:lin ang="18900044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978" name="Google Shape;7978;p141"/>
                    <p:cNvSpPr/>
                    <p:nvPr/>
                  </p:nvSpPr>
                  <p:spPr>
                    <a:xfrm>
                      <a:off x="1785333" y="4009249"/>
                      <a:ext cx="1403907" cy="17238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878" h="39143" extrusionOk="0">
                          <a:moveTo>
                            <a:pt x="20961" y="0"/>
                          </a:moveTo>
                          <a:lnTo>
                            <a:pt x="0" y="25756"/>
                          </a:lnTo>
                          <a:lnTo>
                            <a:pt x="0" y="39142"/>
                          </a:lnTo>
                          <a:lnTo>
                            <a:pt x="31878" y="0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87D2E4">
                            <a:alpha val="18431"/>
                          </a:srgbClr>
                        </a:gs>
                        <a:gs pos="84000">
                          <a:srgbClr val="87D2E4">
                            <a:alpha val="0"/>
                          </a:srgbClr>
                        </a:gs>
                        <a:gs pos="100000">
                          <a:srgbClr val="87D2E4">
                            <a:alpha val="0"/>
                          </a:srgbClr>
                        </a:gs>
                      </a:gsLst>
                      <a:lin ang="18900044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979" name="Google Shape;7979;p141"/>
                    <p:cNvSpPr/>
                    <p:nvPr/>
                  </p:nvSpPr>
                  <p:spPr>
                    <a:xfrm>
                      <a:off x="2744296" y="4009249"/>
                      <a:ext cx="1403907" cy="17238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878" h="39143" extrusionOk="0">
                          <a:moveTo>
                            <a:pt x="20961" y="0"/>
                          </a:moveTo>
                          <a:lnTo>
                            <a:pt x="0" y="25756"/>
                          </a:lnTo>
                          <a:lnTo>
                            <a:pt x="0" y="39142"/>
                          </a:lnTo>
                          <a:lnTo>
                            <a:pt x="31878" y="0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87D2E4">
                            <a:alpha val="18431"/>
                          </a:srgbClr>
                        </a:gs>
                        <a:gs pos="84000">
                          <a:srgbClr val="87D2E4">
                            <a:alpha val="0"/>
                          </a:srgbClr>
                        </a:gs>
                        <a:gs pos="100000">
                          <a:srgbClr val="87D2E4">
                            <a:alpha val="0"/>
                          </a:srgbClr>
                        </a:gs>
                      </a:gsLst>
                      <a:lin ang="18900044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980" name="Google Shape;7980;p141"/>
                    <p:cNvSpPr/>
                    <p:nvPr/>
                  </p:nvSpPr>
                  <p:spPr>
                    <a:xfrm>
                      <a:off x="3748202" y="4009249"/>
                      <a:ext cx="1403907" cy="17238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878" h="39143" extrusionOk="0">
                          <a:moveTo>
                            <a:pt x="20961" y="0"/>
                          </a:moveTo>
                          <a:lnTo>
                            <a:pt x="0" y="25756"/>
                          </a:lnTo>
                          <a:lnTo>
                            <a:pt x="0" y="39142"/>
                          </a:lnTo>
                          <a:lnTo>
                            <a:pt x="31878" y="0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87D2E4">
                            <a:alpha val="18431"/>
                          </a:srgbClr>
                        </a:gs>
                        <a:gs pos="84000">
                          <a:srgbClr val="87D2E4">
                            <a:alpha val="0"/>
                          </a:srgbClr>
                        </a:gs>
                        <a:gs pos="100000">
                          <a:srgbClr val="87D2E4">
                            <a:alpha val="0"/>
                          </a:srgbClr>
                        </a:gs>
                      </a:gsLst>
                      <a:lin ang="18900044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7981" name="Google Shape;7981;p141"/>
                <p:cNvSpPr/>
                <p:nvPr/>
              </p:nvSpPr>
              <p:spPr>
                <a:xfrm>
                  <a:off x="26" y="3754386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982" name="Google Shape;7982;p141"/>
              <p:cNvSpPr/>
              <p:nvPr/>
            </p:nvSpPr>
            <p:spPr>
              <a:xfrm>
                <a:off x="26" y="8"/>
                <a:ext cx="2422993" cy="2974946"/>
              </a:xfrm>
              <a:custGeom>
                <a:avLst/>
                <a:gdLst/>
                <a:ahLst/>
                <a:cxnLst/>
                <a:rect l="l" t="t" r="r" b="b"/>
                <a:pathLst>
                  <a:path w="55018" h="67551" extrusionOk="0">
                    <a:moveTo>
                      <a:pt x="44102" y="0"/>
                    </a:moveTo>
                    <a:lnTo>
                      <a:pt x="0" y="54164"/>
                    </a:lnTo>
                    <a:lnTo>
                      <a:pt x="0" y="67550"/>
                    </a:lnTo>
                    <a:lnTo>
                      <a:pt x="550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983" name="Google Shape;7983;p141"/>
            <p:cNvSpPr/>
            <p:nvPr/>
          </p:nvSpPr>
          <p:spPr>
            <a:xfrm>
              <a:off x="26" y="8"/>
              <a:ext cx="3441330" cy="4226827"/>
            </a:xfrm>
            <a:custGeom>
              <a:avLst/>
              <a:gdLst/>
              <a:ahLst/>
              <a:cxnLst/>
              <a:rect l="l" t="t" r="r" b="b"/>
              <a:pathLst>
                <a:path w="78141" h="95977" extrusionOk="0">
                  <a:moveTo>
                    <a:pt x="67242" y="0"/>
                  </a:moveTo>
                  <a:lnTo>
                    <a:pt x="0" y="82572"/>
                  </a:lnTo>
                  <a:lnTo>
                    <a:pt x="0" y="95976"/>
                  </a:lnTo>
                  <a:lnTo>
                    <a:pt x="78140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84" name="Google Shape;7984;p141"/>
          <p:cNvGrpSpPr/>
          <p:nvPr/>
        </p:nvGrpSpPr>
        <p:grpSpPr>
          <a:xfrm rot="-8100000">
            <a:off x="213181" y="-897790"/>
            <a:ext cx="732250" cy="3055771"/>
            <a:chOff x="3615675" y="367825"/>
            <a:chExt cx="808650" cy="3374600"/>
          </a:xfrm>
        </p:grpSpPr>
        <p:sp>
          <p:nvSpPr>
            <p:cNvPr id="7985" name="Google Shape;7985;p141"/>
            <p:cNvSpPr/>
            <p:nvPr/>
          </p:nvSpPr>
          <p:spPr>
            <a:xfrm>
              <a:off x="3663733" y="2002850"/>
              <a:ext cx="714802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6" name="Google Shape;7986;p141"/>
            <p:cNvSpPr/>
            <p:nvPr/>
          </p:nvSpPr>
          <p:spPr>
            <a:xfrm>
              <a:off x="3649500" y="367825"/>
              <a:ext cx="774825" cy="3374600"/>
            </a:xfrm>
            <a:custGeom>
              <a:avLst/>
              <a:gdLst/>
              <a:ahLst/>
              <a:cxnLst/>
              <a:rect l="l" t="t" r="r" b="b"/>
              <a:pathLst>
                <a:path w="30993" h="134984" extrusionOk="0">
                  <a:moveTo>
                    <a:pt x="29058" y="0"/>
                  </a:moveTo>
                  <a:cubicBezTo>
                    <a:pt x="28728" y="0"/>
                    <a:pt x="28392" y="245"/>
                    <a:pt x="28444" y="664"/>
                  </a:cubicBezTo>
                  <a:cubicBezTo>
                    <a:pt x="28476" y="790"/>
                    <a:pt x="29640" y="10229"/>
                    <a:pt x="14600" y="17592"/>
                  </a:cubicBezTo>
                  <a:cubicBezTo>
                    <a:pt x="1196" y="24136"/>
                    <a:pt x="1" y="31845"/>
                    <a:pt x="32" y="34048"/>
                  </a:cubicBezTo>
                  <a:cubicBezTo>
                    <a:pt x="95" y="36250"/>
                    <a:pt x="1196" y="43927"/>
                    <a:pt x="14600" y="50503"/>
                  </a:cubicBezTo>
                  <a:cubicBezTo>
                    <a:pt x="29640" y="57866"/>
                    <a:pt x="28444" y="67305"/>
                    <a:pt x="28444" y="67399"/>
                  </a:cubicBezTo>
                  <a:cubicBezTo>
                    <a:pt x="28444" y="67399"/>
                    <a:pt x="28444" y="67431"/>
                    <a:pt x="28444" y="67462"/>
                  </a:cubicBezTo>
                  <a:lnTo>
                    <a:pt x="28444" y="67525"/>
                  </a:lnTo>
                  <a:cubicBezTo>
                    <a:pt x="28444" y="67557"/>
                    <a:pt x="28444" y="67588"/>
                    <a:pt x="28444" y="67620"/>
                  </a:cubicBezTo>
                  <a:cubicBezTo>
                    <a:pt x="28476" y="67714"/>
                    <a:pt x="29640" y="77153"/>
                    <a:pt x="14600" y="84516"/>
                  </a:cubicBezTo>
                  <a:cubicBezTo>
                    <a:pt x="1196" y="91060"/>
                    <a:pt x="1" y="98769"/>
                    <a:pt x="32" y="100971"/>
                  </a:cubicBezTo>
                  <a:cubicBezTo>
                    <a:pt x="95" y="103174"/>
                    <a:pt x="1196" y="110851"/>
                    <a:pt x="14600" y="117427"/>
                  </a:cubicBezTo>
                  <a:cubicBezTo>
                    <a:pt x="29640" y="124758"/>
                    <a:pt x="28444" y="134197"/>
                    <a:pt x="28444" y="134292"/>
                  </a:cubicBezTo>
                  <a:cubicBezTo>
                    <a:pt x="28413" y="134638"/>
                    <a:pt x="28633" y="134921"/>
                    <a:pt x="28948" y="134984"/>
                  </a:cubicBezTo>
                  <a:lnTo>
                    <a:pt x="29042" y="134984"/>
                  </a:lnTo>
                  <a:cubicBezTo>
                    <a:pt x="29357" y="134984"/>
                    <a:pt x="29608" y="134764"/>
                    <a:pt x="29640" y="134449"/>
                  </a:cubicBezTo>
                  <a:cubicBezTo>
                    <a:pt x="29703" y="134040"/>
                    <a:pt x="30993" y="124097"/>
                    <a:pt x="15135" y="116326"/>
                  </a:cubicBezTo>
                  <a:cubicBezTo>
                    <a:pt x="2329" y="110065"/>
                    <a:pt x="1228" y="102985"/>
                    <a:pt x="1259" y="100940"/>
                  </a:cubicBezTo>
                  <a:cubicBezTo>
                    <a:pt x="1259" y="98926"/>
                    <a:pt x="2329" y="91815"/>
                    <a:pt x="15135" y="85554"/>
                  </a:cubicBezTo>
                  <a:cubicBezTo>
                    <a:pt x="30552" y="78003"/>
                    <a:pt x="29766" y="68406"/>
                    <a:pt x="29640" y="67494"/>
                  </a:cubicBezTo>
                  <a:cubicBezTo>
                    <a:pt x="29766" y="66550"/>
                    <a:pt x="30552" y="56953"/>
                    <a:pt x="15135" y="49433"/>
                  </a:cubicBezTo>
                  <a:cubicBezTo>
                    <a:pt x="2329" y="43141"/>
                    <a:pt x="1228" y="36061"/>
                    <a:pt x="1259" y="34048"/>
                  </a:cubicBezTo>
                  <a:cubicBezTo>
                    <a:pt x="1259" y="32002"/>
                    <a:pt x="2329" y="24892"/>
                    <a:pt x="15135" y="18630"/>
                  </a:cubicBezTo>
                  <a:cubicBezTo>
                    <a:pt x="30993" y="10859"/>
                    <a:pt x="29703" y="916"/>
                    <a:pt x="29640" y="507"/>
                  </a:cubicBezTo>
                  <a:cubicBezTo>
                    <a:pt x="29584" y="157"/>
                    <a:pt x="29323" y="0"/>
                    <a:pt x="290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7" name="Google Shape;7987;p141"/>
            <p:cNvSpPr/>
            <p:nvPr/>
          </p:nvSpPr>
          <p:spPr>
            <a:xfrm>
              <a:off x="3764350" y="31131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8" name="Google Shape;7988;p141"/>
            <p:cNvSpPr/>
            <p:nvPr/>
          </p:nvSpPr>
          <p:spPr>
            <a:xfrm>
              <a:off x="3764350" y="3463175"/>
              <a:ext cx="515250" cy="29900"/>
            </a:xfrm>
            <a:custGeom>
              <a:avLst/>
              <a:gdLst/>
              <a:ahLst/>
              <a:cxnLst/>
              <a:rect l="l" t="t" r="r" b="b"/>
              <a:pathLst>
                <a:path w="20610" h="1196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9" name="Google Shape;7989;p141"/>
            <p:cNvSpPr/>
            <p:nvPr/>
          </p:nvSpPr>
          <p:spPr>
            <a:xfrm>
              <a:off x="3668400" y="2975475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1"/>
                  </a:moveTo>
                  <a:cubicBezTo>
                    <a:pt x="0" y="1"/>
                    <a:pt x="0" y="1165"/>
                    <a:pt x="787" y="1165"/>
                  </a:cubicBezTo>
                  <a:lnTo>
                    <a:pt x="27437" y="1165"/>
                  </a:lnTo>
                  <a:cubicBezTo>
                    <a:pt x="28223" y="1165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0" name="Google Shape;7990;p141"/>
            <p:cNvSpPr/>
            <p:nvPr/>
          </p:nvSpPr>
          <p:spPr>
            <a:xfrm>
              <a:off x="3651075" y="2837025"/>
              <a:ext cx="739425" cy="29925"/>
            </a:xfrm>
            <a:custGeom>
              <a:avLst/>
              <a:gdLst/>
              <a:ahLst/>
              <a:cxnLst/>
              <a:rect l="l" t="t" r="r" b="b"/>
              <a:pathLst>
                <a:path w="29577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28790" y="1197"/>
                  </a:lnTo>
                  <a:cubicBezTo>
                    <a:pt x="29577" y="1197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1" name="Google Shape;7991;p141"/>
            <p:cNvSpPr/>
            <p:nvPr/>
          </p:nvSpPr>
          <p:spPr>
            <a:xfrm>
              <a:off x="3714000" y="269937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1"/>
                  </a:moveTo>
                  <a:cubicBezTo>
                    <a:pt x="1" y="1"/>
                    <a:pt x="1" y="1165"/>
                    <a:pt x="788" y="1165"/>
                  </a:cubicBezTo>
                  <a:lnTo>
                    <a:pt x="23788" y="1165"/>
                  </a:lnTo>
                  <a:cubicBezTo>
                    <a:pt x="24574" y="1165"/>
                    <a:pt x="24574" y="1"/>
                    <a:pt x="23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2" name="Google Shape;7992;p141"/>
            <p:cNvSpPr/>
            <p:nvPr/>
          </p:nvSpPr>
          <p:spPr>
            <a:xfrm>
              <a:off x="3764350" y="1431375"/>
              <a:ext cx="515250" cy="29125"/>
            </a:xfrm>
            <a:custGeom>
              <a:avLst/>
              <a:gdLst/>
              <a:ahLst/>
              <a:cxnLst/>
              <a:rect l="l" t="t" r="r" b="b"/>
              <a:pathLst>
                <a:path w="20610" h="1165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19854" y="1165"/>
                  </a:lnTo>
                  <a:cubicBezTo>
                    <a:pt x="20609" y="1165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3" name="Google Shape;7993;p141"/>
            <p:cNvSpPr/>
            <p:nvPr/>
          </p:nvSpPr>
          <p:spPr>
            <a:xfrm>
              <a:off x="3764350" y="63377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4" name="Google Shape;7994;p141"/>
            <p:cNvSpPr/>
            <p:nvPr/>
          </p:nvSpPr>
          <p:spPr>
            <a:xfrm>
              <a:off x="3668400" y="1292950"/>
              <a:ext cx="705600" cy="29900"/>
            </a:xfrm>
            <a:custGeom>
              <a:avLst/>
              <a:gdLst/>
              <a:ahLst/>
              <a:cxnLst/>
              <a:rect l="l" t="t" r="r" b="b"/>
              <a:pathLst>
                <a:path w="28224" h="1196" extrusionOk="0">
                  <a:moveTo>
                    <a:pt x="787" y="0"/>
                  </a:moveTo>
                  <a:cubicBezTo>
                    <a:pt x="0" y="0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5" name="Google Shape;7995;p141"/>
            <p:cNvSpPr/>
            <p:nvPr/>
          </p:nvSpPr>
          <p:spPr>
            <a:xfrm>
              <a:off x="3668400" y="497700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0"/>
                  </a:moveTo>
                  <a:cubicBezTo>
                    <a:pt x="0" y="0"/>
                    <a:pt x="0" y="1164"/>
                    <a:pt x="787" y="1164"/>
                  </a:cubicBezTo>
                  <a:lnTo>
                    <a:pt x="27437" y="1164"/>
                  </a:lnTo>
                  <a:cubicBezTo>
                    <a:pt x="28223" y="1164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6" name="Google Shape;7996;p141"/>
            <p:cNvSpPr/>
            <p:nvPr/>
          </p:nvSpPr>
          <p:spPr>
            <a:xfrm>
              <a:off x="3651075" y="1155275"/>
              <a:ext cx="739425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7" name="Google Shape;7997;p141"/>
            <p:cNvSpPr/>
            <p:nvPr/>
          </p:nvSpPr>
          <p:spPr>
            <a:xfrm>
              <a:off x="3714000" y="1016850"/>
              <a:ext cx="597075" cy="29900"/>
            </a:xfrm>
            <a:custGeom>
              <a:avLst/>
              <a:gdLst/>
              <a:ahLst/>
              <a:cxnLst/>
              <a:rect l="l" t="t" r="r" b="b"/>
              <a:pathLst>
                <a:path w="23883" h="1196" extrusionOk="0">
                  <a:moveTo>
                    <a:pt x="788" y="0"/>
                  </a:moveTo>
                  <a:cubicBezTo>
                    <a:pt x="1" y="0"/>
                    <a:pt x="1" y="1196"/>
                    <a:pt x="788" y="1196"/>
                  </a:cubicBezTo>
                  <a:lnTo>
                    <a:pt x="23882" y="1196"/>
                  </a:lnTo>
                  <a:cubicBezTo>
                    <a:pt x="23536" y="787"/>
                    <a:pt x="23253" y="409"/>
                    <a:pt x="22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8" name="Google Shape;7998;p141"/>
            <p:cNvSpPr/>
            <p:nvPr/>
          </p:nvSpPr>
          <p:spPr>
            <a:xfrm>
              <a:off x="3764350" y="23029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19854" y="1197"/>
                  </a:lnTo>
                  <a:cubicBezTo>
                    <a:pt x="20609" y="1197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9" name="Google Shape;7999;p141"/>
            <p:cNvSpPr/>
            <p:nvPr/>
          </p:nvSpPr>
          <p:spPr>
            <a:xfrm>
              <a:off x="3668400" y="2165275"/>
              <a:ext cx="705600" cy="29925"/>
            </a:xfrm>
            <a:custGeom>
              <a:avLst/>
              <a:gdLst/>
              <a:ahLst/>
              <a:cxnLst/>
              <a:rect l="l" t="t" r="r" b="b"/>
              <a:pathLst>
                <a:path w="28224" h="1197" extrusionOk="0">
                  <a:moveTo>
                    <a:pt x="787" y="1"/>
                  </a:moveTo>
                  <a:cubicBezTo>
                    <a:pt x="0" y="1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0" name="Google Shape;8000;p141"/>
            <p:cNvSpPr/>
            <p:nvPr/>
          </p:nvSpPr>
          <p:spPr>
            <a:xfrm>
              <a:off x="3714000" y="184042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0"/>
                  </a:moveTo>
                  <a:cubicBezTo>
                    <a:pt x="1" y="0"/>
                    <a:pt x="1" y="1164"/>
                    <a:pt x="788" y="1164"/>
                  </a:cubicBezTo>
                  <a:lnTo>
                    <a:pt x="23788" y="1164"/>
                  </a:lnTo>
                  <a:cubicBezTo>
                    <a:pt x="24574" y="1164"/>
                    <a:pt x="24574" y="0"/>
                    <a:pt x="237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1" name="Google Shape;8001;p141"/>
            <p:cNvSpPr/>
            <p:nvPr/>
          </p:nvSpPr>
          <p:spPr>
            <a:xfrm>
              <a:off x="3618050" y="367900"/>
              <a:ext cx="774025" cy="3374525"/>
            </a:xfrm>
            <a:custGeom>
              <a:avLst/>
              <a:gdLst/>
              <a:ahLst/>
              <a:cxnLst/>
              <a:rect l="l" t="t" r="r" b="b"/>
              <a:pathLst>
                <a:path w="30961" h="134981" extrusionOk="0">
                  <a:moveTo>
                    <a:pt x="1926" y="0"/>
                  </a:moveTo>
                  <a:cubicBezTo>
                    <a:pt x="1666" y="0"/>
                    <a:pt x="1409" y="157"/>
                    <a:pt x="1353" y="504"/>
                  </a:cubicBezTo>
                  <a:cubicBezTo>
                    <a:pt x="1322" y="944"/>
                    <a:pt x="0" y="10887"/>
                    <a:pt x="15858" y="18627"/>
                  </a:cubicBezTo>
                  <a:cubicBezTo>
                    <a:pt x="28664" y="24920"/>
                    <a:pt x="29765" y="31999"/>
                    <a:pt x="29734" y="34013"/>
                  </a:cubicBezTo>
                  <a:cubicBezTo>
                    <a:pt x="29702" y="36058"/>
                    <a:pt x="28664" y="43169"/>
                    <a:pt x="15858" y="49430"/>
                  </a:cubicBezTo>
                  <a:cubicBezTo>
                    <a:pt x="441" y="56982"/>
                    <a:pt x="1227" y="66578"/>
                    <a:pt x="1353" y="67491"/>
                  </a:cubicBezTo>
                  <a:cubicBezTo>
                    <a:pt x="1227" y="68403"/>
                    <a:pt x="441" y="78000"/>
                    <a:pt x="15858" y="85551"/>
                  </a:cubicBezTo>
                  <a:cubicBezTo>
                    <a:pt x="28664" y="91812"/>
                    <a:pt x="29765" y="98923"/>
                    <a:pt x="29734" y="100937"/>
                  </a:cubicBezTo>
                  <a:cubicBezTo>
                    <a:pt x="29702" y="102982"/>
                    <a:pt x="28664" y="110062"/>
                    <a:pt x="15858" y="116354"/>
                  </a:cubicBezTo>
                  <a:cubicBezTo>
                    <a:pt x="0" y="124094"/>
                    <a:pt x="1322" y="134037"/>
                    <a:pt x="1353" y="134478"/>
                  </a:cubicBezTo>
                  <a:cubicBezTo>
                    <a:pt x="1385" y="134761"/>
                    <a:pt x="1636" y="134981"/>
                    <a:pt x="1951" y="134981"/>
                  </a:cubicBezTo>
                  <a:lnTo>
                    <a:pt x="2045" y="134981"/>
                  </a:lnTo>
                  <a:cubicBezTo>
                    <a:pt x="2360" y="134950"/>
                    <a:pt x="2580" y="134635"/>
                    <a:pt x="2517" y="134320"/>
                  </a:cubicBezTo>
                  <a:cubicBezTo>
                    <a:pt x="2517" y="134226"/>
                    <a:pt x="1353" y="124787"/>
                    <a:pt x="16393" y="117424"/>
                  </a:cubicBezTo>
                  <a:cubicBezTo>
                    <a:pt x="29797" y="110880"/>
                    <a:pt x="30961" y="103171"/>
                    <a:pt x="30929" y="100968"/>
                  </a:cubicBezTo>
                  <a:cubicBezTo>
                    <a:pt x="30898" y="98766"/>
                    <a:pt x="29797" y="91089"/>
                    <a:pt x="16393" y="84544"/>
                  </a:cubicBezTo>
                  <a:cubicBezTo>
                    <a:pt x="1353" y="77182"/>
                    <a:pt x="2517" y="67742"/>
                    <a:pt x="2517" y="67648"/>
                  </a:cubicBezTo>
                  <a:cubicBezTo>
                    <a:pt x="2517" y="67617"/>
                    <a:pt x="2517" y="67585"/>
                    <a:pt x="2517" y="67554"/>
                  </a:cubicBezTo>
                  <a:lnTo>
                    <a:pt x="2517" y="67491"/>
                  </a:lnTo>
                  <a:cubicBezTo>
                    <a:pt x="2517" y="67459"/>
                    <a:pt x="2517" y="67428"/>
                    <a:pt x="2517" y="67396"/>
                  </a:cubicBezTo>
                  <a:cubicBezTo>
                    <a:pt x="2517" y="67302"/>
                    <a:pt x="1353" y="57863"/>
                    <a:pt x="16393" y="50500"/>
                  </a:cubicBezTo>
                  <a:cubicBezTo>
                    <a:pt x="29797" y="43924"/>
                    <a:pt x="30961" y="36247"/>
                    <a:pt x="30929" y="34045"/>
                  </a:cubicBezTo>
                  <a:cubicBezTo>
                    <a:pt x="30898" y="31842"/>
                    <a:pt x="29797" y="24165"/>
                    <a:pt x="16393" y="17589"/>
                  </a:cubicBezTo>
                  <a:cubicBezTo>
                    <a:pt x="1353" y="10226"/>
                    <a:pt x="2517" y="787"/>
                    <a:pt x="2517" y="693"/>
                  </a:cubicBezTo>
                  <a:cubicBezTo>
                    <a:pt x="2588" y="253"/>
                    <a:pt x="2255" y="0"/>
                    <a:pt x="19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2" name="Google Shape;8002;p141"/>
            <p:cNvSpPr/>
            <p:nvPr/>
          </p:nvSpPr>
          <p:spPr>
            <a:xfrm>
              <a:off x="3698275" y="9885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3" name="Google Shape;8003;p141"/>
            <p:cNvSpPr/>
            <p:nvPr/>
          </p:nvSpPr>
          <p:spPr>
            <a:xfrm>
              <a:off x="3615675" y="1130125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0" y="2675"/>
                    <a:pt x="3430" y="1731"/>
                  </a:cubicBezTo>
                  <a:cubicBezTo>
                    <a:pt x="3430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4" name="Google Shape;8004;p141"/>
            <p:cNvSpPr/>
            <p:nvPr/>
          </p:nvSpPr>
          <p:spPr>
            <a:xfrm>
              <a:off x="4318900" y="4536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0"/>
                  </a:moveTo>
                  <a:cubicBezTo>
                    <a:pt x="787" y="0"/>
                    <a:pt x="1" y="755"/>
                    <a:pt x="1" y="1699"/>
                  </a:cubicBezTo>
                  <a:cubicBezTo>
                    <a:pt x="1" y="2643"/>
                    <a:pt x="787" y="3398"/>
                    <a:pt x="1731" y="3398"/>
                  </a:cubicBezTo>
                  <a:cubicBezTo>
                    <a:pt x="2675" y="3398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5" name="Google Shape;8005;p141"/>
            <p:cNvSpPr/>
            <p:nvPr/>
          </p:nvSpPr>
          <p:spPr>
            <a:xfrm>
              <a:off x="3732100" y="1397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44"/>
                    <a:pt x="756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6" name="Google Shape;8006;p141"/>
            <p:cNvSpPr/>
            <p:nvPr/>
          </p:nvSpPr>
          <p:spPr>
            <a:xfrm>
              <a:off x="4225300" y="2278550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3"/>
                    <a:pt x="787" y="3430"/>
                    <a:pt x="1731" y="3430"/>
                  </a:cubicBezTo>
                  <a:cubicBezTo>
                    <a:pt x="2675" y="3430"/>
                    <a:pt x="3430" y="2643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7" name="Google Shape;8007;p141"/>
            <p:cNvSpPr/>
            <p:nvPr/>
          </p:nvSpPr>
          <p:spPr>
            <a:xfrm>
              <a:off x="3633775" y="2950300"/>
              <a:ext cx="84975" cy="85775"/>
            </a:xfrm>
            <a:custGeom>
              <a:avLst/>
              <a:gdLst/>
              <a:ahLst/>
              <a:cxnLst/>
              <a:rect l="l" t="t" r="r" b="b"/>
              <a:pathLst>
                <a:path w="3399" h="3431" extrusionOk="0">
                  <a:moveTo>
                    <a:pt x="1700" y="1"/>
                  </a:moveTo>
                  <a:cubicBezTo>
                    <a:pt x="756" y="1"/>
                    <a:pt x="1" y="787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399" y="2675"/>
                    <a:pt x="3399" y="1731"/>
                  </a:cubicBezTo>
                  <a:cubicBezTo>
                    <a:pt x="3399" y="787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8" name="Google Shape;8008;p141"/>
            <p:cNvSpPr/>
            <p:nvPr/>
          </p:nvSpPr>
          <p:spPr>
            <a:xfrm>
              <a:off x="4227650" y="604675"/>
              <a:ext cx="84975" cy="85750"/>
            </a:xfrm>
            <a:custGeom>
              <a:avLst/>
              <a:gdLst/>
              <a:ahLst/>
              <a:cxnLst/>
              <a:rect l="l" t="t" r="r" b="b"/>
              <a:pathLst>
                <a:path w="3399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00" y="3430"/>
                  </a:cubicBezTo>
                  <a:cubicBezTo>
                    <a:pt x="2644" y="3430"/>
                    <a:pt x="3399" y="2643"/>
                    <a:pt x="3399" y="1699"/>
                  </a:cubicBezTo>
                  <a:cubicBezTo>
                    <a:pt x="3399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9" name="Google Shape;8009;p141"/>
            <p:cNvSpPr/>
            <p:nvPr/>
          </p:nvSpPr>
          <p:spPr>
            <a:xfrm>
              <a:off x="3659725" y="1268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1" y="756"/>
                    <a:pt x="1" y="1700"/>
                  </a:cubicBezTo>
                  <a:cubicBezTo>
                    <a:pt x="1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0" name="Google Shape;8010;p141"/>
            <p:cNvSpPr/>
            <p:nvPr/>
          </p:nvSpPr>
          <p:spPr>
            <a:xfrm>
              <a:off x="4259125" y="1796375"/>
              <a:ext cx="85750" cy="84975"/>
            </a:xfrm>
            <a:custGeom>
              <a:avLst/>
              <a:gdLst/>
              <a:ahLst/>
              <a:cxnLst/>
              <a:rect l="l" t="t" r="r" b="b"/>
              <a:pathLst>
                <a:path w="3430" h="3399" extrusionOk="0">
                  <a:moveTo>
                    <a:pt x="1699" y="0"/>
                  </a:moveTo>
                  <a:cubicBezTo>
                    <a:pt x="756" y="0"/>
                    <a:pt x="0" y="755"/>
                    <a:pt x="0" y="1699"/>
                  </a:cubicBezTo>
                  <a:cubicBezTo>
                    <a:pt x="0" y="2643"/>
                    <a:pt x="756" y="3398"/>
                    <a:pt x="1699" y="3398"/>
                  </a:cubicBezTo>
                  <a:cubicBezTo>
                    <a:pt x="2643" y="3398"/>
                    <a:pt x="3430" y="2643"/>
                    <a:pt x="3430" y="1699"/>
                  </a:cubicBezTo>
                  <a:cubicBezTo>
                    <a:pt x="3430" y="755"/>
                    <a:pt x="2643" y="0"/>
                    <a:pt x="16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1" name="Google Shape;8011;p141"/>
            <p:cNvSpPr/>
            <p:nvPr/>
          </p:nvSpPr>
          <p:spPr>
            <a:xfrm>
              <a:off x="4322050" y="212910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87" y="0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2" name="Google Shape;8012;p141"/>
            <p:cNvSpPr/>
            <p:nvPr/>
          </p:nvSpPr>
          <p:spPr>
            <a:xfrm>
              <a:off x="3703000" y="2674200"/>
              <a:ext cx="85750" cy="85775"/>
            </a:xfrm>
            <a:custGeom>
              <a:avLst/>
              <a:gdLst/>
              <a:ahLst/>
              <a:cxnLst/>
              <a:rect l="l" t="t" r="r" b="b"/>
              <a:pathLst>
                <a:path w="3430" h="3431" extrusionOk="0">
                  <a:moveTo>
                    <a:pt x="1699" y="1"/>
                  </a:moveTo>
                  <a:cubicBezTo>
                    <a:pt x="756" y="1"/>
                    <a:pt x="0" y="787"/>
                    <a:pt x="0" y="1731"/>
                  </a:cubicBezTo>
                  <a:cubicBezTo>
                    <a:pt x="0" y="2675"/>
                    <a:pt x="756" y="3430"/>
                    <a:pt x="1699" y="3430"/>
                  </a:cubicBezTo>
                  <a:cubicBezTo>
                    <a:pt x="2643" y="3430"/>
                    <a:pt x="3430" y="2675"/>
                    <a:pt x="3430" y="1731"/>
                  </a:cubicBezTo>
                  <a:cubicBezTo>
                    <a:pt x="3430" y="787"/>
                    <a:pt x="2643" y="1"/>
                    <a:pt x="16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3" name="Google Shape;8013;p141"/>
            <p:cNvSpPr/>
            <p:nvPr/>
          </p:nvSpPr>
          <p:spPr>
            <a:xfrm>
              <a:off x="4225300" y="341990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4" name="Google Shape;8014;p141"/>
            <p:cNvSpPr/>
            <p:nvPr/>
          </p:nvSpPr>
          <p:spPr>
            <a:xfrm>
              <a:off x="3627475" y="281345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31" y="3430"/>
                  </a:cubicBezTo>
                  <a:cubicBezTo>
                    <a:pt x="2675" y="3430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5" name="Google Shape;8015;p141"/>
            <p:cNvSpPr/>
            <p:nvPr/>
          </p:nvSpPr>
          <p:spPr>
            <a:xfrm>
              <a:off x="3734450" y="30840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00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1" y="2675"/>
                    <a:pt x="3431" y="1700"/>
                  </a:cubicBezTo>
                  <a:cubicBezTo>
                    <a:pt x="3431" y="756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noFill/>
        <a:effectLst/>
      </p:bgPr>
    </p:bg>
    <p:spTree>
      <p:nvGrpSpPr>
        <p:cNvPr id="1" name="Shape 8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7" name="Google Shape;8017;p142"/>
          <p:cNvSpPr/>
          <p:nvPr/>
        </p:nvSpPr>
        <p:spPr>
          <a:xfrm>
            <a:off x="0" y="0"/>
            <a:ext cx="4008000" cy="3386400"/>
          </a:xfrm>
          <a:prstGeom prst="rect">
            <a:avLst/>
          </a:prstGeom>
          <a:gradFill>
            <a:gsLst>
              <a:gs pos="0">
                <a:srgbClr val="334860">
                  <a:alpha val="54509"/>
                </a:srgbClr>
              </a:gs>
              <a:gs pos="67000">
                <a:srgbClr val="334860">
                  <a:alpha val="0"/>
                </a:srgbClr>
              </a:gs>
              <a:gs pos="100000">
                <a:srgbClr val="334860">
                  <a:alpha val="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18" name="Google Shape;8018;p142"/>
          <p:cNvSpPr txBox="1">
            <a:spLocks noGrp="1"/>
          </p:cNvSpPr>
          <p:nvPr>
            <p:ph type="title"/>
          </p:nvPr>
        </p:nvSpPr>
        <p:spPr>
          <a:xfrm>
            <a:off x="722375" y="411875"/>
            <a:ext cx="2593500" cy="1926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grpSp>
        <p:nvGrpSpPr>
          <p:cNvPr id="8019" name="Google Shape;8019;p142"/>
          <p:cNvGrpSpPr/>
          <p:nvPr/>
        </p:nvGrpSpPr>
        <p:grpSpPr>
          <a:xfrm rot="2700000" flipH="1">
            <a:off x="8055500" y="2928445"/>
            <a:ext cx="732250" cy="3055771"/>
            <a:chOff x="3615675" y="367825"/>
            <a:chExt cx="808650" cy="3374600"/>
          </a:xfrm>
        </p:grpSpPr>
        <p:sp>
          <p:nvSpPr>
            <p:cNvPr id="8020" name="Google Shape;8020;p142"/>
            <p:cNvSpPr/>
            <p:nvPr/>
          </p:nvSpPr>
          <p:spPr>
            <a:xfrm>
              <a:off x="3663733" y="2002850"/>
              <a:ext cx="714802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1" name="Google Shape;8021;p142"/>
            <p:cNvSpPr/>
            <p:nvPr/>
          </p:nvSpPr>
          <p:spPr>
            <a:xfrm>
              <a:off x="3649500" y="367825"/>
              <a:ext cx="774825" cy="3374600"/>
            </a:xfrm>
            <a:custGeom>
              <a:avLst/>
              <a:gdLst/>
              <a:ahLst/>
              <a:cxnLst/>
              <a:rect l="l" t="t" r="r" b="b"/>
              <a:pathLst>
                <a:path w="30993" h="134984" extrusionOk="0">
                  <a:moveTo>
                    <a:pt x="29058" y="0"/>
                  </a:moveTo>
                  <a:cubicBezTo>
                    <a:pt x="28728" y="0"/>
                    <a:pt x="28392" y="245"/>
                    <a:pt x="28444" y="664"/>
                  </a:cubicBezTo>
                  <a:cubicBezTo>
                    <a:pt x="28476" y="790"/>
                    <a:pt x="29640" y="10229"/>
                    <a:pt x="14600" y="17592"/>
                  </a:cubicBezTo>
                  <a:cubicBezTo>
                    <a:pt x="1196" y="24136"/>
                    <a:pt x="1" y="31845"/>
                    <a:pt x="32" y="34048"/>
                  </a:cubicBezTo>
                  <a:cubicBezTo>
                    <a:pt x="95" y="36250"/>
                    <a:pt x="1196" y="43927"/>
                    <a:pt x="14600" y="50503"/>
                  </a:cubicBezTo>
                  <a:cubicBezTo>
                    <a:pt x="29640" y="57866"/>
                    <a:pt x="28444" y="67305"/>
                    <a:pt x="28444" y="67399"/>
                  </a:cubicBezTo>
                  <a:cubicBezTo>
                    <a:pt x="28444" y="67399"/>
                    <a:pt x="28444" y="67431"/>
                    <a:pt x="28444" y="67462"/>
                  </a:cubicBezTo>
                  <a:lnTo>
                    <a:pt x="28444" y="67525"/>
                  </a:lnTo>
                  <a:cubicBezTo>
                    <a:pt x="28444" y="67557"/>
                    <a:pt x="28444" y="67588"/>
                    <a:pt x="28444" y="67620"/>
                  </a:cubicBezTo>
                  <a:cubicBezTo>
                    <a:pt x="28476" y="67714"/>
                    <a:pt x="29640" y="77153"/>
                    <a:pt x="14600" y="84516"/>
                  </a:cubicBezTo>
                  <a:cubicBezTo>
                    <a:pt x="1196" y="91060"/>
                    <a:pt x="1" y="98769"/>
                    <a:pt x="32" y="100971"/>
                  </a:cubicBezTo>
                  <a:cubicBezTo>
                    <a:pt x="95" y="103174"/>
                    <a:pt x="1196" y="110851"/>
                    <a:pt x="14600" y="117427"/>
                  </a:cubicBezTo>
                  <a:cubicBezTo>
                    <a:pt x="29640" y="124758"/>
                    <a:pt x="28444" y="134197"/>
                    <a:pt x="28444" y="134292"/>
                  </a:cubicBezTo>
                  <a:cubicBezTo>
                    <a:pt x="28413" y="134638"/>
                    <a:pt x="28633" y="134921"/>
                    <a:pt x="28948" y="134984"/>
                  </a:cubicBezTo>
                  <a:lnTo>
                    <a:pt x="29042" y="134984"/>
                  </a:lnTo>
                  <a:cubicBezTo>
                    <a:pt x="29357" y="134984"/>
                    <a:pt x="29608" y="134764"/>
                    <a:pt x="29640" y="134449"/>
                  </a:cubicBezTo>
                  <a:cubicBezTo>
                    <a:pt x="29703" y="134040"/>
                    <a:pt x="30993" y="124097"/>
                    <a:pt x="15135" y="116326"/>
                  </a:cubicBezTo>
                  <a:cubicBezTo>
                    <a:pt x="2329" y="110065"/>
                    <a:pt x="1228" y="102985"/>
                    <a:pt x="1259" y="100940"/>
                  </a:cubicBezTo>
                  <a:cubicBezTo>
                    <a:pt x="1259" y="98926"/>
                    <a:pt x="2329" y="91815"/>
                    <a:pt x="15135" y="85554"/>
                  </a:cubicBezTo>
                  <a:cubicBezTo>
                    <a:pt x="30552" y="78003"/>
                    <a:pt x="29766" y="68406"/>
                    <a:pt x="29640" y="67494"/>
                  </a:cubicBezTo>
                  <a:cubicBezTo>
                    <a:pt x="29766" y="66550"/>
                    <a:pt x="30552" y="56953"/>
                    <a:pt x="15135" y="49433"/>
                  </a:cubicBezTo>
                  <a:cubicBezTo>
                    <a:pt x="2329" y="43141"/>
                    <a:pt x="1228" y="36061"/>
                    <a:pt x="1259" y="34048"/>
                  </a:cubicBezTo>
                  <a:cubicBezTo>
                    <a:pt x="1259" y="32002"/>
                    <a:pt x="2329" y="24892"/>
                    <a:pt x="15135" y="18630"/>
                  </a:cubicBezTo>
                  <a:cubicBezTo>
                    <a:pt x="30993" y="10859"/>
                    <a:pt x="29703" y="916"/>
                    <a:pt x="29640" y="507"/>
                  </a:cubicBezTo>
                  <a:cubicBezTo>
                    <a:pt x="29584" y="157"/>
                    <a:pt x="29323" y="0"/>
                    <a:pt x="290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2" name="Google Shape;8022;p142"/>
            <p:cNvSpPr/>
            <p:nvPr/>
          </p:nvSpPr>
          <p:spPr>
            <a:xfrm>
              <a:off x="3764350" y="31131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3" name="Google Shape;8023;p142"/>
            <p:cNvSpPr/>
            <p:nvPr/>
          </p:nvSpPr>
          <p:spPr>
            <a:xfrm>
              <a:off x="3764350" y="3463175"/>
              <a:ext cx="515250" cy="29900"/>
            </a:xfrm>
            <a:custGeom>
              <a:avLst/>
              <a:gdLst/>
              <a:ahLst/>
              <a:cxnLst/>
              <a:rect l="l" t="t" r="r" b="b"/>
              <a:pathLst>
                <a:path w="20610" h="1196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4" name="Google Shape;8024;p142"/>
            <p:cNvSpPr/>
            <p:nvPr/>
          </p:nvSpPr>
          <p:spPr>
            <a:xfrm>
              <a:off x="3668400" y="2975475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1"/>
                  </a:moveTo>
                  <a:cubicBezTo>
                    <a:pt x="0" y="1"/>
                    <a:pt x="0" y="1165"/>
                    <a:pt x="787" y="1165"/>
                  </a:cubicBezTo>
                  <a:lnTo>
                    <a:pt x="27437" y="1165"/>
                  </a:lnTo>
                  <a:cubicBezTo>
                    <a:pt x="28223" y="1165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5" name="Google Shape;8025;p142"/>
            <p:cNvSpPr/>
            <p:nvPr/>
          </p:nvSpPr>
          <p:spPr>
            <a:xfrm>
              <a:off x="3651075" y="2837025"/>
              <a:ext cx="739425" cy="29925"/>
            </a:xfrm>
            <a:custGeom>
              <a:avLst/>
              <a:gdLst/>
              <a:ahLst/>
              <a:cxnLst/>
              <a:rect l="l" t="t" r="r" b="b"/>
              <a:pathLst>
                <a:path w="29577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28790" y="1197"/>
                  </a:lnTo>
                  <a:cubicBezTo>
                    <a:pt x="29577" y="1197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6" name="Google Shape;8026;p142"/>
            <p:cNvSpPr/>
            <p:nvPr/>
          </p:nvSpPr>
          <p:spPr>
            <a:xfrm>
              <a:off x="3714000" y="269937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1"/>
                  </a:moveTo>
                  <a:cubicBezTo>
                    <a:pt x="1" y="1"/>
                    <a:pt x="1" y="1165"/>
                    <a:pt x="788" y="1165"/>
                  </a:cubicBezTo>
                  <a:lnTo>
                    <a:pt x="23788" y="1165"/>
                  </a:lnTo>
                  <a:cubicBezTo>
                    <a:pt x="24574" y="1165"/>
                    <a:pt x="24574" y="1"/>
                    <a:pt x="23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7" name="Google Shape;8027;p142"/>
            <p:cNvSpPr/>
            <p:nvPr/>
          </p:nvSpPr>
          <p:spPr>
            <a:xfrm>
              <a:off x="3764350" y="1431375"/>
              <a:ext cx="515250" cy="29125"/>
            </a:xfrm>
            <a:custGeom>
              <a:avLst/>
              <a:gdLst/>
              <a:ahLst/>
              <a:cxnLst/>
              <a:rect l="l" t="t" r="r" b="b"/>
              <a:pathLst>
                <a:path w="20610" h="1165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19854" y="1165"/>
                  </a:lnTo>
                  <a:cubicBezTo>
                    <a:pt x="20609" y="1165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8" name="Google Shape;8028;p142"/>
            <p:cNvSpPr/>
            <p:nvPr/>
          </p:nvSpPr>
          <p:spPr>
            <a:xfrm>
              <a:off x="3764350" y="63377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9" name="Google Shape;8029;p142"/>
            <p:cNvSpPr/>
            <p:nvPr/>
          </p:nvSpPr>
          <p:spPr>
            <a:xfrm>
              <a:off x="3668400" y="1292950"/>
              <a:ext cx="705600" cy="29900"/>
            </a:xfrm>
            <a:custGeom>
              <a:avLst/>
              <a:gdLst/>
              <a:ahLst/>
              <a:cxnLst/>
              <a:rect l="l" t="t" r="r" b="b"/>
              <a:pathLst>
                <a:path w="28224" h="1196" extrusionOk="0">
                  <a:moveTo>
                    <a:pt x="787" y="0"/>
                  </a:moveTo>
                  <a:cubicBezTo>
                    <a:pt x="0" y="0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0" name="Google Shape;8030;p142"/>
            <p:cNvSpPr/>
            <p:nvPr/>
          </p:nvSpPr>
          <p:spPr>
            <a:xfrm>
              <a:off x="3668400" y="497700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0"/>
                  </a:moveTo>
                  <a:cubicBezTo>
                    <a:pt x="0" y="0"/>
                    <a:pt x="0" y="1164"/>
                    <a:pt x="787" y="1164"/>
                  </a:cubicBezTo>
                  <a:lnTo>
                    <a:pt x="27437" y="1164"/>
                  </a:lnTo>
                  <a:cubicBezTo>
                    <a:pt x="28223" y="1164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1" name="Google Shape;8031;p142"/>
            <p:cNvSpPr/>
            <p:nvPr/>
          </p:nvSpPr>
          <p:spPr>
            <a:xfrm>
              <a:off x="3651075" y="1155275"/>
              <a:ext cx="739425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2" name="Google Shape;8032;p142"/>
            <p:cNvSpPr/>
            <p:nvPr/>
          </p:nvSpPr>
          <p:spPr>
            <a:xfrm>
              <a:off x="3714000" y="1016850"/>
              <a:ext cx="597075" cy="29900"/>
            </a:xfrm>
            <a:custGeom>
              <a:avLst/>
              <a:gdLst/>
              <a:ahLst/>
              <a:cxnLst/>
              <a:rect l="l" t="t" r="r" b="b"/>
              <a:pathLst>
                <a:path w="23883" h="1196" extrusionOk="0">
                  <a:moveTo>
                    <a:pt x="788" y="0"/>
                  </a:moveTo>
                  <a:cubicBezTo>
                    <a:pt x="1" y="0"/>
                    <a:pt x="1" y="1196"/>
                    <a:pt x="788" y="1196"/>
                  </a:cubicBezTo>
                  <a:lnTo>
                    <a:pt x="23882" y="1196"/>
                  </a:lnTo>
                  <a:cubicBezTo>
                    <a:pt x="23536" y="787"/>
                    <a:pt x="23253" y="409"/>
                    <a:pt x="22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3" name="Google Shape;8033;p142"/>
            <p:cNvSpPr/>
            <p:nvPr/>
          </p:nvSpPr>
          <p:spPr>
            <a:xfrm>
              <a:off x="3764350" y="23029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19854" y="1197"/>
                  </a:lnTo>
                  <a:cubicBezTo>
                    <a:pt x="20609" y="1197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4" name="Google Shape;8034;p142"/>
            <p:cNvSpPr/>
            <p:nvPr/>
          </p:nvSpPr>
          <p:spPr>
            <a:xfrm>
              <a:off x="3668400" y="2165275"/>
              <a:ext cx="705600" cy="29925"/>
            </a:xfrm>
            <a:custGeom>
              <a:avLst/>
              <a:gdLst/>
              <a:ahLst/>
              <a:cxnLst/>
              <a:rect l="l" t="t" r="r" b="b"/>
              <a:pathLst>
                <a:path w="28224" h="1197" extrusionOk="0">
                  <a:moveTo>
                    <a:pt x="787" y="1"/>
                  </a:moveTo>
                  <a:cubicBezTo>
                    <a:pt x="0" y="1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5" name="Google Shape;8035;p142"/>
            <p:cNvSpPr/>
            <p:nvPr/>
          </p:nvSpPr>
          <p:spPr>
            <a:xfrm>
              <a:off x="3714000" y="184042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0"/>
                  </a:moveTo>
                  <a:cubicBezTo>
                    <a:pt x="1" y="0"/>
                    <a:pt x="1" y="1164"/>
                    <a:pt x="788" y="1164"/>
                  </a:cubicBezTo>
                  <a:lnTo>
                    <a:pt x="23788" y="1164"/>
                  </a:lnTo>
                  <a:cubicBezTo>
                    <a:pt x="24574" y="1164"/>
                    <a:pt x="24574" y="0"/>
                    <a:pt x="237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6" name="Google Shape;8036;p142"/>
            <p:cNvSpPr/>
            <p:nvPr/>
          </p:nvSpPr>
          <p:spPr>
            <a:xfrm>
              <a:off x="3618050" y="367900"/>
              <a:ext cx="774025" cy="3374525"/>
            </a:xfrm>
            <a:custGeom>
              <a:avLst/>
              <a:gdLst/>
              <a:ahLst/>
              <a:cxnLst/>
              <a:rect l="l" t="t" r="r" b="b"/>
              <a:pathLst>
                <a:path w="30961" h="134981" extrusionOk="0">
                  <a:moveTo>
                    <a:pt x="1926" y="0"/>
                  </a:moveTo>
                  <a:cubicBezTo>
                    <a:pt x="1666" y="0"/>
                    <a:pt x="1409" y="157"/>
                    <a:pt x="1353" y="504"/>
                  </a:cubicBezTo>
                  <a:cubicBezTo>
                    <a:pt x="1322" y="944"/>
                    <a:pt x="0" y="10887"/>
                    <a:pt x="15858" y="18627"/>
                  </a:cubicBezTo>
                  <a:cubicBezTo>
                    <a:pt x="28664" y="24920"/>
                    <a:pt x="29765" y="31999"/>
                    <a:pt x="29734" y="34013"/>
                  </a:cubicBezTo>
                  <a:cubicBezTo>
                    <a:pt x="29702" y="36058"/>
                    <a:pt x="28664" y="43169"/>
                    <a:pt x="15858" y="49430"/>
                  </a:cubicBezTo>
                  <a:cubicBezTo>
                    <a:pt x="441" y="56982"/>
                    <a:pt x="1227" y="66578"/>
                    <a:pt x="1353" y="67491"/>
                  </a:cubicBezTo>
                  <a:cubicBezTo>
                    <a:pt x="1227" y="68403"/>
                    <a:pt x="441" y="78000"/>
                    <a:pt x="15858" y="85551"/>
                  </a:cubicBezTo>
                  <a:cubicBezTo>
                    <a:pt x="28664" y="91812"/>
                    <a:pt x="29765" y="98923"/>
                    <a:pt x="29734" y="100937"/>
                  </a:cubicBezTo>
                  <a:cubicBezTo>
                    <a:pt x="29702" y="102982"/>
                    <a:pt x="28664" y="110062"/>
                    <a:pt x="15858" y="116354"/>
                  </a:cubicBezTo>
                  <a:cubicBezTo>
                    <a:pt x="0" y="124094"/>
                    <a:pt x="1322" y="134037"/>
                    <a:pt x="1353" y="134478"/>
                  </a:cubicBezTo>
                  <a:cubicBezTo>
                    <a:pt x="1385" y="134761"/>
                    <a:pt x="1636" y="134981"/>
                    <a:pt x="1951" y="134981"/>
                  </a:cubicBezTo>
                  <a:lnTo>
                    <a:pt x="2045" y="134981"/>
                  </a:lnTo>
                  <a:cubicBezTo>
                    <a:pt x="2360" y="134950"/>
                    <a:pt x="2580" y="134635"/>
                    <a:pt x="2517" y="134320"/>
                  </a:cubicBezTo>
                  <a:cubicBezTo>
                    <a:pt x="2517" y="134226"/>
                    <a:pt x="1353" y="124787"/>
                    <a:pt x="16393" y="117424"/>
                  </a:cubicBezTo>
                  <a:cubicBezTo>
                    <a:pt x="29797" y="110880"/>
                    <a:pt x="30961" y="103171"/>
                    <a:pt x="30929" y="100968"/>
                  </a:cubicBezTo>
                  <a:cubicBezTo>
                    <a:pt x="30898" y="98766"/>
                    <a:pt x="29797" y="91089"/>
                    <a:pt x="16393" y="84544"/>
                  </a:cubicBezTo>
                  <a:cubicBezTo>
                    <a:pt x="1353" y="77182"/>
                    <a:pt x="2517" y="67742"/>
                    <a:pt x="2517" y="67648"/>
                  </a:cubicBezTo>
                  <a:cubicBezTo>
                    <a:pt x="2517" y="67617"/>
                    <a:pt x="2517" y="67585"/>
                    <a:pt x="2517" y="67554"/>
                  </a:cubicBezTo>
                  <a:lnTo>
                    <a:pt x="2517" y="67491"/>
                  </a:lnTo>
                  <a:cubicBezTo>
                    <a:pt x="2517" y="67459"/>
                    <a:pt x="2517" y="67428"/>
                    <a:pt x="2517" y="67396"/>
                  </a:cubicBezTo>
                  <a:cubicBezTo>
                    <a:pt x="2517" y="67302"/>
                    <a:pt x="1353" y="57863"/>
                    <a:pt x="16393" y="50500"/>
                  </a:cubicBezTo>
                  <a:cubicBezTo>
                    <a:pt x="29797" y="43924"/>
                    <a:pt x="30961" y="36247"/>
                    <a:pt x="30929" y="34045"/>
                  </a:cubicBezTo>
                  <a:cubicBezTo>
                    <a:pt x="30898" y="31842"/>
                    <a:pt x="29797" y="24165"/>
                    <a:pt x="16393" y="17589"/>
                  </a:cubicBezTo>
                  <a:cubicBezTo>
                    <a:pt x="1353" y="10226"/>
                    <a:pt x="2517" y="787"/>
                    <a:pt x="2517" y="693"/>
                  </a:cubicBezTo>
                  <a:cubicBezTo>
                    <a:pt x="2588" y="253"/>
                    <a:pt x="2255" y="0"/>
                    <a:pt x="19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7" name="Google Shape;8037;p142"/>
            <p:cNvSpPr/>
            <p:nvPr/>
          </p:nvSpPr>
          <p:spPr>
            <a:xfrm>
              <a:off x="3698275" y="9885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8" name="Google Shape;8038;p142"/>
            <p:cNvSpPr/>
            <p:nvPr/>
          </p:nvSpPr>
          <p:spPr>
            <a:xfrm>
              <a:off x="3615675" y="1130125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0" y="2675"/>
                    <a:pt x="3430" y="1731"/>
                  </a:cubicBezTo>
                  <a:cubicBezTo>
                    <a:pt x="3430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9" name="Google Shape;8039;p142"/>
            <p:cNvSpPr/>
            <p:nvPr/>
          </p:nvSpPr>
          <p:spPr>
            <a:xfrm>
              <a:off x="4318900" y="4536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0"/>
                  </a:moveTo>
                  <a:cubicBezTo>
                    <a:pt x="787" y="0"/>
                    <a:pt x="1" y="755"/>
                    <a:pt x="1" y="1699"/>
                  </a:cubicBezTo>
                  <a:cubicBezTo>
                    <a:pt x="1" y="2643"/>
                    <a:pt x="787" y="3398"/>
                    <a:pt x="1731" y="3398"/>
                  </a:cubicBezTo>
                  <a:cubicBezTo>
                    <a:pt x="2675" y="3398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0" name="Google Shape;8040;p142"/>
            <p:cNvSpPr/>
            <p:nvPr/>
          </p:nvSpPr>
          <p:spPr>
            <a:xfrm>
              <a:off x="3732100" y="1397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44"/>
                    <a:pt x="756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1" name="Google Shape;8041;p142"/>
            <p:cNvSpPr/>
            <p:nvPr/>
          </p:nvSpPr>
          <p:spPr>
            <a:xfrm>
              <a:off x="4225300" y="2278550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3"/>
                    <a:pt x="787" y="3430"/>
                    <a:pt x="1731" y="3430"/>
                  </a:cubicBezTo>
                  <a:cubicBezTo>
                    <a:pt x="2675" y="3430"/>
                    <a:pt x="3430" y="2643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2" name="Google Shape;8042;p142"/>
            <p:cNvSpPr/>
            <p:nvPr/>
          </p:nvSpPr>
          <p:spPr>
            <a:xfrm>
              <a:off x="3633775" y="2950300"/>
              <a:ext cx="84975" cy="85775"/>
            </a:xfrm>
            <a:custGeom>
              <a:avLst/>
              <a:gdLst/>
              <a:ahLst/>
              <a:cxnLst/>
              <a:rect l="l" t="t" r="r" b="b"/>
              <a:pathLst>
                <a:path w="3399" h="3431" extrusionOk="0">
                  <a:moveTo>
                    <a:pt x="1700" y="1"/>
                  </a:moveTo>
                  <a:cubicBezTo>
                    <a:pt x="756" y="1"/>
                    <a:pt x="1" y="787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399" y="2675"/>
                    <a:pt x="3399" y="1731"/>
                  </a:cubicBezTo>
                  <a:cubicBezTo>
                    <a:pt x="3399" y="787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3" name="Google Shape;8043;p142"/>
            <p:cNvSpPr/>
            <p:nvPr/>
          </p:nvSpPr>
          <p:spPr>
            <a:xfrm>
              <a:off x="4227650" y="604675"/>
              <a:ext cx="84975" cy="85750"/>
            </a:xfrm>
            <a:custGeom>
              <a:avLst/>
              <a:gdLst/>
              <a:ahLst/>
              <a:cxnLst/>
              <a:rect l="l" t="t" r="r" b="b"/>
              <a:pathLst>
                <a:path w="3399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00" y="3430"/>
                  </a:cubicBezTo>
                  <a:cubicBezTo>
                    <a:pt x="2644" y="3430"/>
                    <a:pt x="3399" y="2643"/>
                    <a:pt x="3399" y="1699"/>
                  </a:cubicBezTo>
                  <a:cubicBezTo>
                    <a:pt x="3399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4" name="Google Shape;8044;p142"/>
            <p:cNvSpPr/>
            <p:nvPr/>
          </p:nvSpPr>
          <p:spPr>
            <a:xfrm>
              <a:off x="3659725" y="1268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1" y="756"/>
                    <a:pt x="1" y="1700"/>
                  </a:cubicBezTo>
                  <a:cubicBezTo>
                    <a:pt x="1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5" name="Google Shape;8045;p142"/>
            <p:cNvSpPr/>
            <p:nvPr/>
          </p:nvSpPr>
          <p:spPr>
            <a:xfrm>
              <a:off x="4259125" y="1796375"/>
              <a:ext cx="85750" cy="84975"/>
            </a:xfrm>
            <a:custGeom>
              <a:avLst/>
              <a:gdLst/>
              <a:ahLst/>
              <a:cxnLst/>
              <a:rect l="l" t="t" r="r" b="b"/>
              <a:pathLst>
                <a:path w="3430" h="3399" extrusionOk="0">
                  <a:moveTo>
                    <a:pt x="1699" y="0"/>
                  </a:moveTo>
                  <a:cubicBezTo>
                    <a:pt x="756" y="0"/>
                    <a:pt x="0" y="755"/>
                    <a:pt x="0" y="1699"/>
                  </a:cubicBezTo>
                  <a:cubicBezTo>
                    <a:pt x="0" y="2643"/>
                    <a:pt x="756" y="3398"/>
                    <a:pt x="1699" y="3398"/>
                  </a:cubicBezTo>
                  <a:cubicBezTo>
                    <a:pt x="2643" y="3398"/>
                    <a:pt x="3430" y="2643"/>
                    <a:pt x="3430" y="1699"/>
                  </a:cubicBezTo>
                  <a:cubicBezTo>
                    <a:pt x="3430" y="755"/>
                    <a:pt x="2643" y="0"/>
                    <a:pt x="16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6" name="Google Shape;8046;p142"/>
            <p:cNvSpPr/>
            <p:nvPr/>
          </p:nvSpPr>
          <p:spPr>
            <a:xfrm>
              <a:off x="4322050" y="212910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87" y="0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7" name="Google Shape;8047;p142"/>
            <p:cNvSpPr/>
            <p:nvPr/>
          </p:nvSpPr>
          <p:spPr>
            <a:xfrm>
              <a:off x="3703000" y="2674200"/>
              <a:ext cx="85750" cy="85775"/>
            </a:xfrm>
            <a:custGeom>
              <a:avLst/>
              <a:gdLst/>
              <a:ahLst/>
              <a:cxnLst/>
              <a:rect l="l" t="t" r="r" b="b"/>
              <a:pathLst>
                <a:path w="3430" h="3431" extrusionOk="0">
                  <a:moveTo>
                    <a:pt x="1699" y="1"/>
                  </a:moveTo>
                  <a:cubicBezTo>
                    <a:pt x="756" y="1"/>
                    <a:pt x="0" y="787"/>
                    <a:pt x="0" y="1731"/>
                  </a:cubicBezTo>
                  <a:cubicBezTo>
                    <a:pt x="0" y="2675"/>
                    <a:pt x="756" y="3430"/>
                    <a:pt x="1699" y="3430"/>
                  </a:cubicBezTo>
                  <a:cubicBezTo>
                    <a:pt x="2643" y="3430"/>
                    <a:pt x="3430" y="2675"/>
                    <a:pt x="3430" y="1731"/>
                  </a:cubicBezTo>
                  <a:cubicBezTo>
                    <a:pt x="3430" y="787"/>
                    <a:pt x="2643" y="1"/>
                    <a:pt x="16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8" name="Google Shape;8048;p142"/>
            <p:cNvSpPr/>
            <p:nvPr/>
          </p:nvSpPr>
          <p:spPr>
            <a:xfrm>
              <a:off x="4225300" y="341990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9" name="Google Shape;8049;p142"/>
            <p:cNvSpPr/>
            <p:nvPr/>
          </p:nvSpPr>
          <p:spPr>
            <a:xfrm>
              <a:off x="3627475" y="281345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31" y="3430"/>
                  </a:cubicBezTo>
                  <a:cubicBezTo>
                    <a:pt x="2675" y="3430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0" name="Google Shape;8050;p142"/>
            <p:cNvSpPr/>
            <p:nvPr/>
          </p:nvSpPr>
          <p:spPr>
            <a:xfrm>
              <a:off x="3734450" y="30840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00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1" y="2675"/>
                    <a:pt x="3431" y="1700"/>
                  </a:cubicBezTo>
                  <a:cubicBezTo>
                    <a:pt x="3431" y="756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52" name="Google Shape;8052;p143"/>
          <p:cNvGrpSpPr/>
          <p:nvPr/>
        </p:nvGrpSpPr>
        <p:grpSpPr>
          <a:xfrm>
            <a:off x="26" y="-294805"/>
            <a:ext cx="9143984" cy="6027911"/>
            <a:chOff x="26" y="-294805"/>
            <a:chExt cx="9143984" cy="6027911"/>
          </a:xfrm>
        </p:grpSpPr>
        <p:sp>
          <p:nvSpPr>
            <p:cNvPr id="8053" name="Google Shape;8053;p143"/>
            <p:cNvSpPr/>
            <p:nvPr/>
          </p:nvSpPr>
          <p:spPr>
            <a:xfrm>
              <a:off x="470966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54" name="Google Shape;8054;p143"/>
            <p:cNvGrpSpPr/>
            <p:nvPr/>
          </p:nvGrpSpPr>
          <p:grpSpPr>
            <a:xfrm>
              <a:off x="783924" y="4009249"/>
              <a:ext cx="4360695" cy="1723858"/>
              <a:chOff x="791415" y="4009249"/>
              <a:chExt cx="4360695" cy="1723858"/>
            </a:xfrm>
          </p:grpSpPr>
          <p:sp>
            <p:nvSpPr>
              <p:cNvPr id="8055" name="Google Shape;8055;p143"/>
              <p:cNvSpPr/>
              <p:nvPr/>
            </p:nvSpPr>
            <p:spPr>
              <a:xfrm>
                <a:off x="791415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6" name="Google Shape;8056;p143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7" name="Google Shape;8057;p143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8" name="Google Shape;8058;p143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059" name="Google Shape;8059;p143"/>
            <p:cNvSpPr/>
            <p:nvPr/>
          </p:nvSpPr>
          <p:spPr>
            <a:xfrm>
              <a:off x="26" y="8"/>
              <a:ext cx="2422993" cy="2974946"/>
            </a:xfrm>
            <a:custGeom>
              <a:avLst/>
              <a:gdLst/>
              <a:ahLst/>
              <a:cxnLst/>
              <a:rect l="l" t="t" r="r" b="b"/>
              <a:pathLst>
                <a:path w="55018" h="67551" extrusionOk="0">
                  <a:moveTo>
                    <a:pt x="44102" y="0"/>
                  </a:moveTo>
                  <a:lnTo>
                    <a:pt x="0" y="54164"/>
                  </a:lnTo>
                  <a:lnTo>
                    <a:pt x="0" y="67550"/>
                  </a:lnTo>
                  <a:lnTo>
                    <a:pt x="5501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0" name="Google Shape;8060;p143"/>
            <p:cNvSpPr/>
            <p:nvPr/>
          </p:nvSpPr>
          <p:spPr>
            <a:xfrm>
              <a:off x="26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1" name="Google Shape;8061;p143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2" name="Google Shape;8062;p143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3" name="Google Shape;8063;p143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4" name="Google Shape;8064;p143"/>
            <p:cNvSpPr/>
            <p:nvPr/>
          </p:nvSpPr>
          <p:spPr>
            <a:xfrm>
              <a:off x="305653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5" name="Google Shape;8065;p143"/>
            <p:cNvSpPr/>
            <p:nvPr/>
          </p:nvSpPr>
          <p:spPr>
            <a:xfrm>
              <a:off x="4055689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6" name="Google Shape;8066;p143"/>
            <p:cNvSpPr/>
            <p:nvPr/>
          </p:nvSpPr>
          <p:spPr>
            <a:xfrm>
              <a:off x="505028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7" name="Google Shape;8067;p143"/>
            <p:cNvSpPr/>
            <p:nvPr/>
          </p:nvSpPr>
          <p:spPr>
            <a:xfrm>
              <a:off x="6008337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8" name="Google Shape;8068;p143"/>
            <p:cNvSpPr/>
            <p:nvPr/>
          </p:nvSpPr>
          <p:spPr>
            <a:xfrm>
              <a:off x="203744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9" name="Google Shape;8069;p143"/>
            <p:cNvSpPr/>
            <p:nvPr/>
          </p:nvSpPr>
          <p:spPr>
            <a:xfrm>
              <a:off x="26" y="2502977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7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0" name="Google Shape;8070;p143"/>
            <p:cNvSpPr/>
            <p:nvPr/>
          </p:nvSpPr>
          <p:spPr>
            <a:xfrm>
              <a:off x="7773661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1" name="Google Shape;8071;p143"/>
            <p:cNvSpPr/>
            <p:nvPr/>
          </p:nvSpPr>
          <p:spPr>
            <a:xfrm>
              <a:off x="5735490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72" name="Google Shape;8072;p143"/>
          <p:cNvSpPr txBox="1">
            <a:spLocks noGrp="1"/>
          </p:cNvSpPr>
          <p:nvPr>
            <p:ph type="title" hasCustomPrompt="1"/>
          </p:nvPr>
        </p:nvSpPr>
        <p:spPr>
          <a:xfrm>
            <a:off x="2204850" y="1587476"/>
            <a:ext cx="4734300" cy="125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8073" name="Google Shape;8073;p143"/>
          <p:cNvSpPr txBox="1">
            <a:spLocks noGrp="1"/>
          </p:cNvSpPr>
          <p:nvPr>
            <p:ph type="subTitle" idx="1"/>
          </p:nvPr>
        </p:nvSpPr>
        <p:spPr>
          <a:xfrm flipH="1">
            <a:off x="2633250" y="2892325"/>
            <a:ext cx="3877500" cy="67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>
            <a:endParaRPr/>
          </a:p>
        </p:txBody>
      </p:sp>
      <p:grpSp>
        <p:nvGrpSpPr>
          <p:cNvPr id="8074" name="Google Shape;8074;p143"/>
          <p:cNvGrpSpPr/>
          <p:nvPr/>
        </p:nvGrpSpPr>
        <p:grpSpPr>
          <a:xfrm>
            <a:off x="-915828" y="2140786"/>
            <a:ext cx="10975656" cy="3469432"/>
            <a:chOff x="-915828" y="2140786"/>
            <a:chExt cx="10975656" cy="3469432"/>
          </a:xfrm>
        </p:grpSpPr>
        <p:grpSp>
          <p:nvGrpSpPr>
            <p:cNvPr id="8075" name="Google Shape;8075;p143"/>
            <p:cNvGrpSpPr/>
            <p:nvPr/>
          </p:nvGrpSpPr>
          <p:grpSpPr>
            <a:xfrm rot="2302834" flipH="1">
              <a:off x="8109974" y="2015586"/>
              <a:ext cx="891377" cy="3719832"/>
              <a:chOff x="3615675" y="367825"/>
              <a:chExt cx="808650" cy="3374600"/>
            </a:xfrm>
          </p:grpSpPr>
          <p:sp>
            <p:nvSpPr>
              <p:cNvPr id="8076" name="Google Shape;8076;p143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7" name="Google Shape;8077;p143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8" name="Google Shape;8078;p143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9" name="Google Shape;8079;p143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0" name="Google Shape;8080;p143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1" name="Google Shape;8081;p143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2" name="Google Shape;8082;p143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3" name="Google Shape;8083;p143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4" name="Google Shape;8084;p143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5" name="Google Shape;8085;p143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6" name="Google Shape;8086;p143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7" name="Google Shape;8087;p143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8" name="Google Shape;8088;p143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9" name="Google Shape;8089;p143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0" name="Google Shape;8090;p143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1" name="Google Shape;8091;p143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2" name="Google Shape;8092;p143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3" name="Google Shape;8093;p143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4" name="Google Shape;8094;p143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5" name="Google Shape;8095;p143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6" name="Google Shape;8096;p143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7" name="Google Shape;8097;p143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8" name="Google Shape;8098;p143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9" name="Google Shape;8099;p143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0" name="Google Shape;8100;p143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1" name="Google Shape;8101;p143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2" name="Google Shape;8102;p143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3" name="Google Shape;8103;p143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4" name="Google Shape;8104;p143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5" name="Google Shape;8105;p143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6" name="Google Shape;8106;p143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07" name="Google Shape;8107;p143"/>
            <p:cNvGrpSpPr/>
            <p:nvPr/>
          </p:nvGrpSpPr>
          <p:grpSpPr>
            <a:xfrm rot="-2302834">
              <a:off x="142649" y="2015586"/>
              <a:ext cx="891377" cy="3719832"/>
              <a:chOff x="3615675" y="367825"/>
              <a:chExt cx="808650" cy="3374600"/>
            </a:xfrm>
          </p:grpSpPr>
          <p:sp>
            <p:nvSpPr>
              <p:cNvPr id="8108" name="Google Shape;8108;p143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9" name="Google Shape;8109;p143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0" name="Google Shape;8110;p143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1" name="Google Shape;8111;p143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2" name="Google Shape;8112;p143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3" name="Google Shape;8113;p143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4" name="Google Shape;8114;p143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5" name="Google Shape;8115;p143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6" name="Google Shape;8116;p143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7" name="Google Shape;8117;p143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8" name="Google Shape;8118;p143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9" name="Google Shape;8119;p143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0" name="Google Shape;8120;p143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1" name="Google Shape;8121;p143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2" name="Google Shape;8122;p143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3" name="Google Shape;8123;p143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4" name="Google Shape;8124;p143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5" name="Google Shape;8125;p143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6" name="Google Shape;8126;p143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7" name="Google Shape;8127;p143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8" name="Google Shape;8128;p143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9" name="Google Shape;8129;p143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0" name="Google Shape;8130;p143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1" name="Google Shape;8131;p143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2" name="Google Shape;8132;p143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3" name="Google Shape;8133;p143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4" name="Google Shape;8134;p143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5" name="Google Shape;8135;p143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6" name="Google Shape;8136;p143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7" name="Google Shape;8137;p143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8" name="Google Shape;8138;p143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81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26_1">
    <p:spTree>
      <p:nvGrpSpPr>
        <p:cNvPr id="1" name="Shape 8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1" name="Google Shape;8141;p145"/>
          <p:cNvSpPr txBox="1">
            <a:spLocks noGrp="1"/>
          </p:cNvSpPr>
          <p:nvPr>
            <p:ph type="title" hasCustomPrompt="1"/>
          </p:nvPr>
        </p:nvSpPr>
        <p:spPr>
          <a:xfrm>
            <a:off x="722239" y="1590236"/>
            <a:ext cx="11634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142" name="Google Shape;8142;p145"/>
          <p:cNvSpPr txBox="1">
            <a:spLocks noGrp="1"/>
          </p:cNvSpPr>
          <p:nvPr>
            <p:ph type="subTitle" idx="1"/>
          </p:nvPr>
        </p:nvSpPr>
        <p:spPr>
          <a:xfrm>
            <a:off x="1876266" y="1572070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8143" name="Google Shape;8143;p145"/>
          <p:cNvSpPr txBox="1">
            <a:spLocks noGrp="1"/>
          </p:cNvSpPr>
          <p:nvPr>
            <p:ph type="subTitle" idx="2"/>
          </p:nvPr>
        </p:nvSpPr>
        <p:spPr>
          <a:xfrm>
            <a:off x="1876266" y="1910488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9pPr>
          </a:lstStyle>
          <a:p>
            <a:endParaRPr/>
          </a:p>
        </p:txBody>
      </p:sp>
      <p:sp>
        <p:nvSpPr>
          <p:cNvPr id="8144" name="Google Shape;8144;p145"/>
          <p:cNvSpPr txBox="1">
            <a:spLocks noGrp="1"/>
          </p:cNvSpPr>
          <p:nvPr>
            <p:ph type="title" idx="3" hasCustomPrompt="1"/>
          </p:nvPr>
        </p:nvSpPr>
        <p:spPr>
          <a:xfrm>
            <a:off x="722239" y="3117061"/>
            <a:ext cx="11634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145" name="Google Shape;8145;p145"/>
          <p:cNvSpPr txBox="1">
            <a:spLocks noGrp="1"/>
          </p:cNvSpPr>
          <p:nvPr>
            <p:ph type="subTitle" idx="4"/>
          </p:nvPr>
        </p:nvSpPr>
        <p:spPr>
          <a:xfrm>
            <a:off x="1876266" y="3098892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8146" name="Google Shape;8146;p145"/>
          <p:cNvSpPr txBox="1">
            <a:spLocks noGrp="1"/>
          </p:cNvSpPr>
          <p:nvPr>
            <p:ph type="subTitle" idx="5"/>
          </p:nvPr>
        </p:nvSpPr>
        <p:spPr>
          <a:xfrm>
            <a:off x="1876266" y="3437310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9pPr>
          </a:lstStyle>
          <a:p>
            <a:endParaRPr/>
          </a:p>
        </p:txBody>
      </p:sp>
      <p:sp>
        <p:nvSpPr>
          <p:cNvPr id="8147" name="Google Shape;8147;p145"/>
          <p:cNvSpPr txBox="1">
            <a:spLocks noGrp="1"/>
          </p:cNvSpPr>
          <p:nvPr>
            <p:ph type="title" idx="6" hasCustomPrompt="1"/>
          </p:nvPr>
        </p:nvSpPr>
        <p:spPr>
          <a:xfrm>
            <a:off x="4626276" y="1590236"/>
            <a:ext cx="11634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148" name="Google Shape;8148;p145"/>
          <p:cNvSpPr txBox="1">
            <a:spLocks noGrp="1"/>
          </p:cNvSpPr>
          <p:nvPr>
            <p:ph type="subTitle" idx="7"/>
          </p:nvPr>
        </p:nvSpPr>
        <p:spPr>
          <a:xfrm>
            <a:off x="5780261" y="1572075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8149" name="Google Shape;8149;p145"/>
          <p:cNvSpPr txBox="1">
            <a:spLocks noGrp="1"/>
          </p:cNvSpPr>
          <p:nvPr>
            <p:ph type="subTitle" idx="8"/>
          </p:nvPr>
        </p:nvSpPr>
        <p:spPr>
          <a:xfrm>
            <a:off x="5780261" y="1910488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9pPr>
          </a:lstStyle>
          <a:p>
            <a:endParaRPr/>
          </a:p>
        </p:txBody>
      </p:sp>
      <p:sp>
        <p:nvSpPr>
          <p:cNvPr id="8150" name="Google Shape;8150;p145"/>
          <p:cNvSpPr txBox="1">
            <a:spLocks noGrp="1"/>
          </p:cNvSpPr>
          <p:nvPr>
            <p:ph type="title" idx="9" hasCustomPrompt="1"/>
          </p:nvPr>
        </p:nvSpPr>
        <p:spPr>
          <a:xfrm>
            <a:off x="4626277" y="3117089"/>
            <a:ext cx="11634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151" name="Google Shape;8151;p145"/>
          <p:cNvSpPr txBox="1">
            <a:spLocks noGrp="1"/>
          </p:cNvSpPr>
          <p:nvPr>
            <p:ph type="subTitle" idx="13"/>
          </p:nvPr>
        </p:nvSpPr>
        <p:spPr>
          <a:xfrm>
            <a:off x="5780261" y="3098892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8152" name="Google Shape;8152;p145"/>
          <p:cNvSpPr txBox="1">
            <a:spLocks noGrp="1"/>
          </p:cNvSpPr>
          <p:nvPr>
            <p:ph type="subTitle" idx="14"/>
          </p:nvPr>
        </p:nvSpPr>
        <p:spPr>
          <a:xfrm>
            <a:off x="5780261" y="3437323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9pPr>
          </a:lstStyle>
          <a:p>
            <a:endParaRPr/>
          </a:p>
        </p:txBody>
      </p:sp>
      <p:sp>
        <p:nvSpPr>
          <p:cNvPr id="8153" name="Google Shape;8153;p145"/>
          <p:cNvSpPr txBox="1">
            <a:spLocks noGrp="1"/>
          </p:cNvSpPr>
          <p:nvPr>
            <p:ph type="title" idx="15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grpSp>
        <p:nvGrpSpPr>
          <p:cNvPr id="8154" name="Google Shape;8154;p145"/>
          <p:cNvGrpSpPr/>
          <p:nvPr/>
        </p:nvGrpSpPr>
        <p:grpSpPr>
          <a:xfrm>
            <a:off x="-681552" y="-905197"/>
            <a:ext cx="10429037" cy="7134068"/>
            <a:chOff x="-681552" y="-905197"/>
            <a:chExt cx="10429037" cy="7134068"/>
          </a:xfrm>
        </p:grpSpPr>
        <p:grpSp>
          <p:nvGrpSpPr>
            <p:cNvPr id="8155" name="Google Shape;8155;p145"/>
            <p:cNvGrpSpPr/>
            <p:nvPr/>
          </p:nvGrpSpPr>
          <p:grpSpPr>
            <a:xfrm rot="-1800138">
              <a:off x="8300273" y="-926851"/>
              <a:ext cx="732263" cy="3055826"/>
              <a:chOff x="3615675" y="367825"/>
              <a:chExt cx="808650" cy="3374600"/>
            </a:xfrm>
          </p:grpSpPr>
          <p:sp>
            <p:nvSpPr>
              <p:cNvPr id="8156" name="Google Shape;8156;p145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7" name="Google Shape;8157;p145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8" name="Google Shape;8158;p145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9" name="Google Shape;8159;p145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0" name="Google Shape;8160;p145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1" name="Google Shape;8161;p145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2" name="Google Shape;8162;p145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3" name="Google Shape;8163;p145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4" name="Google Shape;8164;p145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5" name="Google Shape;8165;p145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6" name="Google Shape;8166;p145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7" name="Google Shape;8167;p145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8" name="Google Shape;8168;p145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9" name="Google Shape;8169;p145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0" name="Google Shape;8170;p145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1" name="Google Shape;8171;p145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2" name="Google Shape;8172;p145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3" name="Google Shape;8173;p145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4" name="Google Shape;8174;p145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5" name="Google Shape;8175;p145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6" name="Google Shape;8176;p145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7" name="Google Shape;8177;p145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8" name="Google Shape;8178;p145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9" name="Google Shape;8179;p145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0" name="Google Shape;8180;p145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1" name="Google Shape;8181;p145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2" name="Google Shape;8182;p145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3" name="Google Shape;8183;p145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4" name="Google Shape;8184;p145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5" name="Google Shape;8185;p145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6" name="Google Shape;8186;p145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87" name="Google Shape;8187;p145"/>
            <p:cNvGrpSpPr/>
            <p:nvPr/>
          </p:nvGrpSpPr>
          <p:grpSpPr>
            <a:xfrm rot="-1800138">
              <a:off x="33398" y="3194699"/>
              <a:ext cx="732263" cy="3055826"/>
              <a:chOff x="3615675" y="367825"/>
              <a:chExt cx="808650" cy="3374600"/>
            </a:xfrm>
          </p:grpSpPr>
          <p:sp>
            <p:nvSpPr>
              <p:cNvPr id="8188" name="Google Shape;8188;p145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9" name="Google Shape;8189;p145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0" name="Google Shape;8190;p145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1" name="Google Shape;8191;p145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2" name="Google Shape;8192;p145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3" name="Google Shape;8193;p145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4" name="Google Shape;8194;p145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5" name="Google Shape;8195;p145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6" name="Google Shape;8196;p145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7" name="Google Shape;8197;p145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8" name="Google Shape;8198;p145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9" name="Google Shape;8199;p145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0" name="Google Shape;8200;p145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1" name="Google Shape;8201;p145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2" name="Google Shape;8202;p145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3" name="Google Shape;8203;p145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4" name="Google Shape;8204;p145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5" name="Google Shape;8205;p145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6" name="Google Shape;8206;p145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7" name="Google Shape;8207;p145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8" name="Google Shape;8208;p145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9" name="Google Shape;8209;p145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0" name="Google Shape;8210;p145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1" name="Google Shape;8211;p145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2" name="Google Shape;8212;p145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3" name="Google Shape;8213;p145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4" name="Google Shape;8214;p145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5" name="Google Shape;8215;p145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6" name="Google Shape;8216;p145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7" name="Google Shape;8217;p145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8" name="Google Shape;8218;p145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219" name="Google Shape;8219;p145"/>
          <p:cNvGrpSpPr/>
          <p:nvPr/>
        </p:nvGrpSpPr>
        <p:grpSpPr>
          <a:xfrm>
            <a:off x="783924" y="-294805"/>
            <a:ext cx="8352595" cy="6027911"/>
            <a:chOff x="791415" y="-294805"/>
            <a:chExt cx="8352595" cy="6027911"/>
          </a:xfrm>
        </p:grpSpPr>
        <p:grpSp>
          <p:nvGrpSpPr>
            <p:cNvPr id="8220" name="Google Shape;8220;p145"/>
            <p:cNvGrpSpPr/>
            <p:nvPr/>
          </p:nvGrpSpPr>
          <p:grpSpPr>
            <a:xfrm>
              <a:off x="7011514" y="-294805"/>
              <a:ext cx="2132496" cy="5438332"/>
              <a:chOff x="7011514" y="-294805"/>
              <a:chExt cx="2132496" cy="5438332"/>
            </a:xfrm>
          </p:grpSpPr>
          <p:sp>
            <p:nvSpPr>
              <p:cNvPr id="8221" name="Google Shape;8221;p145"/>
              <p:cNvSpPr/>
              <p:nvPr/>
            </p:nvSpPr>
            <p:spPr>
              <a:xfrm>
                <a:off x="7773661" y="3460451"/>
                <a:ext cx="1370349" cy="1683077"/>
              </a:xfrm>
              <a:custGeom>
                <a:avLst/>
                <a:gdLst/>
                <a:ahLst/>
                <a:cxnLst/>
                <a:rect l="l" t="t" r="r" b="b"/>
                <a:pathLst>
                  <a:path w="31116" h="38217" extrusionOk="0">
                    <a:moveTo>
                      <a:pt x="31115" y="1"/>
                    </a:moveTo>
                    <a:lnTo>
                      <a:pt x="1" y="38217"/>
                    </a:lnTo>
                    <a:lnTo>
                      <a:pt x="10899" y="38217"/>
                    </a:lnTo>
                    <a:lnTo>
                      <a:pt x="31115" y="13405"/>
                    </a:lnTo>
                    <a:lnTo>
                      <a:pt x="311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2" name="Google Shape;8222;p145"/>
              <p:cNvSpPr/>
              <p:nvPr/>
            </p:nvSpPr>
            <p:spPr>
              <a:xfrm>
                <a:off x="7011514" y="8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8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3" name="Google Shape;8223;p145"/>
              <p:cNvSpPr/>
              <p:nvPr/>
            </p:nvSpPr>
            <p:spPr>
              <a:xfrm>
                <a:off x="7773661" y="-294805"/>
                <a:ext cx="1370349" cy="1683077"/>
              </a:xfrm>
              <a:custGeom>
                <a:avLst/>
                <a:gdLst/>
                <a:ahLst/>
                <a:cxnLst/>
                <a:rect l="l" t="t" r="r" b="b"/>
                <a:pathLst>
                  <a:path w="31116" h="38217" extrusionOk="0">
                    <a:moveTo>
                      <a:pt x="31115" y="1"/>
                    </a:moveTo>
                    <a:lnTo>
                      <a:pt x="1" y="38217"/>
                    </a:lnTo>
                    <a:lnTo>
                      <a:pt x="10899" y="38217"/>
                    </a:lnTo>
                    <a:lnTo>
                      <a:pt x="31115" y="13405"/>
                    </a:lnTo>
                    <a:lnTo>
                      <a:pt x="311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2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224" name="Google Shape;8224;p145"/>
            <p:cNvSpPr/>
            <p:nvPr/>
          </p:nvSpPr>
          <p:spPr>
            <a:xfrm>
              <a:off x="6754575" y="2209363"/>
              <a:ext cx="2389434" cy="2934165"/>
            </a:xfrm>
            <a:custGeom>
              <a:avLst/>
              <a:gdLst/>
              <a:ahLst/>
              <a:cxnLst/>
              <a:rect l="l" t="t" r="r" b="b"/>
              <a:pathLst>
                <a:path w="54256" h="66625" extrusionOk="0">
                  <a:moveTo>
                    <a:pt x="54255" y="1"/>
                  </a:moveTo>
                  <a:lnTo>
                    <a:pt x="0" y="66625"/>
                  </a:lnTo>
                  <a:lnTo>
                    <a:pt x="10917" y="66625"/>
                  </a:lnTo>
                  <a:lnTo>
                    <a:pt x="54255" y="13387"/>
                  </a:lnTo>
                  <a:lnTo>
                    <a:pt x="5425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29000">
                  <a:srgbClr val="87D2E4">
                    <a:alpha val="0"/>
                  </a:srgbClr>
                </a:gs>
                <a:gs pos="75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5" name="Google Shape;8225;p145"/>
            <p:cNvSpPr/>
            <p:nvPr/>
          </p:nvSpPr>
          <p:spPr>
            <a:xfrm>
              <a:off x="5735490" y="957482"/>
              <a:ext cx="3408520" cy="4186046"/>
            </a:xfrm>
            <a:custGeom>
              <a:avLst/>
              <a:gdLst/>
              <a:ahLst/>
              <a:cxnLst/>
              <a:rect l="l" t="t" r="r" b="b"/>
              <a:pathLst>
                <a:path w="77396" h="95051" extrusionOk="0">
                  <a:moveTo>
                    <a:pt x="77395" y="1"/>
                  </a:moveTo>
                  <a:lnTo>
                    <a:pt x="0" y="95051"/>
                  </a:lnTo>
                  <a:lnTo>
                    <a:pt x="10916" y="95051"/>
                  </a:lnTo>
                  <a:lnTo>
                    <a:pt x="77395" y="13406"/>
                  </a:lnTo>
                  <a:lnTo>
                    <a:pt x="7739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29000">
                  <a:srgbClr val="87D2E4">
                    <a:alpha val="0"/>
                  </a:srgbClr>
                </a:gs>
                <a:gs pos="75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6" name="Google Shape;8226;p145"/>
            <p:cNvSpPr/>
            <p:nvPr/>
          </p:nvSpPr>
          <p:spPr>
            <a:xfrm>
              <a:off x="4717153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27" name="Google Shape;8227;p145"/>
            <p:cNvGrpSpPr/>
            <p:nvPr/>
          </p:nvGrpSpPr>
          <p:grpSpPr>
            <a:xfrm>
              <a:off x="791415" y="4009249"/>
              <a:ext cx="4360695" cy="1723858"/>
              <a:chOff x="791415" y="4009249"/>
              <a:chExt cx="4360695" cy="1723858"/>
            </a:xfrm>
          </p:grpSpPr>
          <p:sp>
            <p:nvSpPr>
              <p:cNvPr id="8228" name="Google Shape;8228;p145"/>
              <p:cNvSpPr/>
              <p:nvPr/>
            </p:nvSpPr>
            <p:spPr>
              <a:xfrm>
                <a:off x="791415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9" name="Google Shape;8229;p145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0" name="Google Shape;8230;p145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1" name="Google Shape;8231;p145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6"/>
          <p:cNvSpPr txBox="1">
            <a:spLocks noGrp="1"/>
          </p:cNvSpPr>
          <p:nvPr>
            <p:ph type="body" idx="1"/>
          </p:nvPr>
        </p:nvSpPr>
        <p:spPr>
          <a:xfrm>
            <a:off x="720000" y="1034025"/>
            <a:ext cx="7359900" cy="364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200"/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9pPr>
          </a:lstStyle>
          <a:p>
            <a:endParaRPr/>
          </a:p>
        </p:txBody>
      </p:sp>
      <p:grpSp>
        <p:nvGrpSpPr>
          <p:cNvPr id="152" name="Google Shape;152;p16"/>
          <p:cNvGrpSpPr/>
          <p:nvPr/>
        </p:nvGrpSpPr>
        <p:grpSpPr>
          <a:xfrm>
            <a:off x="7011514" y="-294805"/>
            <a:ext cx="2132496" cy="4187244"/>
            <a:chOff x="7011514" y="-294805"/>
            <a:chExt cx="2132496" cy="4187244"/>
          </a:xfrm>
        </p:grpSpPr>
        <p:sp>
          <p:nvSpPr>
            <p:cNvPr id="153" name="Google Shape;153;p16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6"/>
            <p:cNvSpPr/>
            <p:nvPr/>
          </p:nvSpPr>
          <p:spPr>
            <a:xfrm>
              <a:off x="7773661" y="2209363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6"/>
            <p:cNvSpPr/>
            <p:nvPr/>
          </p:nvSpPr>
          <p:spPr>
            <a:xfrm>
              <a:off x="7773661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6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" name="Google Shape;157;p16"/>
          <p:cNvGrpSpPr/>
          <p:nvPr/>
        </p:nvGrpSpPr>
        <p:grpSpPr>
          <a:xfrm rot="1800138" flipH="1">
            <a:off x="8303462" y="3170745"/>
            <a:ext cx="732263" cy="3055826"/>
            <a:chOff x="3615675" y="367825"/>
            <a:chExt cx="808650" cy="3374600"/>
          </a:xfrm>
        </p:grpSpPr>
        <p:sp>
          <p:nvSpPr>
            <p:cNvPr id="158" name="Google Shape;158;p16"/>
            <p:cNvSpPr/>
            <p:nvPr/>
          </p:nvSpPr>
          <p:spPr>
            <a:xfrm>
              <a:off x="3663733" y="2002850"/>
              <a:ext cx="714802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6"/>
            <p:cNvSpPr/>
            <p:nvPr/>
          </p:nvSpPr>
          <p:spPr>
            <a:xfrm>
              <a:off x="3649500" y="367825"/>
              <a:ext cx="774825" cy="3374600"/>
            </a:xfrm>
            <a:custGeom>
              <a:avLst/>
              <a:gdLst/>
              <a:ahLst/>
              <a:cxnLst/>
              <a:rect l="l" t="t" r="r" b="b"/>
              <a:pathLst>
                <a:path w="30993" h="134984" extrusionOk="0">
                  <a:moveTo>
                    <a:pt x="29058" y="0"/>
                  </a:moveTo>
                  <a:cubicBezTo>
                    <a:pt x="28728" y="0"/>
                    <a:pt x="28392" y="245"/>
                    <a:pt x="28444" y="664"/>
                  </a:cubicBezTo>
                  <a:cubicBezTo>
                    <a:pt x="28476" y="790"/>
                    <a:pt x="29640" y="10229"/>
                    <a:pt x="14600" y="17592"/>
                  </a:cubicBezTo>
                  <a:cubicBezTo>
                    <a:pt x="1196" y="24136"/>
                    <a:pt x="1" y="31845"/>
                    <a:pt x="32" y="34048"/>
                  </a:cubicBezTo>
                  <a:cubicBezTo>
                    <a:pt x="95" y="36250"/>
                    <a:pt x="1196" y="43927"/>
                    <a:pt x="14600" y="50503"/>
                  </a:cubicBezTo>
                  <a:cubicBezTo>
                    <a:pt x="29640" y="57866"/>
                    <a:pt x="28444" y="67305"/>
                    <a:pt x="28444" y="67399"/>
                  </a:cubicBezTo>
                  <a:cubicBezTo>
                    <a:pt x="28444" y="67399"/>
                    <a:pt x="28444" y="67431"/>
                    <a:pt x="28444" y="67462"/>
                  </a:cubicBezTo>
                  <a:lnTo>
                    <a:pt x="28444" y="67525"/>
                  </a:lnTo>
                  <a:cubicBezTo>
                    <a:pt x="28444" y="67557"/>
                    <a:pt x="28444" y="67588"/>
                    <a:pt x="28444" y="67620"/>
                  </a:cubicBezTo>
                  <a:cubicBezTo>
                    <a:pt x="28476" y="67714"/>
                    <a:pt x="29640" y="77153"/>
                    <a:pt x="14600" y="84516"/>
                  </a:cubicBezTo>
                  <a:cubicBezTo>
                    <a:pt x="1196" y="91060"/>
                    <a:pt x="1" y="98769"/>
                    <a:pt x="32" y="100971"/>
                  </a:cubicBezTo>
                  <a:cubicBezTo>
                    <a:pt x="95" y="103174"/>
                    <a:pt x="1196" y="110851"/>
                    <a:pt x="14600" y="117427"/>
                  </a:cubicBezTo>
                  <a:cubicBezTo>
                    <a:pt x="29640" y="124758"/>
                    <a:pt x="28444" y="134197"/>
                    <a:pt x="28444" y="134292"/>
                  </a:cubicBezTo>
                  <a:cubicBezTo>
                    <a:pt x="28413" y="134638"/>
                    <a:pt x="28633" y="134921"/>
                    <a:pt x="28948" y="134984"/>
                  </a:cubicBezTo>
                  <a:lnTo>
                    <a:pt x="29042" y="134984"/>
                  </a:lnTo>
                  <a:cubicBezTo>
                    <a:pt x="29357" y="134984"/>
                    <a:pt x="29608" y="134764"/>
                    <a:pt x="29640" y="134449"/>
                  </a:cubicBezTo>
                  <a:cubicBezTo>
                    <a:pt x="29703" y="134040"/>
                    <a:pt x="30993" y="124097"/>
                    <a:pt x="15135" y="116326"/>
                  </a:cubicBezTo>
                  <a:cubicBezTo>
                    <a:pt x="2329" y="110065"/>
                    <a:pt x="1228" y="102985"/>
                    <a:pt x="1259" y="100940"/>
                  </a:cubicBezTo>
                  <a:cubicBezTo>
                    <a:pt x="1259" y="98926"/>
                    <a:pt x="2329" y="91815"/>
                    <a:pt x="15135" y="85554"/>
                  </a:cubicBezTo>
                  <a:cubicBezTo>
                    <a:pt x="30552" y="78003"/>
                    <a:pt x="29766" y="68406"/>
                    <a:pt x="29640" y="67494"/>
                  </a:cubicBezTo>
                  <a:cubicBezTo>
                    <a:pt x="29766" y="66550"/>
                    <a:pt x="30552" y="56953"/>
                    <a:pt x="15135" y="49433"/>
                  </a:cubicBezTo>
                  <a:cubicBezTo>
                    <a:pt x="2329" y="43141"/>
                    <a:pt x="1228" y="36061"/>
                    <a:pt x="1259" y="34048"/>
                  </a:cubicBezTo>
                  <a:cubicBezTo>
                    <a:pt x="1259" y="32002"/>
                    <a:pt x="2329" y="24892"/>
                    <a:pt x="15135" y="18630"/>
                  </a:cubicBezTo>
                  <a:cubicBezTo>
                    <a:pt x="30993" y="10859"/>
                    <a:pt x="29703" y="916"/>
                    <a:pt x="29640" y="507"/>
                  </a:cubicBezTo>
                  <a:cubicBezTo>
                    <a:pt x="29584" y="157"/>
                    <a:pt x="29323" y="0"/>
                    <a:pt x="290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6"/>
            <p:cNvSpPr/>
            <p:nvPr/>
          </p:nvSpPr>
          <p:spPr>
            <a:xfrm>
              <a:off x="3764350" y="31131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16"/>
            <p:cNvSpPr/>
            <p:nvPr/>
          </p:nvSpPr>
          <p:spPr>
            <a:xfrm>
              <a:off x="3764350" y="3463175"/>
              <a:ext cx="515250" cy="29900"/>
            </a:xfrm>
            <a:custGeom>
              <a:avLst/>
              <a:gdLst/>
              <a:ahLst/>
              <a:cxnLst/>
              <a:rect l="l" t="t" r="r" b="b"/>
              <a:pathLst>
                <a:path w="20610" h="1196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6"/>
            <p:cNvSpPr/>
            <p:nvPr/>
          </p:nvSpPr>
          <p:spPr>
            <a:xfrm>
              <a:off x="3668400" y="2975475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1"/>
                  </a:moveTo>
                  <a:cubicBezTo>
                    <a:pt x="0" y="1"/>
                    <a:pt x="0" y="1165"/>
                    <a:pt x="787" y="1165"/>
                  </a:cubicBezTo>
                  <a:lnTo>
                    <a:pt x="27437" y="1165"/>
                  </a:lnTo>
                  <a:cubicBezTo>
                    <a:pt x="28223" y="1165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6"/>
            <p:cNvSpPr/>
            <p:nvPr/>
          </p:nvSpPr>
          <p:spPr>
            <a:xfrm>
              <a:off x="3651075" y="2837025"/>
              <a:ext cx="739425" cy="29925"/>
            </a:xfrm>
            <a:custGeom>
              <a:avLst/>
              <a:gdLst/>
              <a:ahLst/>
              <a:cxnLst/>
              <a:rect l="l" t="t" r="r" b="b"/>
              <a:pathLst>
                <a:path w="29577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28790" y="1197"/>
                  </a:lnTo>
                  <a:cubicBezTo>
                    <a:pt x="29577" y="1197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6"/>
            <p:cNvSpPr/>
            <p:nvPr/>
          </p:nvSpPr>
          <p:spPr>
            <a:xfrm>
              <a:off x="3714000" y="269937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1"/>
                  </a:moveTo>
                  <a:cubicBezTo>
                    <a:pt x="1" y="1"/>
                    <a:pt x="1" y="1165"/>
                    <a:pt x="788" y="1165"/>
                  </a:cubicBezTo>
                  <a:lnTo>
                    <a:pt x="23788" y="1165"/>
                  </a:lnTo>
                  <a:cubicBezTo>
                    <a:pt x="24574" y="1165"/>
                    <a:pt x="24574" y="1"/>
                    <a:pt x="23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6"/>
            <p:cNvSpPr/>
            <p:nvPr/>
          </p:nvSpPr>
          <p:spPr>
            <a:xfrm>
              <a:off x="3764350" y="1431375"/>
              <a:ext cx="515250" cy="29125"/>
            </a:xfrm>
            <a:custGeom>
              <a:avLst/>
              <a:gdLst/>
              <a:ahLst/>
              <a:cxnLst/>
              <a:rect l="l" t="t" r="r" b="b"/>
              <a:pathLst>
                <a:path w="20610" h="1165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19854" y="1165"/>
                  </a:lnTo>
                  <a:cubicBezTo>
                    <a:pt x="20609" y="1165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16"/>
            <p:cNvSpPr/>
            <p:nvPr/>
          </p:nvSpPr>
          <p:spPr>
            <a:xfrm>
              <a:off x="3764350" y="63377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16"/>
            <p:cNvSpPr/>
            <p:nvPr/>
          </p:nvSpPr>
          <p:spPr>
            <a:xfrm>
              <a:off x="3668400" y="1292950"/>
              <a:ext cx="705600" cy="29900"/>
            </a:xfrm>
            <a:custGeom>
              <a:avLst/>
              <a:gdLst/>
              <a:ahLst/>
              <a:cxnLst/>
              <a:rect l="l" t="t" r="r" b="b"/>
              <a:pathLst>
                <a:path w="28224" h="1196" extrusionOk="0">
                  <a:moveTo>
                    <a:pt x="787" y="0"/>
                  </a:moveTo>
                  <a:cubicBezTo>
                    <a:pt x="0" y="0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6"/>
            <p:cNvSpPr/>
            <p:nvPr/>
          </p:nvSpPr>
          <p:spPr>
            <a:xfrm>
              <a:off x="3668400" y="497700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0"/>
                  </a:moveTo>
                  <a:cubicBezTo>
                    <a:pt x="0" y="0"/>
                    <a:pt x="0" y="1164"/>
                    <a:pt x="787" y="1164"/>
                  </a:cubicBezTo>
                  <a:lnTo>
                    <a:pt x="27437" y="1164"/>
                  </a:lnTo>
                  <a:cubicBezTo>
                    <a:pt x="28223" y="1164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16"/>
            <p:cNvSpPr/>
            <p:nvPr/>
          </p:nvSpPr>
          <p:spPr>
            <a:xfrm>
              <a:off x="3651075" y="1155275"/>
              <a:ext cx="739425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6"/>
            <p:cNvSpPr/>
            <p:nvPr/>
          </p:nvSpPr>
          <p:spPr>
            <a:xfrm>
              <a:off x="3714000" y="1016850"/>
              <a:ext cx="597075" cy="29900"/>
            </a:xfrm>
            <a:custGeom>
              <a:avLst/>
              <a:gdLst/>
              <a:ahLst/>
              <a:cxnLst/>
              <a:rect l="l" t="t" r="r" b="b"/>
              <a:pathLst>
                <a:path w="23883" h="1196" extrusionOk="0">
                  <a:moveTo>
                    <a:pt x="788" y="0"/>
                  </a:moveTo>
                  <a:cubicBezTo>
                    <a:pt x="1" y="0"/>
                    <a:pt x="1" y="1196"/>
                    <a:pt x="788" y="1196"/>
                  </a:cubicBezTo>
                  <a:lnTo>
                    <a:pt x="23882" y="1196"/>
                  </a:lnTo>
                  <a:cubicBezTo>
                    <a:pt x="23536" y="787"/>
                    <a:pt x="23253" y="409"/>
                    <a:pt x="22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6"/>
            <p:cNvSpPr/>
            <p:nvPr/>
          </p:nvSpPr>
          <p:spPr>
            <a:xfrm>
              <a:off x="3764350" y="23029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19854" y="1197"/>
                  </a:lnTo>
                  <a:cubicBezTo>
                    <a:pt x="20609" y="1197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6"/>
            <p:cNvSpPr/>
            <p:nvPr/>
          </p:nvSpPr>
          <p:spPr>
            <a:xfrm>
              <a:off x="3668400" y="2165275"/>
              <a:ext cx="705600" cy="29925"/>
            </a:xfrm>
            <a:custGeom>
              <a:avLst/>
              <a:gdLst/>
              <a:ahLst/>
              <a:cxnLst/>
              <a:rect l="l" t="t" r="r" b="b"/>
              <a:pathLst>
                <a:path w="28224" h="1197" extrusionOk="0">
                  <a:moveTo>
                    <a:pt x="787" y="1"/>
                  </a:moveTo>
                  <a:cubicBezTo>
                    <a:pt x="0" y="1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6"/>
            <p:cNvSpPr/>
            <p:nvPr/>
          </p:nvSpPr>
          <p:spPr>
            <a:xfrm>
              <a:off x="3714000" y="184042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0"/>
                  </a:moveTo>
                  <a:cubicBezTo>
                    <a:pt x="1" y="0"/>
                    <a:pt x="1" y="1164"/>
                    <a:pt x="788" y="1164"/>
                  </a:cubicBezTo>
                  <a:lnTo>
                    <a:pt x="23788" y="1164"/>
                  </a:lnTo>
                  <a:cubicBezTo>
                    <a:pt x="24574" y="1164"/>
                    <a:pt x="24574" y="0"/>
                    <a:pt x="237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6"/>
            <p:cNvSpPr/>
            <p:nvPr/>
          </p:nvSpPr>
          <p:spPr>
            <a:xfrm>
              <a:off x="3618050" y="367900"/>
              <a:ext cx="774025" cy="3374525"/>
            </a:xfrm>
            <a:custGeom>
              <a:avLst/>
              <a:gdLst/>
              <a:ahLst/>
              <a:cxnLst/>
              <a:rect l="l" t="t" r="r" b="b"/>
              <a:pathLst>
                <a:path w="30961" h="134981" extrusionOk="0">
                  <a:moveTo>
                    <a:pt x="1926" y="0"/>
                  </a:moveTo>
                  <a:cubicBezTo>
                    <a:pt x="1666" y="0"/>
                    <a:pt x="1409" y="157"/>
                    <a:pt x="1353" y="504"/>
                  </a:cubicBezTo>
                  <a:cubicBezTo>
                    <a:pt x="1322" y="944"/>
                    <a:pt x="0" y="10887"/>
                    <a:pt x="15858" y="18627"/>
                  </a:cubicBezTo>
                  <a:cubicBezTo>
                    <a:pt x="28664" y="24920"/>
                    <a:pt x="29765" y="31999"/>
                    <a:pt x="29734" y="34013"/>
                  </a:cubicBezTo>
                  <a:cubicBezTo>
                    <a:pt x="29702" y="36058"/>
                    <a:pt x="28664" y="43169"/>
                    <a:pt x="15858" y="49430"/>
                  </a:cubicBezTo>
                  <a:cubicBezTo>
                    <a:pt x="441" y="56982"/>
                    <a:pt x="1227" y="66578"/>
                    <a:pt x="1353" y="67491"/>
                  </a:cubicBezTo>
                  <a:cubicBezTo>
                    <a:pt x="1227" y="68403"/>
                    <a:pt x="441" y="78000"/>
                    <a:pt x="15858" y="85551"/>
                  </a:cubicBezTo>
                  <a:cubicBezTo>
                    <a:pt x="28664" y="91812"/>
                    <a:pt x="29765" y="98923"/>
                    <a:pt x="29734" y="100937"/>
                  </a:cubicBezTo>
                  <a:cubicBezTo>
                    <a:pt x="29702" y="102982"/>
                    <a:pt x="28664" y="110062"/>
                    <a:pt x="15858" y="116354"/>
                  </a:cubicBezTo>
                  <a:cubicBezTo>
                    <a:pt x="0" y="124094"/>
                    <a:pt x="1322" y="134037"/>
                    <a:pt x="1353" y="134478"/>
                  </a:cubicBezTo>
                  <a:cubicBezTo>
                    <a:pt x="1385" y="134761"/>
                    <a:pt x="1636" y="134981"/>
                    <a:pt x="1951" y="134981"/>
                  </a:cubicBezTo>
                  <a:lnTo>
                    <a:pt x="2045" y="134981"/>
                  </a:lnTo>
                  <a:cubicBezTo>
                    <a:pt x="2360" y="134950"/>
                    <a:pt x="2580" y="134635"/>
                    <a:pt x="2517" y="134320"/>
                  </a:cubicBezTo>
                  <a:cubicBezTo>
                    <a:pt x="2517" y="134226"/>
                    <a:pt x="1353" y="124787"/>
                    <a:pt x="16393" y="117424"/>
                  </a:cubicBezTo>
                  <a:cubicBezTo>
                    <a:pt x="29797" y="110880"/>
                    <a:pt x="30961" y="103171"/>
                    <a:pt x="30929" y="100968"/>
                  </a:cubicBezTo>
                  <a:cubicBezTo>
                    <a:pt x="30898" y="98766"/>
                    <a:pt x="29797" y="91089"/>
                    <a:pt x="16393" y="84544"/>
                  </a:cubicBezTo>
                  <a:cubicBezTo>
                    <a:pt x="1353" y="77182"/>
                    <a:pt x="2517" y="67742"/>
                    <a:pt x="2517" y="67648"/>
                  </a:cubicBezTo>
                  <a:cubicBezTo>
                    <a:pt x="2517" y="67617"/>
                    <a:pt x="2517" y="67585"/>
                    <a:pt x="2517" y="67554"/>
                  </a:cubicBezTo>
                  <a:lnTo>
                    <a:pt x="2517" y="67491"/>
                  </a:lnTo>
                  <a:cubicBezTo>
                    <a:pt x="2517" y="67459"/>
                    <a:pt x="2517" y="67428"/>
                    <a:pt x="2517" y="67396"/>
                  </a:cubicBezTo>
                  <a:cubicBezTo>
                    <a:pt x="2517" y="67302"/>
                    <a:pt x="1353" y="57863"/>
                    <a:pt x="16393" y="50500"/>
                  </a:cubicBezTo>
                  <a:cubicBezTo>
                    <a:pt x="29797" y="43924"/>
                    <a:pt x="30961" y="36247"/>
                    <a:pt x="30929" y="34045"/>
                  </a:cubicBezTo>
                  <a:cubicBezTo>
                    <a:pt x="30898" y="31842"/>
                    <a:pt x="29797" y="24165"/>
                    <a:pt x="16393" y="17589"/>
                  </a:cubicBezTo>
                  <a:cubicBezTo>
                    <a:pt x="1353" y="10226"/>
                    <a:pt x="2517" y="787"/>
                    <a:pt x="2517" y="693"/>
                  </a:cubicBezTo>
                  <a:cubicBezTo>
                    <a:pt x="2588" y="253"/>
                    <a:pt x="2255" y="0"/>
                    <a:pt x="1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6"/>
            <p:cNvSpPr/>
            <p:nvPr/>
          </p:nvSpPr>
          <p:spPr>
            <a:xfrm>
              <a:off x="3698275" y="9885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6"/>
            <p:cNvSpPr/>
            <p:nvPr/>
          </p:nvSpPr>
          <p:spPr>
            <a:xfrm>
              <a:off x="3615675" y="1130125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0" y="2675"/>
                    <a:pt x="3430" y="1731"/>
                  </a:cubicBezTo>
                  <a:cubicBezTo>
                    <a:pt x="3430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6"/>
            <p:cNvSpPr/>
            <p:nvPr/>
          </p:nvSpPr>
          <p:spPr>
            <a:xfrm>
              <a:off x="4318900" y="4536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0"/>
                  </a:moveTo>
                  <a:cubicBezTo>
                    <a:pt x="787" y="0"/>
                    <a:pt x="1" y="755"/>
                    <a:pt x="1" y="1699"/>
                  </a:cubicBezTo>
                  <a:cubicBezTo>
                    <a:pt x="1" y="2643"/>
                    <a:pt x="787" y="3398"/>
                    <a:pt x="1731" y="3398"/>
                  </a:cubicBezTo>
                  <a:cubicBezTo>
                    <a:pt x="2675" y="3398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6"/>
            <p:cNvSpPr/>
            <p:nvPr/>
          </p:nvSpPr>
          <p:spPr>
            <a:xfrm>
              <a:off x="3732100" y="1397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44"/>
                    <a:pt x="756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6"/>
            <p:cNvSpPr/>
            <p:nvPr/>
          </p:nvSpPr>
          <p:spPr>
            <a:xfrm>
              <a:off x="4225300" y="2278550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3"/>
                    <a:pt x="787" y="3430"/>
                    <a:pt x="1731" y="3430"/>
                  </a:cubicBezTo>
                  <a:cubicBezTo>
                    <a:pt x="2675" y="3430"/>
                    <a:pt x="3430" y="2643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16"/>
            <p:cNvSpPr/>
            <p:nvPr/>
          </p:nvSpPr>
          <p:spPr>
            <a:xfrm>
              <a:off x="3633775" y="2950300"/>
              <a:ext cx="84975" cy="85775"/>
            </a:xfrm>
            <a:custGeom>
              <a:avLst/>
              <a:gdLst/>
              <a:ahLst/>
              <a:cxnLst/>
              <a:rect l="l" t="t" r="r" b="b"/>
              <a:pathLst>
                <a:path w="3399" h="3431" extrusionOk="0">
                  <a:moveTo>
                    <a:pt x="1700" y="1"/>
                  </a:moveTo>
                  <a:cubicBezTo>
                    <a:pt x="756" y="1"/>
                    <a:pt x="1" y="787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399" y="2675"/>
                    <a:pt x="3399" y="1731"/>
                  </a:cubicBezTo>
                  <a:cubicBezTo>
                    <a:pt x="3399" y="787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16"/>
            <p:cNvSpPr/>
            <p:nvPr/>
          </p:nvSpPr>
          <p:spPr>
            <a:xfrm>
              <a:off x="4227650" y="604675"/>
              <a:ext cx="84975" cy="85750"/>
            </a:xfrm>
            <a:custGeom>
              <a:avLst/>
              <a:gdLst/>
              <a:ahLst/>
              <a:cxnLst/>
              <a:rect l="l" t="t" r="r" b="b"/>
              <a:pathLst>
                <a:path w="3399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00" y="3430"/>
                  </a:cubicBezTo>
                  <a:cubicBezTo>
                    <a:pt x="2644" y="3430"/>
                    <a:pt x="3399" y="2643"/>
                    <a:pt x="3399" y="1699"/>
                  </a:cubicBezTo>
                  <a:cubicBezTo>
                    <a:pt x="3399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16"/>
            <p:cNvSpPr/>
            <p:nvPr/>
          </p:nvSpPr>
          <p:spPr>
            <a:xfrm>
              <a:off x="3659725" y="1268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1" y="756"/>
                    <a:pt x="1" y="1700"/>
                  </a:cubicBezTo>
                  <a:cubicBezTo>
                    <a:pt x="1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16"/>
            <p:cNvSpPr/>
            <p:nvPr/>
          </p:nvSpPr>
          <p:spPr>
            <a:xfrm>
              <a:off x="4259125" y="1796375"/>
              <a:ext cx="85750" cy="84975"/>
            </a:xfrm>
            <a:custGeom>
              <a:avLst/>
              <a:gdLst/>
              <a:ahLst/>
              <a:cxnLst/>
              <a:rect l="l" t="t" r="r" b="b"/>
              <a:pathLst>
                <a:path w="3430" h="3399" extrusionOk="0">
                  <a:moveTo>
                    <a:pt x="1699" y="0"/>
                  </a:moveTo>
                  <a:cubicBezTo>
                    <a:pt x="756" y="0"/>
                    <a:pt x="0" y="755"/>
                    <a:pt x="0" y="1699"/>
                  </a:cubicBezTo>
                  <a:cubicBezTo>
                    <a:pt x="0" y="2643"/>
                    <a:pt x="756" y="3398"/>
                    <a:pt x="1699" y="3398"/>
                  </a:cubicBezTo>
                  <a:cubicBezTo>
                    <a:pt x="2643" y="3398"/>
                    <a:pt x="3430" y="2643"/>
                    <a:pt x="3430" y="1699"/>
                  </a:cubicBezTo>
                  <a:cubicBezTo>
                    <a:pt x="3430" y="755"/>
                    <a:pt x="2643" y="0"/>
                    <a:pt x="16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6"/>
            <p:cNvSpPr/>
            <p:nvPr/>
          </p:nvSpPr>
          <p:spPr>
            <a:xfrm>
              <a:off x="4322050" y="212910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87" y="0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6"/>
            <p:cNvSpPr/>
            <p:nvPr/>
          </p:nvSpPr>
          <p:spPr>
            <a:xfrm>
              <a:off x="3703000" y="2674200"/>
              <a:ext cx="85750" cy="85775"/>
            </a:xfrm>
            <a:custGeom>
              <a:avLst/>
              <a:gdLst/>
              <a:ahLst/>
              <a:cxnLst/>
              <a:rect l="l" t="t" r="r" b="b"/>
              <a:pathLst>
                <a:path w="3430" h="3431" extrusionOk="0">
                  <a:moveTo>
                    <a:pt x="1699" y="1"/>
                  </a:moveTo>
                  <a:cubicBezTo>
                    <a:pt x="756" y="1"/>
                    <a:pt x="0" y="787"/>
                    <a:pt x="0" y="1731"/>
                  </a:cubicBezTo>
                  <a:cubicBezTo>
                    <a:pt x="0" y="2675"/>
                    <a:pt x="756" y="3430"/>
                    <a:pt x="1699" y="3430"/>
                  </a:cubicBezTo>
                  <a:cubicBezTo>
                    <a:pt x="2643" y="3430"/>
                    <a:pt x="3430" y="2675"/>
                    <a:pt x="3430" y="1731"/>
                  </a:cubicBezTo>
                  <a:cubicBezTo>
                    <a:pt x="3430" y="787"/>
                    <a:pt x="2643" y="1"/>
                    <a:pt x="16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6"/>
            <p:cNvSpPr/>
            <p:nvPr/>
          </p:nvSpPr>
          <p:spPr>
            <a:xfrm>
              <a:off x="4225300" y="341990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6"/>
            <p:cNvSpPr/>
            <p:nvPr/>
          </p:nvSpPr>
          <p:spPr>
            <a:xfrm>
              <a:off x="3627475" y="281345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31" y="3430"/>
                  </a:cubicBezTo>
                  <a:cubicBezTo>
                    <a:pt x="2675" y="3430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6"/>
            <p:cNvSpPr/>
            <p:nvPr/>
          </p:nvSpPr>
          <p:spPr>
            <a:xfrm>
              <a:off x="3734450" y="30840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00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1" y="2675"/>
                    <a:pt x="3431" y="1700"/>
                  </a:cubicBezTo>
                  <a:cubicBezTo>
                    <a:pt x="3431" y="756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9" name="Google Shape;189;p16"/>
          <p:cNvSpPr txBox="1">
            <a:spLocks noGrp="1"/>
          </p:cNvSpPr>
          <p:nvPr>
            <p:ph type="title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8">
    <p:spTree>
      <p:nvGrpSpPr>
        <p:cNvPr id="1" name="Shape 8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3" name="Google Shape;8233;p146"/>
          <p:cNvSpPr txBox="1">
            <a:spLocks noGrp="1"/>
          </p:cNvSpPr>
          <p:nvPr>
            <p:ph type="title"/>
          </p:nvPr>
        </p:nvSpPr>
        <p:spPr>
          <a:xfrm>
            <a:off x="1113375" y="3318225"/>
            <a:ext cx="37107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000"/>
            </a:lvl9pPr>
          </a:lstStyle>
          <a:p>
            <a:endParaRPr/>
          </a:p>
        </p:txBody>
      </p:sp>
      <p:sp>
        <p:nvSpPr>
          <p:cNvPr id="8234" name="Google Shape;8234;p146"/>
          <p:cNvSpPr txBox="1">
            <a:spLocks noGrp="1"/>
          </p:cNvSpPr>
          <p:nvPr>
            <p:ph type="subTitle" idx="1"/>
          </p:nvPr>
        </p:nvSpPr>
        <p:spPr>
          <a:xfrm>
            <a:off x="1113375" y="1420475"/>
            <a:ext cx="3710700" cy="18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>
            <a:endParaRPr/>
          </a:p>
        </p:txBody>
      </p:sp>
      <p:grpSp>
        <p:nvGrpSpPr>
          <p:cNvPr id="8235" name="Google Shape;8235;p146"/>
          <p:cNvGrpSpPr/>
          <p:nvPr/>
        </p:nvGrpSpPr>
        <p:grpSpPr>
          <a:xfrm>
            <a:off x="26" y="-294805"/>
            <a:ext cx="9143984" cy="6027911"/>
            <a:chOff x="26" y="-294805"/>
            <a:chExt cx="9143984" cy="6027911"/>
          </a:xfrm>
        </p:grpSpPr>
        <p:sp>
          <p:nvSpPr>
            <p:cNvPr id="8236" name="Google Shape;8236;p146"/>
            <p:cNvSpPr/>
            <p:nvPr/>
          </p:nvSpPr>
          <p:spPr>
            <a:xfrm>
              <a:off x="470966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37" name="Google Shape;8237;p146"/>
            <p:cNvGrpSpPr/>
            <p:nvPr/>
          </p:nvGrpSpPr>
          <p:grpSpPr>
            <a:xfrm>
              <a:off x="783924" y="4009249"/>
              <a:ext cx="4360695" cy="1723858"/>
              <a:chOff x="791415" y="4009249"/>
              <a:chExt cx="4360695" cy="1723858"/>
            </a:xfrm>
          </p:grpSpPr>
          <p:sp>
            <p:nvSpPr>
              <p:cNvPr id="8238" name="Google Shape;8238;p146"/>
              <p:cNvSpPr/>
              <p:nvPr/>
            </p:nvSpPr>
            <p:spPr>
              <a:xfrm>
                <a:off x="791415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9" name="Google Shape;8239;p146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0" name="Google Shape;8240;p146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1" name="Google Shape;8241;p146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242" name="Google Shape;8242;p146"/>
            <p:cNvSpPr/>
            <p:nvPr/>
          </p:nvSpPr>
          <p:spPr>
            <a:xfrm>
              <a:off x="26" y="8"/>
              <a:ext cx="2422993" cy="2974946"/>
            </a:xfrm>
            <a:custGeom>
              <a:avLst/>
              <a:gdLst/>
              <a:ahLst/>
              <a:cxnLst/>
              <a:rect l="l" t="t" r="r" b="b"/>
              <a:pathLst>
                <a:path w="55018" h="67551" extrusionOk="0">
                  <a:moveTo>
                    <a:pt x="44102" y="0"/>
                  </a:moveTo>
                  <a:lnTo>
                    <a:pt x="0" y="54164"/>
                  </a:lnTo>
                  <a:lnTo>
                    <a:pt x="0" y="67550"/>
                  </a:lnTo>
                  <a:lnTo>
                    <a:pt x="5501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29000">
                  <a:srgbClr val="87D2E4">
                    <a:alpha val="0"/>
                  </a:srgbClr>
                </a:gs>
                <a:gs pos="75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3" name="Google Shape;8243;p146"/>
            <p:cNvSpPr/>
            <p:nvPr/>
          </p:nvSpPr>
          <p:spPr>
            <a:xfrm>
              <a:off x="26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4" name="Google Shape;8244;p146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5" name="Google Shape;8245;p146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6" name="Google Shape;8246;p146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7" name="Google Shape;8247;p146"/>
            <p:cNvSpPr/>
            <p:nvPr/>
          </p:nvSpPr>
          <p:spPr>
            <a:xfrm>
              <a:off x="305653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8" name="Google Shape;8248;p146"/>
            <p:cNvSpPr/>
            <p:nvPr/>
          </p:nvSpPr>
          <p:spPr>
            <a:xfrm>
              <a:off x="4055689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9" name="Google Shape;8249;p146"/>
            <p:cNvSpPr/>
            <p:nvPr/>
          </p:nvSpPr>
          <p:spPr>
            <a:xfrm>
              <a:off x="505028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0" name="Google Shape;8250;p146"/>
            <p:cNvSpPr/>
            <p:nvPr/>
          </p:nvSpPr>
          <p:spPr>
            <a:xfrm>
              <a:off x="6008337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1" name="Google Shape;8251;p146"/>
            <p:cNvSpPr/>
            <p:nvPr/>
          </p:nvSpPr>
          <p:spPr>
            <a:xfrm>
              <a:off x="7773661" y="3460451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2" name="Google Shape;8252;p146"/>
            <p:cNvSpPr/>
            <p:nvPr/>
          </p:nvSpPr>
          <p:spPr>
            <a:xfrm>
              <a:off x="6754575" y="2209363"/>
              <a:ext cx="2389434" cy="2934165"/>
            </a:xfrm>
            <a:custGeom>
              <a:avLst/>
              <a:gdLst/>
              <a:ahLst/>
              <a:cxnLst/>
              <a:rect l="l" t="t" r="r" b="b"/>
              <a:pathLst>
                <a:path w="54256" h="66625" extrusionOk="0">
                  <a:moveTo>
                    <a:pt x="54255" y="1"/>
                  </a:moveTo>
                  <a:lnTo>
                    <a:pt x="0" y="66625"/>
                  </a:lnTo>
                  <a:lnTo>
                    <a:pt x="10917" y="66625"/>
                  </a:lnTo>
                  <a:lnTo>
                    <a:pt x="54255" y="13387"/>
                  </a:lnTo>
                  <a:lnTo>
                    <a:pt x="5425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3" name="Google Shape;8253;p146"/>
            <p:cNvSpPr/>
            <p:nvPr/>
          </p:nvSpPr>
          <p:spPr>
            <a:xfrm>
              <a:off x="203744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4" name="Google Shape;8254;p146"/>
            <p:cNvSpPr/>
            <p:nvPr/>
          </p:nvSpPr>
          <p:spPr>
            <a:xfrm>
              <a:off x="26" y="2502977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7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5" name="Google Shape;8255;p146"/>
            <p:cNvSpPr/>
            <p:nvPr/>
          </p:nvSpPr>
          <p:spPr>
            <a:xfrm>
              <a:off x="7773661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6" name="Google Shape;8256;p146"/>
            <p:cNvSpPr/>
            <p:nvPr/>
          </p:nvSpPr>
          <p:spPr>
            <a:xfrm>
              <a:off x="5735490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23">
    <p:spTree>
      <p:nvGrpSpPr>
        <p:cNvPr id="1" name="Shape 8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58" name="Google Shape;8258;p147"/>
          <p:cNvGrpSpPr/>
          <p:nvPr/>
        </p:nvGrpSpPr>
        <p:grpSpPr>
          <a:xfrm>
            <a:off x="-681552" y="-905197"/>
            <a:ext cx="10429037" cy="7134068"/>
            <a:chOff x="-681552" y="-905197"/>
            <a:chExt cx="10429037" cy="7134068"/>
          </a:xfrm>
        </p:grpSpPr>
        <p:grpSp>
          <p:nvGrpSpPr>
            <p:cNvPr id="8259" name="Google Shape;8259;p147"/>
            <p:cNvGrpSpPr/>
            <p:nvPr/>
          </p:nvGrpSpPr>
          <p:grpSpPr>
            <a:xfrm rot="-1800138">
              <a:off x="8300273" y="-926851"/>
              <a:ext cx="732263" cy="3055826"/>
              <a:chOff x="3615675" y="367825"/>
              <a:chExt cx="808650" cy="3374600"/>
            </a:xfrm>
          </p:grpSpPr>
          <p:sp>
            <p:nvSpPr>
              <p:cNvPr id="8260" name="Google Shape;8260;p147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1" name="Google Shape;8261;p147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2" name="Google Shape;8262;p147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3" name="Google Shape;8263;p147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4" name="Google Shape;8264;p147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5" name="Google Shape;8265;p147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6" name="Google Shape;8266;p147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7" name="Google Shape;8267;p147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8" name="Google Shape;8268;p147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9" name="Google Shape;8269;p147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0" name="Google Shape;8270;p147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1" name="Google Shape;8271;p147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2" name="Google Shape;8272;p147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3" name="Google Shape;8273;p147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4" name="Google Shape;8274;p147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5" name="Google Shape;8275;p147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6" name="Google Shape;8276;p147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7" name="Google Shape;8277;p147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8" name="Google Shape;8278;p147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9" name="Google Shape;8279;p147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0" name="Google Shape;8280;p147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1" name="Google Shape;8281;p147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2" name="Google Shape;8282;p147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3" name="Google Shape;8283;p147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4" name="Google Shape;8284;p147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5" name="Google Shape;8285;p147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6" name="Google Shape;8286;p147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7" name="Google Shape;8287;p147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8" name="Google Shape;8288;p147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9" name="Google Shape;8289;p147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0" name="Google Shape;8290;p147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291" name="Google Shape;8291;p147"/>
            <p:cNvGrpSpPr/>
            <p:nvPr/>
          </p:nvGrpSpPr>
          <p:grpSpPr>
            <a:xfrm rot="-1800138">
              <a:off x="33398" y="3194699"/>
              <a:ext cx="732263" cy="3055826"/>
              <a:chOff x="3615675" y="367825"/>
              <a:chExt cx="808650" cy="3374600"/>
            </a:xfrm>
          </p:grpSpPr>
          <p:sp>
            <p:nvSpPr>
              <p:cNvPr id="8292" name="Google Shape;8292;p147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3" name="Google Shape;8293;p147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4" name="Google Shape;8294;p147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5" name="Google Shape;8295;p147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6" name="Google Shape;8296;p147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7" name="Google Shape;8297;p147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8" name="Google Shape;8298;p147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9" name="Google Shape;8299;p147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0" name="Google Shape;8300;p147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1" name="Google Shape;8301;p147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2" name="Google Shape;8302;p147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3" name="Google Shape;8303;p147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4" name="Google Shape;8304;p147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5" name="Google Shape;8305;p147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6" name="Google Shape;8306;p147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7" name="Google Shape;8307;p147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8" name="Google Shape;8308;p147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9" name="Google Shape;8309;p147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0" name="Google Shape;8310;p147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1" name="Google Shape;8311;p147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2" name="Google Shape;8312;p147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3" name="Google Shape;8313;p147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4" name="Google Shape;8314;p147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5" name="Google Shape;8315;p147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6" name="Google Shape;8316;p147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7" name="Google Shape;8317;p147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8" name="Google Shape;8318;p147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9" name="Google Shape;8319;p147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0" name="Google Shape;8320;p147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1" name="Google Shape;8321;p147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2" name="Google Shape;8322;p147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323" name="Google Shape;8323;p147"/>
          <p:cNvGrpSpPr/>
          <p:nvPr/>
        </p:nvGrpSpPr>
        <p:grpSpPr>
          <a:xfrm>
            <a:off x="783924" y="-294805"/>
            <a:ext cx="8352595" cy="6027911"/>
            <a:chOff x="791415" y="-294805"/>
            <a:chExt cx="8352595" cy="6027911"/>
          </a:xfrm>
        </p:grpSpPr>
        <p:grpSp>
          <p:nvGrpSpPr>
            <p:cNvPr id="8324" name="Google Shape;8324;p147"/>
            <p:cNvGrpSpPr/>
            <p:nvPr/>
          </p:nvGrpSpPr>
          <p:grpSpPr>
            <a:xfrm>
              <a:off x="7011514" y="-294805"/>
              <a:ext cx="2132496" cy="5438332"/>
              <a:chOff x="7011514" y="-294805"/>
              <a:chExt cx="2132496" cy="5438332"/>
            </a:xfrm>
          </p:grpSpPr>
          <p:sp>
            <p:nvSpPr>
              <p:cNvPr id="8325" name="Google Shape;8325;p147"/>
              <p:cNvSpPr/>
              <p:nvPr/>
            </p:nvSpPr>
            <p:spPr>
              <a:xfrm>
                <a:off x="7773661" y="3460451"/>
                <a:ext cx="1370349" cy="1683077"/>
              </a:xfrm>
              <a:custGeom>
                <a:avLst/>
                <a:gdLst/>
                <a:ahLst/>
                <a:cxnLst/>
                <a:rect l="l" t="t" r="r" b="b"/>
                <a:pathLst>
                  <a:path w="31116" h="38217" extrusionOk="0">
                    <a:moveTo>
                      <a:pt x="31115" y="1"/>
                    </a:moveTo>
                    <a:lnTo>
                      <a:pt x="1" y="38217"/>
                    </a:lnTo>
                    <a:lnTo>
                      <a:pt x="10899" y="38217"/>
                    </a:lnTo>
                    <a:lnTo>
                      <a:pt x="31115" y="13405"/>
                    </a:lnTo>
                    <a:lnTo>
                      <a:pt x="311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6" name="Google Shape;8326;p147"/>
              <p:cNvSpPr/>
              <p:nvPr/>
            </p:nvSpPr>
            <p:spPr>
              <a:xfrm>
                <a:off x="7011514" y="8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8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7" name="Google Shape;8327;p147"/>
              <p:cNvSpPr/>
              <p:nvPr/>
            </p:nvSpPr>
            <p:spPr>
              <a:xfrm>
                <a:off x="7773661" y="-294805"/>
                <a:ext cx="1370349" cy="1683077"/>
              </a:xfrm>
              <a:custGeom>
                <a:avLst/>
                <a:gdLst/>
                <a:ahLst/>
                <a:cxnLst/>
                <a:rect l="l" t="t" r="r" b="b"/>
                <a:pathLst>
                  <a:path w="31116" h="38217" extrusionOk="0">
                    <a:moveTo>
                      <a:pt x="31115" y="1"/>
                    </a:moveTo>
                    <a:lnTo>
                      <a:pt x="1" y="38217"/>
                    </a:lnTo>
                    <a:lnTo>
                      <a:pt x="10899" y="38217"/>
                    </a:lnTo>
                    <a:lnTo>
                      <a:pt x="31115" y="13405"/>
                    </a:lnTo>
                    <a:lnTo>
                      <a:pt x="311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2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328" name="Google Shape;8328;p147"/>
            <p:cNvSpPr/>
            <p:nvPr/>
          </p:nvSpPr>
          <p:spPr>
            <a:xfrm>
              <a:off x="6754575" y="2209363"/>
              <a:ext cx="2389434" cy="2934165"/>
            </a:xfrm>
            <a:custGeom>
              <a:avLst/>
              <a:gdLst/>
              <a:ahLst/>
              <a:cxnLst/>
              <a:rect l="l" t="t" r="r" b="b"/>
              <a:pathLst>
                <a:path w="54256" h="66625" extrusionOk="0">
                  <a:moveTo>
                    <a:pt x="54255" y="1"/>
                  </a:moveTo>
                  <a:lnTo>
                    <a:pt x="0" y="66625"/>
                  </a:lnTo>
                  <a:lnTo>
                    <a:pt x="10917" y="66625"/>
                  </a:lnTo>
                  <a:lnTo>
                    <a:pt x="54255" y="13387"/>
                  </a:lnTo>
                  <a:lnTo>
                    <a:pt x="5425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29000">
                  <a:srgbClr val="87D2E4">
                    <a:alpha val="0"/>
                  </a:srgbClr>
                </a:gs>
                <a:gs pos="75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9" name="Google Shape;8329;p147"/>
            <p:cNvSpPr/>
            <p:nvPr/>
          </p:nvSpPr>
          <p:spPr>
            <a:xfrm>
              <a:off x="5735490" y="957482"/>
              <a:ext cx="3408520" cy="4186046"/>
            </a:xfrm>
            <a:custGeom>
              <a:avLst/>
              <a:gdLst/>
              <a:ahLst/>
              <a:cxnLst/>
              <a:rect l="l" t="t" r="r" b="b"/>
              <a:pathLst>
                <a:path w="77396" h="95051" extrusionOk="0">
                  <a:moveTo>
                    <a:pt x="77395" y="1"/>
                  </a:moveTo>
                  <a:lnTo>
                    <a:pt x="0" y="95051"/>
                  </a:lnTo>
                  <a:lnTo>
                    <a:pt x="10916" y="95051"/>
                  </a:lnTo>
                  <a:lnTo>
                    <a:pt x="77395" y="13406"/>
                  </a:lnTo>
                  <a:lnTo>
                    <a:pt x="7739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29000">
                  <a:srgbClr val="87D2E4">
                    <a:alpha val="0"/>
                  </a:srgbClr>
                </a:gs>
                <a:gs pos="75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0" name="Google Shape;8330;p147"/>
            <p:cNvSpPr/>
            <p:nvPr/>
          </p:nvSpPr>
          <p:spPr>
            <a:xfrm>
              <a:off x="4717153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331" name="Google Shape;8331;p147"/>
            <p:cNvGrpSpPr/>
            <p:nvPr/>
          </p:nvGrpSpPr>
          <p:grpSpPr>
            <a:xfrm>
              <a:off x="791415" y="4009249"/>
              <a:ext cx="4360695" cy="1723858"/>
              <a:chOff x="791415" y="4009249"/>
              <a:chExt cx="4360695" cy="1723858"/>
            </a:xfrm>
          </p:grpSpPr>
          <p:sp>
            <p:nvSpPr>
              <p:cNvPr id="8332" name="Google Shape;8332;p147"/>
              <p:cNvSpPr/>
              <p:nvPr/>
            </p:nvSpPr>
            <p:spPr>
              <a:xfrm>
                <a:off x="791415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3" name="Google Shape;8333;p147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4" name="Google Shape;8334;p147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5" name="Google Shape;8335;p147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336" name="Google Shape;8336;p147"/>
          <p:cNvSpPr txBox="1">
            <a:spLocks noGrp="1"/>
          </p:cNvSpPr>
          <p:nvPr>
            <p:ph type="body" idx="1"/>
          </p:nvPr>
        </p:nvSpPr>
        <p:spPr>
          <a:xfrm>
            <a:off x="4021950" y="1779500"/>
            <a:ext cx="3918300" cy="282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8337" name="Google Shape;8337;p147"/>
          <p:cNvSpPr txBox="1">
            <a:spLocks noGrp="1"/>
          </p:cNvSpPr>
          <p:nvPr>
            <p:ph type="body" idx="2"/>
          </p:nvPr>
        </p:nvSpPr>
        <p:spPr>
          <a:xfrm>
            <a:off x="720000" y="1779500"/>
            <a:ext cx="2915700" cy="282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8338" name="Google Shape;8338;p147"/>
          <p:cNvSpPr txBox="1">
            <a:spLocks noGrp="1"/>
          </p:cNvSpPr>
          <p:nvPr>
            <p:ph type="title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23_1_1_1_1">
    <p:spTree>
      <p:nvGrpSpPr>
        <p:cNvPr id="1" name="Shape 8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0" name="Google Shape;8340;p148"/>
          <p:cNvSpPr txBox="1">
            <a:spLocks noGrp="1"/>
          </p:cNvSpPr>
          <p:nvPr>
            <p:ph type="title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8341" name="Google Shape;8341;p148"/>
          <p:cNvSpPr txBox="1">
            <a:spLocks noGrp="1"/>
          </p:cNvSpPr>
          <p:nvPr>
            <p:ph type="subTitle" idx="1"/>
          </p:nvPr>
        </p:nvSpPr>
        <p:spPr>
          <a:xfrm>
            <a:off x="777775" y="2576025"/>
            <a:ext cx="22878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8342" name="Google Shape;8342;p148"/>
          <p:cNvSpPr txBox="1">
            <a:spLocks noGrp="1"/>
          </p:cNvSpPr>
          <p:nvPr>
            <p:ph type="subTitle" idx="2"/>
          </p:nvPr>
        </p:nvSpPr>
        <p:spPr>
          <a:xfrm>
            <a:off x="777775" y="2947425"/>
            <a:ext cx="22878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343" name="Google Shape;8343;p148"/>
          <p:cNvSpPr txBox="1">
            <a:spLocks noGrp="1"/>
          </p:cNvSpPr>
          <p:nvPr>
            <p:ph type="subTitle" idx="3"/>
          </p:nvPr>
        </p:nvSpPr>
        <p:spPr>
          <a:xfrm>
            <a:off x="6078423" y="2576025"/>
            <a:ext cx="22878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8344" name="Google Shape;8344;p148"/>
          <p:cNvSpPr txBox="1">
            <a:spLocks noGrp="1"/>
          </p:cNvSpPr>
          <p:nvPr>
            <p:ph type="subTitle" idx="4"/>
          </p:nvPr>
        </p:nvSpPr>
        <p:spPr>
          <a:xfrm>
            <a:off x="6078423" y="2947425"/>
            <a:ext cx="22878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345" name="Google Shape;8345;p148"/>
          <p:cNvSpPr txBox="1">
            <a:spLocks noGrp="1"/>
          </p:cNvSpPr>
          <p:nvPr>
            <p:ph type="title" idx="5" hasCustomPrompt="1"/>
          </p:nvPr>
        </p:nvSpPr>
        <p:spPr>
          <a:xfrm>
            <a:off x="1339975" y="1866769"/>
            <a:ext cx="11634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346" name="Google Shape;8346;p148"/>
          <p:cNvSpPr txBox="1">
            <a:spLocks noGrp="1"/>
          </p:cNvSpPr>
          <p:nvPr>
            <p:ph type="title" idx="6" hasCustomPrompt="1"/>
          </p:nvPr>
        </p:nvSpPr>
        <p:spPr>
          <a:xfrm>
            <a:off x="6640623" y="1866769"/>
            <a:ext cx="11634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8347" name="Google Shape;8347;p148"/>
          <p:cNvGrpSpPr/>
          <p:nvPr/>
        </p:nvGrpSpPr>
        <p:grpSpPr>
          <a:xfrm>
            <a:off x="26" y="957482"/>
            <a:ext cx="9136493" cy="4775625"/>
            <a:chOff x="26" y="957482"/>
            <a:chExt cx="9136493" cy="4775625"/>
          </a:xfrm>
        </p:grpSpPr>
        <p:sp>
          <p:nvSpPr>
            <p:cNvPr id="8348" name="Google Shape;8348;p148"/>
            <p:cNvSpPr/>
            <p:nvPr/>
          </p:nvSpPr>
          <p:spPr>
            <a:xfrm>
              <a:off x="26" y="2502977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9" name="Google Shape;8349;p148"/>
            <p:cNvSpPr/>
            <p:nvPr/>
          </p:nvSpPr>
          <p:spPr>
            <a:xfrm>
              <a:off x="26" y="125109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350" name="Google Shape;8350;p148"/>
            <p:cNvGrpSpPr/>
            <p:nvPr/>
          </p:nvGrpSpPr>
          <p:grpSpPr>
            <a:xfrm>
              <a:off x="26" y="957482"/>
              <a:ext cx="9136493" cy="4775625"/>
              <a:chOff x="26" y="957482"/>
              <a:chExt cx="9136493" cy="4775625"/>
            </a:xfrm>
          </p:grpSpPr>
          <p:sp>
            <p:nvSpPr>
              <p:cNvPr id="8351" name="Google Shape;8351;p148"/>
              <p:cNvSpPr/>
              <p:nvPr/>
            </p:nvSpPr>
            <p:spPr>
              <a:xfrm>
                <a:off x="26" y="3754386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352" name="Google Shape;8352;p148"/>
              <p:cNvGrpSpPr/>
              <p:nvPr/>
            </p:nvGrpSpPr>
            <p:grpSpPr>
              <a:xfrm>
                <a:off x="783924" y="957482"/>
                <a:ext cx="8352595" cy="4775625"/>
                <a:chOff x="791415" y="957482"/>
                <a:chExt cx="8352595" cy="4775625"/>
              </a:xfrm>
            </p:grpSpPr>
            <p:sp>
              <p:nvSpPr>
                <p:cNvPr id="8353" name="Google Shape;8353;p148"/>
                <p:cNvSpPr/>
                <p:nvPr/>
              </p:nvSpPr>
              <p:spPr>
                <a:xfrm>
                  <a:off x="6754575" y="2209363"/>
                  <a:ext cx="2389434" cy="2934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256" h="66625" extrusionOk="0">
                      <a:moveTo>
                        <a:pt x="54255" y="1"/>
                      </a:moveTo>
                      <a:lnTo>
                        <a:pt x="0" y="66625"/>
                      </a:lnTo>
                      <a:lnTo>
                        <a:pt x="10917" y="66625"/>
                      </a:lnTo>
                      <a:lnTo>
                        <a:pt x="54255" y="13387"/>
                      </a:lnTo>
                      <a:lnTo>
                        <a:pt x="5425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29000">
                      <a:srgbClr val="87D2E4">
                        <a:alpha val="0"/>
                      </a:srgbClr>
                    </a:gs>
                    <a:gs pos="75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18431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4" name="Google Shape;8354;p148"/>
                <p:cNvSpPr/>
                <p:nvPr/>
              </p:nvSpPr>
              <p:spPr>
                <a:xfrm>
                  <a:off x="4717153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355" name="Google Shape;8355;p148"/>
                <p:cNvGrpSpPr/>
                <p:nvPr/>
              </p:nvGrpSpPr>
              <p:grpSpPr>
                <a:xfrm>
                  <a:off x="791415" y="4009249"/>
                  <a:ext cx="4360695" cy="1723858"/>
                  <a:chOff x="791415" y="4009249"/>
                  <a:chExt cx="4360695" cy="1723858"/>
                </a:xfrm>
              </p:grpSpPr>
              <p:sp>
                <p:nvSpPr>
                  <p:cNvPr id="8356" name="Google Shape;8356;p148"/>
                  <p:cNvSpPr/>
                  <p:nvPr/>
                </p:nvSpPr>
                <p:spPr>
                  <a:xfrm>
                    <a:off x="791415" y="4009249"/>
                    <a:ext cx="1403907" cy="17238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78" h="39143" extrusionOk="0">
                        <a:moveTo>
                          <a:pt x="20961" y="0"/>
                        </a:moveTo>
                        <a:lnTo>
                          <a:pt x="0" y="25756"/>
                        </a:lnTo>
                        <a:lnTo>
                          <a:pt x="0" y="39142"/>
                        </a:lnTo>
                        <a:lnTo>
                          <a:pt x="31878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7D2E4">
                          <a:alpha val="18431"/>
                        </a:srgbClr>
                      </a:gs>
                      <a:gs pos="84000">
                        <a:srgbClr val="87D2E4">
                          <a:alpha val="0"/>
                        </a:srgbClr>
                      </a:gs>
                      <a:gs pos="100000">
                        <a:srgbClr val="87D2E4">
                          <a:alpha val="0"/>
                        </a:srgbClr>
                      </a:gs>
                    </a:gsLst>
                    <a:lin ang="18900044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57" name="Google Shape;8357;p148"/>
                  <p:cNvSpPr/>
                  <p:nvPr/>
                </p:nvSpPr>
                <p:spPr>
                  <a:xfrm>
                    <a:off x="1785333" y="4009249"/>
                    <a:ext cx="1403907" cy="17238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78" h="39143" extrusionOk="0">
                        <a:moveTo>
                          <a:pt x="20961" y="0"/>
                        </a:moveTo>
                        <a:lnTo>
                          <a:pt x="0" y="25756"/>
                        </a:lnTo>
                        <a:lnTo>
                          <a:pt x="0" y="39142"/>
                        </a:lnTo>
                        <a:lnTo>
                          <a:pt x="31878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7D2E4">
                          <a:alpha val="18431"/>
                        </a:srgbClr>
                      </a:gs>
                      <a:gs pos="84000">
                        <a:srgbClr val="87D2E4">
                          <a:alpha val="0"/>
                        </a:srgbClr>
                      </a:gs>
                      <a:gs pos="100000">
                        <a:srgbClr val="87D2E4">
                          <a:alpha val="0"/>
                        </a:srgbClr>
                      </a:gs>
                    </a:gsLst>
                    <a:lin ang="18900044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58" name="Google Shape;8358;p148"/>
                  <p:cNvSpPr/>
                  <p:nvPr/>
                </p:nvSpPr>
                <p:spPr>
                  <a:xfrm>
                    <a:off x="2744296" y="4009249"/>
                    <a:ext cx="1403907" cy="17238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78" h="39143" extrusionOk="0">
                        <a:moveTo>
                          <a:pt x="20961" y="0"/>
                        </a:moveTo>
                        <a:lnTo>
                          <a:pt x="0" y="25756"/>
                        </a:lnTo>
                        <a:lnTo>
                          <a:pt x="0" y="39142"/>
                        </a:lnTo>
                        <a:lnTo>
                          <a:pt x="31878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7D2E4">
                          <a:alpha val="18431"/>
                        </a:srgbClr>
                      </a:gs>
                      <a:gs pos="84000">
                        <a:srgbClr val="87D2E4">
                          <a:alpha val="0"/>
                        </a:srgbClr>
                      </a:gs>
                      <a:gs pos="100000">
                        <a:srgbClr val="87D2E4">
                          <a:alpha val="0"/>
                        </a:srgbClr>
                      </a:gs>
                    </a:gsLst>
                    <a:lin ang="18900044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59" name="Google Shape;8359;p148"/>
                  <p:cNvSpPr/>
                  <p:nvPr/>
                </p:nvSpPr>
                <p:spPr>
                  <a:xfrm>
                    <a:off x="3748202" y="4009249"/>
                    <a:ext cx="1403907" cy="17238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78" h="39143" extrusionOk="0">
                        <a:moveTo>
                          <a:pt x="20961" y="0"/>
                        </a:moveTo>
                        <a:lnTo>
                          <a:pt x="0" y="25756"/>
                        </a:lnTo>
                        <a:lnTo>
                          <a:pt x="0" y="39142"/>
                        </a:lnTo>
                        <a:lnTo>
                          <a:pt x="31878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7D2E4">
                          <a:alpha val="18431"/>
                        </a:srgbClr>
                      </a:gs>
                      <a:gs pos="84000">
                        <a:srgbClr val="87D2E4">
                          <a:alpha val="0"/>
                        </a:srgbClr>
                      </a:gs>
                      <a:gs pos="100000">
                        <a:srgbClr val="87D2E4">
                          <a:alpha val="0"/>
                        </a:srgbClr>
                      </a:gs>
                    </a:gsLst>
                    <a:lin ang="18900044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360" name="Google Shape;8360;p148"/>
                <p:cNvSpPr/>
                <p:nvPr/>
              </p:nvSpPr>
              <p:spPr>
                <a:xfrm>
                  <a:off x="5735490" y="957482"/>
                  <a:ext cx="3408520" cy="41860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396" h="95051" extrusionOk="0">
                      <a:moveTo>
                        <a:pt x="77395" y="1"/>
                      </a:moveTo>
                      <a:lnTo>
                        <a:pt x="0" y="95051"/>
                      </a:lnTo>
                      <a:lnTo>
                        <a:pt x="10916" y="95051"/>
                      </a:lnTo>
                      <a:lnTo>
                        <a:pt x="77395" y="13406"/>
                      </a:lnTo>
                      <a:lnTo>
                        <a:pt x="7739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29000">
                      <a:srgbClr val="87D2E4">
                        <a:alpha val="0"/>
                      </a:srgbClr>
                    </a:gs>
                    <a:gs pos="75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18431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8361" name="Google Shape;8361;p148"/>
          <p:cNvGrpSpPr/>
          <p:nvPr/>
        </p:nvGrpSpPr>
        <p:grpSpPr>
          <a:xfrm rot="2434760" flipH="1">
            <a:off x="8211689" y="2967160"/>
            <a:ext cx="732198" cy="3055555"/>
            <a:chOff x="3615675" y="367825"/>
            <a:chExt cx="808650" cy="3374600"/>
          </a:xfrm>
        </p:grpSpPr>
        <p:sp>
          <p:nvSpPr>
            <p:cNvPr id="8362" name="Google Shape;8362;p148"/>
            <p:cNvSpPr/>
            <p:nvPr/>
          </p:nvSpPr>
          <p:spPr>
            <a:xfrm>
              <a:off x="3663733" y="2002850"/>
              <a:ext cx="714802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3" name="Google Shape;8363;p148"/>
            <p:cNvSpPr/>
            <p:nvPr/>
          </p:nvSpPr>
          <p:spPr>
            <a:xfrm>
              <a:off x="3649500" y="367825"/>
              <a:ext cx="774825" cy="3374600"/>
            </a:xfrm>
            <a:custGeom>
              <a:avLst/>
              <a:gdLst/>
              <a:ahLst/>
              <a:cxnLst/>
              <a:rect l="l" t="t" r="r" b="b"/>
              <a:pathLst>
                <a:path w="30993" h="134984" extrusionOk="0">
                  <a:moveTo>
                    <a:pt x="29058" y="0"/>
                  </a:moveTo>
                  <a:cubicBezTo>
                    <a:pt x="28728" y="0"/>
                    <a:pt x="28392" y="245"/>
                    <a:pt x="28444" y="664"/>
                  </a:cubicBezTo>
                  <a:cubicBezTo>
                    <a:pt x="28476" y="790"/>
                    <a:pt x="29640" y="10229"/>
                    <a:pt x="14600" y="17592"/>
                  </a:cubicBezTo>
                  <a:cubicBezTo>
                    <a:pt x="1196" y="24136"/>
                    <a:pt x="1" y="31845"/>
                    <a:pt x="32" y="34048"/>
                  </a:cubicBezTo>
                  <a:cubicBezTo>
                    <a:pt x="95" y="36250"/>
                    <a:pt x="1196" y="43927"/>
                    <a:pt x="14600" y="50503"/>
                  </a:cubicBezTo>
                  <a:cubicBezTo>
                    <a:pt x="29640" y="57866"/>
                    <a:pt x="28444" y="67305"/>
                    <a:pt x="28444" y="67399"/>
                  </a:cubicBezTo>
                  <a:cubicBezTo>
                    <a:pt x="28444" y="67399"/>
                    <a:pt x="28444" y="67431"/>
                    <a:pt x="28444" y="67462"/>
                  </a:cubicBezTo>
                  <a:lnTo>
                    <a:pt x="28444" y="67525"/>
                  </a:lnTo>
                  <a:cubicBezTo>
                    <a:pt x="28444" y="67557"/>
                    <a:pt x="28444" y="67588"/>
                    <a:pt x="28444" y="67620"/>
                  </a:cubicBezTo>
                  <a:cubicBezTo>
                    <a:pt x="28476" y="67714"/>
                    <a:pt x="29640" y="77153"/>
                    <a:pt x="14600" y="84516"/>
                  </a:cubicBezTo>
                  <a:cubicBezTo>
                    <a:pt x="1196" y="91060"/>
                    <a:pt x="1" y="98769"/>
                    <a:pt x="32" y="100971"/>
                  </a:cubicBezTo>
                  <a:cubicBezTo>
                    <a:pt x="95" y="103174"/>
                    <a:pt x="1196" y="110851"/>
                    <a:pt x="14600" y="117427"/>
                  </a:cubicBezTo>
                  <a:cubicBezTo>
                    <a:pt x="29640" y="124758"/>
                    <a:pt x="28444" y="134197"/>
                    <a:pt x="28444" y="134292"/>
                  </a:cubicBezTo>
                  <a:cubicBezTo>
                    <a:pt x="28413" y="134638"/>
                    <a:pt x="28633" y="134921"/>
                    <a:pt x="28948" y="134984"/>
                  </a:cubicBezTo>
                  <a:lnTo>
                    <a:pt x="29042" y="134984"/>
                  </a:lnTo>
                  <a:cubicBezTo>
                    <a:pt x="29357" y="134984"/>
                    <a:pt x="29608" y="134764"/>
                    <a:pt x="29640" y="134449"/>
                  </a:cubicBezTo>
                  <a:cubicBezTo>
                    <a:pt x="29703" y="134040"/>
                    <a:pt x="30993" y="124097"/>
                    <a:pt x="15135" y="116326"/>
                  </a:cubicBezTo>
                  <a:cubicBezTo>
                    <a:pt x="2329" y="110065"/>
                    <a:pt x="1228" y="102985"/>
                    <a:pt x="1259" y="100940"/>
                  </a:cubicBezTo>
                  <a:cubicBezTo>
                    <a:pt x="1259" y="98926"/>
                    <a:pt x="2329" y="91815"/>
                    <a:pt x="15135" y="85554"/>
                  </a:cubicBezTo>
                  <a:cubicBezTo>
                    <a:pt x="30552" y="78003"/>
                    <a:pt x="29766" y="68406"/>
                    <a:pt x="29640" y="67494"/>
                  </a:cubicBezTo>
                  <a:cubicBezTo>
                    <a:pt x="29766" y="66550"/>
                    <a:pt x="30552" y="56953"/>
                    <a:pt x="15135" y="49433"/>
                  </a:cubicBezTo>
                  <a:cubicBezTo>
                    <a:pt x="2329" y="43141"/>
                    <a:pt x="1228" y="36061"/>
                    <a:pt x="1259" y="34048"/>
                  </a:cubicBezTo>
                  <a:cubicBezTo>
                    <a:pt x="1259" y="32002"/>
                    <a:pt x="2329" y="24892"/>
                    <a:pt x="15135" y="18630"/>
                  </a:cubicBezTo>
                  <a:cubicBezTo>
                    <a:pt x="30993" y="10859"/>
                    <a:pt x="29703" y="916"/>
                    <a:pt x="29640" y="507"/>
                  </a:cubicBezTo>
                  <a:cubicBezTo>
                    <a:pt x="29584" y="157"/>
                    <a:pt x="29323" y="0"/>
                    <a:pt x="290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4" name="Google Shape;8364;p148"/>
            <p:cNvSpPr/>
            <p:nvPr/>
          </p:nvSpPr>
          <p:spPr>
            <a:xfrm>
              <a:off x="3764350" y="31131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5" name="Google Shape;8365;p148"/>
            <p:cNvSpPr/>
            <p:nvPr/>
          </p:nvSpPr>
          <p:spPr>
            <a:xfrm>
              <a:off x="3764350" y="3463175"/>
              <a:ext cx="515250" cy="29900"/>
            </a:xfrm>
            <a:custGeom>
              <a:avLst/>
              <a:gdLst/>
              <a:ahLst/>
              <a:cxnLst/>
              <a:rect l="l" t="t" r="r" b="b"/>
              <a:pathLst>
                <a:path w="20610" h="1196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6" name="Google Shape;8366;p148"/>
            <p:cNvSpPr/>
            <p:nvPr/>
          </p:nvSpPr>
          <p:spPr>
            <a:xfrm>
              <a:off x="3668400" y="2975475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1"/>
                  </a:moveTo>
                  <a:cubicBezTo>
                    <a:pt x="0" y="1"/>
                    <a:pt x="0" y="1165"/>
                    <a:pt x="787" y="1165"/>
                  </a:cubicBezTo>
                  <a:lnTo>
                    <a:pt x="27437" y="1165"/>
                  </a:lnTo>
                  <a:cubicBezTo>
                    <a:pt x="28223" y="1165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7" name="Google Shape;8367;p148"/>
            <p:cNvSpPr/>
            <p:nvPr/>
          </p:nvSpPr>
          <p:spPr>
            <a:xfrm>
              <a:off x="3651075" y="2837025"/>
              <a:ext cx="739425" cy="29925"/>
            </a:xfrm>
            <a:custGeom>
              <a:avLst/>
              <a:gdLst/>
              <a:ahLst/>
              <a:cxnLst/>
              <a:rect l="l" t="t" r="r" b="b"/>
              <a:pathLst>
                <a:path w="29577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28790" y="1197"/>
                  </a:lnTo>
                  <a:cubicBezTo>
                    <a:pt x="29577" y="1197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8" name="Google Shape;8368;p148"/>
            <p:cNvSpPr/>
            <p:nvPr/>
          </p:nvSpPr>
          <p:spPr>
            <a:xfrm>
              <a:off x="3714000" y="269937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1"/>
                  </a:moveTo>
                  <a:cubicBezTo>
                    <a:pt x="1" y="1"/>
                    <a:pt x="1" y="1165"/>
                    <a:pt x="788" y="1165"/>
                  </a:cubicBezTo>
                  <a:lnTo>
                    <a:pt x="23788" y="1165"/>
                  </a:lnTo>
                  <a:cubicBezTo>
                    <a:pt x="24574" y="1165"/>
                    <a:pt x="24574" y="1"/>
                    <a:pt x="23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9" name="Google Shape;8369;p148"/>
            <p:cNvSpPr/>
            <p:nvPr/>
          </p:nvSpPr>
          <p:spPr>
            <a:xfrm>
              <a:off x="3764350" y="1431375"/>
              <a:ext cx="515250" cy="29125"/>
            </a:xfrm>
            <a:custGeom>
              <a:avLst/>
              <a:gdLst/>
              <a:ahLst/>
              <a:cxnLst/>
              <a:rect l="l" t="t" r="r" b="b"/>
              <a:pathLst>
                <a:path w="20610" h="1165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19854" y="1165"/>
                  </a:lnTo>
                  <a:cubicBezTo>
                    <a:pt x="20609" y="1165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0" name="Google Shape;8370;p148"/>
            <p:cNvSpPr/>
            <p:nvPr/>
          </p:nvSpPr>
          <p:spPr>
            <a:xfrm>
              <a:off x="3764350" y="63377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1" name="Google Shape;8371;p148"/>
            <p:cNvSpPr/>
            <p:nvPr/>
          </p:nvSpPr>
          <p:spPr>
            <a:xfrm>
              <a:off x="3668400" y="1292950"/>
              <a:ext cx="705600" cy="29900"/>
            </a:xfrm>
            <a:custGeom>
              <a:avLst/>
              <a:gdLst/>
              <a:ahLst/>
              <a:cxnLst/>
              <a:rect l="l" t="t" r="r" b="b"/>
              <a:pathLst>
                <a:path w="28224" h="1196" extrusionOk="0">
                  <a:moveTo>
                    <a:pt x="787" y="0"/>
                  </a:moveTo>
                  <a:cubicBezTo>
                    <a:pt x="0" y="0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2" name="Google Shape;8372;p148"/>
            <p:cNvSpPr/>
            <p:nvPr/>
          </p:nvSpPr>
          <p:spPr>
            <a:xfrm>
              <a:off x="3668400" y="497700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0"/>
                  </a:moveTo>
                  <a:cubicBezTo>
                    <a:pt x="0" y="0"/>
                    <a:pt x="0" y="1164"/>
                    <a:pt x="787" y="1164"/>
                  </a:cubicBezTo>
                  <a:lnTo>
                    <a:pt x="27437" y="1164"/>
                  </a:lnTo>
                  <a:cubicBezTo>
                    <a:pt x="28223" y="1164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3" name="Google Shape;8373;p148"/>
            <p:cNvSpPr/>
            <p:nvPr/>
          </p:nvSpPr>
          <p:spPr>
            <a:xfrm>
              <a:off x="3651075" y="1155275"/>
              <a:ext cx="739425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4" name="Google Shape;8374;p148"/>
            <p:cNvSpPr/>
            <p:nvPr/>
          </p:nvSpPr>
          <p:spPr>
            <a:xfrm>
              <a:off x="3714000" y="1016850"/>
              <a:ext cx="597075" cy="29900"/>
            </a:xfrm>
            <a:custGeom>
              <a:avLst/>
              <a:gdLst/>
              <a:ahLst/>
              <a:cxnLst/>
              <a:rect l="l" t="t" r="r" b="b"/>
              <a:pathLst>
                <a:path w="23883" h="1196" extrusionOk="0">
                  <a:moveTo>
                    <a:pt x="788" y="0"/>
                  </a:moveTo>
                  <a:cubicBezTo>
                    <a:pt x="1" y="0"/>
                    <a:pt x="1" y="1196"/>
                    <a:pt x="788" y="1196"/>
                  </a:cubicBezTo>
                  <a:lnTo>
                    <a:pt x="23882" y="1196"/>
                  </a:lnTo>
                  <a:cubicBezTo>
                    <a:pt x="23536" y="787"/>
                    <a:pt x="23253" y="409"/>
                    <a:pt x="22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5" name="Google Shape;8375;p148"/>
            <p:cNvSpPr/>
            <p:nvPr/>
          </p:nvSpPr>
          <p:spPr>
            <a:xfrm>
              <a:off x="3764350" y="23029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19854" y="1197"/>
                  </a:lnTo>
                  <a:cubicBezTo>
                    <a:pt x="20609" y="1197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6" name="Google Shape;8376;p148"/>
            <p:cNvSpPr/>
            <p:nvPr/>
          </p:nvSpPr>
          <p:spPr>
            <a:xfrm>
              <a:off x="3668400" y="2165275"/>
              <a:ext cx="705600" cy="29925"/>
            </a:xfrm>
            <a:custGeom>
              <a:avLst/>
              <a:gdLst/>
              <a:ahLst/>
              <a:cxnLst/>
              <a:rect l="l" t="t" r="r" b="b"/>
              <a:pathLst>
                <a:path w="28224" h="1197" extrusionOk="0">
                  <a:moveTo>
                    <a:pt x="787" y="1"/>
                  </a:moveTo>
                  <a:cubicBezTo>
                    <a:pt x="0" y="1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7" name="Google Shape;8377;p148"/>
            <p:cNvSpPr/>
            <p:nvPr/>
          </p:nvSpPr>
          <p:spPr>
            <a:xfrm>
              <a:off x="3714000" y="184042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0"/>
                  </a:moveTo>
                  <a:cubicBezTo>
                    <a:pt x="1" y="0"/>
                    <a:pt x="1" y="1164"/>
                    <a:pt x="788" y="1164"/>
                  </a:cubicBezTo>
                  <a:lnTo>
                    <a:pt x="23788" y="1164"/>
                  </a:lnTo>
                  <a:cubicBezTo>
                    <a:pt x="24574" y="1164"/>
                    <a:pt x="24574" y="0"/>
                    <a:pt x="237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8" name="Google Shape;8378;p148"/>
            <p:cNvSpPr/>
            <p:nvPr/>
          </p:nvSpPr>
          <p:spPr>
            <a:xfrm>
              <a:off x="3618050" y="367900"/>
              <a:ext cx="774025" cy="3374525"/>
            </a:xfrm>
            <a:custGeom>
              <a:avLst/>
              <a:gdLst/>
              <a:ahLst/>
              <a:cxnLst/>
              <a:rect l="l" t="t" r="r" b="b"/>
              <a:pathLst>
                <a:path w="30961" h="134981" extrusionOk="0">
                  <a:moveTo>
                    <a:pt x="1926" y="0"/>
                  </a:moveTo>
                  <a:cubicBezTo>
                    <a:pt x="1666" y="0"/>
                    <a:pt x="1409" y="157"/>
                    <a:pt x="1353" y="504"/>
                  </a:cubicBezTo>
                  <a:cubicBezTo>
                    <a:pt x="1322" y="944"/>
                    <a:pt x="0" y="10887"/>
                    <a:pt x="15858" y="18627"/>
                  </a:cubicBezTo>
                  <a:cubicBezTo>
                    <a:pt x="28664" y="24920"/>
                    <a:pt x="29765" y="31999"/>
                    <a:pt x="29734" y="34013"/>
                  </a:cubicBezTo>
                  <a:cubicBezTo>
                    <a:pt x="29702" y="36058"/>
                    <a:pt x="28664" y="43169"/>
                    <a:pt x="15858" y="49430"/>
                  </a:cubicBezTo>
                  <a:cubicBezTo>
                    <a:pt x="441" y="56982"/>
                    <a:pt x="1227" y="66578"/>
                    <a:pt x="1353" y="67491"/>
                  </a:cubicBezTo>
                  <a:cubicBezTo>
                    <a:pt x="1227" y="68403"/>
                    <a:pt x="441" y="78000"/>
                    <a:pt x="15858" y="85551"/>
                  </a:cubicBezTo>
                  <a:cubicBezTo>
                    <a:pt x="28664" y="91812"/>
                    <a:pt x="29765" y="98923"/>
                    <a:pt x="29734" y="100937"/>
                  </a:cubicBezTo>
                  <a:cubicBezTo>
                    <a:pt x="29702" y="102982"/>
                    <a:pt x="28664" y="110062"/>
                    <a:pt x="15858" y="116354"/>
                  </a:cubicBezTo>
                  <a:cubicBezTo>
                    <a:pt x="0" y="124094"/>
                    <a:pt x="1322" y="134037"/>
                    <a:pt x="1353" y="134478"/>
                  </a:cubicBezTo>
                  <a:cubicBezTo>
                    <a:pt x="1385" y="134761"/>
                    <a:pt x="1636" y="134981"/>
                    <a:pt x="1951" y="134981"/>
                  </a:cubicBezTo>
                  <a:lnTo>
                    <a:pt x="2045" y="134981"/>
                  </a:lnTo>
                  <a:cubicBezTo>
                    <a:pt x="2360" y="134950"/>
                    <a:pt x="2580" y="134635"/>
                    <a:pt x="2517" y="134320"/>
                  </a:cubicBezTo>
                  <a:cubicBezTo>
                    <a:pt x="2517" y="134226"/>
                    <a:pt x="1353" y="124787"/>
                    <a:pt x="16393" y="117424"/>
                  </a:cubicBezTo>
                  <a:cubicBezTo>
                    <a:pt x="29797" y="110880"/>
                    <a:pt x="30961" y="103171"/>
                    <a:pt x="30929" y="100968"/>
                  </a:cubicBezTo>
                  <a:cubicBezTo>
                    <a:pt x="30898" y="98766"/>
                    <a:pt x="29797" y="91089"/>
                    <a:pt x="16393" y="84544"/>
                  </a:cubicBezTo>
                  <a:cubicBezTo>
                    <a:pt x="1353" y="77182"/>
                    <a:pt x="2517" y="67742"/>
                    <a:pt x="2517" y="67648"/>
                  </a:cubicBezTo>
                  <a:cubicBezTo>
                    <a:pt x="2517" y="67617"/>
                    <a:pt x="2517" y="67585"/>
                    <a:pt x="2517" y="67554"/>
                  </a:cubicBezTo>
                  <a:lnTo>
                    <a:pt x="2517" y="67491"/>
                  </a:lnTo>
                  <a:cubicBezTo>
                    <a:pt x="2517" y="67459"/>
                    <a:pt x="2517" y="67428"/>
                    <a:pt x="2517" y="67396"/>
                  </a:cubicBezTo>
                  <a:cubicBezTo>
                    <a:pt x="2517" y="67302"/>
                    <a:pt x="1353" y="57863"/>
                    <a:pt x="16393" y="50500"/>
                  </a:cubicBezTo>
                  <a:cubicBezTo>
                    <a:pt x="29797" y="43924"/>
                    <a:pt x="30961" y="36247"/>
                    <a:pt x="30929" y="34045"/>
                  </a:cubicBezTo>
                  <a:cubicBezTo>
                    <a:pt x="30898" y="31842"/>
                    <a:pt x="29797" y="24165"/>
                    <a:pt x="16393" y="17589"/>
                  </a:cubicBezTo>
                  <a:cubicBezTo>
                    <a:pt x="1353" y="10226"/>
                    <a:pt x="2517" y="787"/>
                    <a:pt x="2517" y="693"/>
                  </a:cubicBezTo>
                  <a:cubicBezTo>
                    <a:pt x="2588" y="253"/>
                    <a:pt x="2255" y="0"/>
                    <a:pt x="1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9" name="Google Shape;8379;p148"/>
            <p:cNvSpPr/>
            <p:nvPr/>
          </p:nvSpPr>
          <p:spPr>
            <a:xfrm>
              <a:off x="3698275" y="9885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0" name="Google Shape;8380;p148"/>
            <p:cNvSpPr/>
            <p:nvPr/>
          </p:nvSpPr>
          <p:spPr>
            <a:xfrm>
              <a:off x="3615675" y="1130125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0" y="2675"/>
                    <a:pt x="3430" y="1731"/>
                  </a:cubicBezTo>
                  <a:cubicBezTo>
                    <a:pt x="3430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1" name="Google Shape;8381;p148"/>
            <p:cNvSpPr/>
            <p:nvPr/>
          </p:nvSpPr>
          <p:spPr>
            <a:xfrm>
              <a:off x="4318900" y="4536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0"/>
                  </a:moveTo>
                  <a:cubicBezTo>
                    <a:pt x="787" y="0"/>
                    <a:pt x="1" y="755"/>
                    <a:pt x="1" y="1699"/>
                  </a:cubicBezTo>
                  <a:cubicBezTo>
                    <a:pt x="1" y="2643"/>
                    <a:pt x="787" y="3398"/>
                    <a:pt x="1731" y="3398"/>
                  </a:cubicBezTo>
                  <a:cubicBezTo>
                    <a:pt x="2675" y="3398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2" name="Google Shape;8382;p148"/>
            <p:cNvSpPr/>
            <p:nvPr/>
          </p:nvSpPr>
          <p:spPr>
            <a:xfrm>
              <a:off x="3732100" y="1397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44"/>
                    <a:pt x="756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3" name="Google Shape;8383;p148"/>
            <p:cNvSpPr/>
            <p:nvPr/>
          </p:nvSpPr>
          <p:spPr>
            <a:xfrm>
              <a:off x="4225300" y="2278550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3"/>
                    <a:pt x="787" y="3430"/>
                    <a:pt x="1731" y="3430"/>
                  </a:cubicBezTo>
                  <a:cubicBezTo>
                    <a:pt x="2675" y="3430"/>
                    <a:pt x="3430" y="2643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4" name="Google Shape;8384;p148"/>
            <p:cNvSpPr/>
            <p:nvPr/>
          </p:nvSpPr>
          <p:spPr>
            <a:xfrm>
              <a:off x="3633775" y="2950300"/>
              <a:ext cx="84975" cy="85775"/>
            </a:xfrm>
            <a:custGeom>
              <a:avLst/>
              <a:gdLst/>
              <a:ahLst/>
              <a:cxnLst/>
              <a:rect l="l" t="t" r="r" b="b"/>
              <a:pathLst>
                <a:path w="3399" h="3431" extrusionOk="0">
                  <a:moveTo>
                    <a:pt x="1700" y="1"/>
                  </a:moveTo>
                  <a:cubicBezTo>
                    <a:pt x="756" y="1"/>
                    <a:pt x="1" y="787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399" y="2675"/>
                    <a:pt x="3399" y="1731"/>
                  </a:cubicBezTo>
                  <a:cubicBezTo>
                    <a:pt x="3399" y="787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5" name="Google Shape;8385;p148"/>
            <p:cNvSpPr/>
            <p:nvPr/>
          </p:nvSpPr>
          <p:spPr>
            <a:xfrm>
              <a:off x="4227650" y="604675"/>
              <a:ext cx="84975" cy="85750"/>
            </a:xfrm>
            <a:custGeom>
              <a:avLst/>
              <a:gdLst/>
              <a:ahLst/>
              <a:cxnLst/>
              <a:rect l="l" t="t" r="r" b="b"/>
              <a:pathLst>
                <a:path w="3399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00" y="3430"/>
                  </a:cubicBezTo>
                  <a:cubicBezTo>
                    <a:pt x="2644" y="3430"/>
                    <a:pt x="3399" y="2643"/>
                    <a:pt x="3399" y="1699"/>
                  </a:cubicBezTo>
                  <a:cubicBezTo>
                    <a:pt x="3399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6" name="Google Shape;8386;p148"/>
            <p:cNvSpPr/>
            <p:nvPr/>
          </p:nvSpPr>
          <p:spPr>
            <a:xfrm>
              <a:off x="3659725" y="1268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1" y="756"/>
                    <a:pt x="1" y="1700"/>
                  </a:cubicBezTo>
                  <a:cubicBezTo>
                    <a:pt x="1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7" name="Google Shape;8387;p148"/>
            <p:cNvSpPr/>
            <p:nvPr/>
          </p:nvSpPr>
          <p:spPr>
            <a:xfrm>
              <a:off x="4259125" y="1796375"/>
              <a:ext cx="85750" cy="84975"/>
            </a:xfrm>
            <a:custGeom>
              <a:avLst/>
              <a:gdLst/>
              <a:ahLst/>
              <a:cxnLst/>
              <a:rect l="l" t="t" r="r" b="b"/>
              <a:pathLst>
                <a:path w="3430" h="3399" extrusionOk="0">
                  <a:moveTo>
                    <a:pt x="1699" y="0"/>
                  </a:moveTo>
                  <a:cubicBezTo>
                    <a:pt x="756" y="0"/>
                    <a:pt x="0" y="755"/>
                    <a:pt x="0" y="1699"/>
                  </a:cubicBezTo>
                  <a:cubicBezTo>
                    <a:pt x="0" y="2643"/>
                    <a:pt x="756" y="3398"/>
                    <a:pt x="1699" y="3398"/>
                  </a:cubicBezTo>
                  <a:cubicBezTo>
                    <a:pt x="2643" y="3398"/>
                    <a:pt x="3430" y="2643"/>
                    <a:pt x="3430" y="1699"/>
                  </a:cubicBezTo>
                  <a:cubicBezTo>
                    <a:pt x="3430" y="755"/>
                    <a:pt x="2643" y="0"/>
                    <a:pt x="16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8" name="Google Shape;8388;p148"/>
            <p:cNvSpPr/>
            <p:nvPr/>
          </p:nvSpPr>
          <p:spPr>
            <a:xfrm>
              <a:off x="4322050" y="212910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87" y="0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9" name="Google Shape;8389;p148"/>
            <p:cNvSpPr/>
            <p:nvPr/>
          </p:nvSpPr>
          <p:spPr>
            <a:xfrm>
              <a:off x="3703000" y="2674200"/>
              <a:ext cx="85750" cy="85775"/>
            </a:xfrm>
            <a:custGeom>
              <a:avLst/>
              <a:gdLst/>
              <a:ahLst/>
              <a:cxnLst/>
              <a:rect l="l" t="t" r="r" b="b"/>
              <a:pathLst>
                <a:path w="3430" h="3431" extrusionOk="0">
                  <a:moveTo>
                    <a:pt x="1699" y="1"/>
                  </a:moveTo>
                  <a:cubicBezTo>
                    <a:pt x="756" y="1"/>
                    <a:pt x="0" y="787"/>
                    <a:pt x="0" y="1731"/>
                  </a:cubicBezTo>
                  <a:cubicBezTo>
                    <a:pt x="0" y="2675"/>
                    <a:pt x="756" y="3430"/>
                    <a:pt x="1699" y="3430"/>
                  </a:cubicBezTo>
                  <a:cubicBezTo>
                    <a:pt x="2643" y="3430"/>
                    <a:pt x="3430" y="2675"/>
                    <a:pt x="3430" y="1731"/>
                  </a:cubicBezTo>
                  <a:cubicBezTo>
                    <a:pt x="3430" y="787"/>
                    <a:pt x="2643" y="1"/>
                    <a:pt x="16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0" name="Google Shape;8390;p148"/>
            <p:cNvSpPr/>
            <p:nvPr/>
          </p:nvSpPr>
          <p:spPr>
            <a:xfrm>
              <a:off x="4225300" y="341990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1" name="Google Shape;8391;p148"/>
            <p:cNvSpPr/>
            <p:nvPr/>
          </p:nvSpPr>
          <p:spPr>
            <a:xfrm>
              <a:off x="3627475" y="281345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31" y="3430"/>
                  </a:cubicBezTo>
                  <a:cubicBezTo>
                    <a:pt x="2675" y="3430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2" name="Google Shape;8392;p148"/>
            <p:cNvSpPr/>
            <p:nvPr/>
          </p:nvSpPr>
          <p:spPr>
            <a:xfrm>
              <a:off x="3734450" y="30840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00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1" y="2675"/>
                    <a:pt x="3431" y="1700"/>
                  </a:cubicBezTo>
                  <a:cubicBezTo>
                    <a:pt x="3431" y="756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93" name="Google Shape;8393;p148"/>
          <p:cNvGrpSpPr/>
          <p:nvPr/>
        </p:nvGrpSpPr>
        <p:grpSpPr>
          <a:xfrm rot="8365240">
            <a:off x="8211689" y="-879215"/>
            <a:ext cx="732198" cy="3055555"/>
            <a:chOff x="3615675" y="367825"/>
            <a:chExt cx="808650" cy="3374600"/>
          </a:xfrm>
        </p:grpSpPr>
        <p:sp>
          <p:nvSpPr>
            <p:cNvPr id="8394" name="Google Shape;8394;p148"/>
            <p:cNvSpPr/>
            <p:nvPr/>
          </p:nvSpPr>
          <p:spPr>
            <a:xfrm>
              <a:off x="3663733" y="2002850"/>
              <a:ext cx="714802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5" name="Google Shape;8395;p148"/>
            <p:cNvSpPr/>
            <p:nvPr/>
          </p:nvSpPr>
          <p:spPr>
            <a:xfrm>
              <a:off x="3649500" y="367825"/>
              <a:ext cx="774825" cy="3374600"/>
            </a:xfrm>
            <a:custGeom>
              <a:avLst/>
              <a:gdLst/>
              <a:ahLst/>
              <a:cxnLst/>
              <a:rect l="l" t="t" r="r" b="b"/>
              <a:pathLst>
                <a:path w="30993" h="134984" extrusionOk="0">
                  <a:moveTo>
                    <a:pt x="29058" y="0"/>
                  </a:moveTo>
                  <a:cubicBezTo>
                    <a:pt x="28728" y="0"/>
                    <a:pt x="28392" y="245"/>
                    <a:pt x="28444" y="664"/>
                  </a:cubicBezTo>
                  <a:cubicBezTo>
                    <a:pt x="28476" y="790"/>
                    <a:pt x="29640" y="10229"/>
                    <a:pt x="14600" y="17592"/>
                  </a:cubicBezTo>
                  <a:cubicBezTo>
                    <a:pt x="1196" y="24136"/>
                    <a:pt x="1" y="31845"/>
                    <a:pt x="32" y="34048"/>
                  </a:cubicBezTo>
                  <a:cubicBezTo>
                    <a:pt x="95" y="36250"/>
                    <a:pt x="1196" y="43927"/>
                    <a:pt x="14600" y="50503"/>
                  </a:cubicBezTo>
                  <a:cubicBezTo>
                    <a:pt x="29640" y="57866"/>
                    <a:pt x="28444" y="67305"/>
                    <a:pt x="28444" y="67399"/>
                  </a:cubicBezTo>
                  <a:cubicBezTo>
                    <a:pt x="28444" y="67399"/>
                    <a:pt x="28444" y="67431"/>
                    <a:pt x="28444" y="67462"/>
                  </a:cubicBezTo>
                  <a:lnTo>
                    <a:pt x="28444" y="67525"/>
                  </a:lnTo>
                  <a:cubicBezTo>
                    <a:pt x="28444" y="67557"/>
                    <a:pt x="28444" y="67588"/>
                    <a:pt x="28444" y="67620"/>
                  </a:cubicBezTo>
                  <a:cubicBezTo>
                    <a:pt x="28476" y="67714"/>
                    <a:pt x="29640" y="77153"/>
                    <a:pt x="14600" y="84516"/>
                  </a:cubicBezTo>
                  <a:cubicBezTo>
                    <a:pt x="1196" y="91060"/>
                    <a:pt x="1" y="98769"/>
                    <a:pt x="32" y="100971"/>
                  </a:cubicBezTo>
                  <a:cubicBezTo>
                    <a:pt x="95" y="103174"/>
                    <a:pt x="1196" y="110851"/>
                    <a:pt x="14600" y="117427"/>
                  </a:cubicBezTo>
                  <a:cubicBezTo>
                    <a:pt x="29640" y="124758"/>
                    <a:pt x="28444" y="134197"/>
                    <a:pt x="28444" y="134292"/>
                  </a:cubicBezTo>
                  <a:cubicBezTo>
                    <a:pt x="28413" y="134638"/>
                    <a:pt x="28633" y="134921"/>
                    <a:pt x="28948" y="134984"/>
                  </a:cubicBezTo>
                  <a:lnTo>
                    <a:pt x="29042" y="134984"/>
                  </a:lnTo>
                  <a:cubicBezTo>
                    <a:pt x="29357" y="134984"/>
                    <a:pt x="29608" y="134764"/>
                    <a:pt x="29640" y="134449"/>
                  </a:cubicBezTo>
                  <a:cubicBezTo>
                    <a:pt x="29703" y="134040"/>
                    <a:pt x="30993" y="124097"/>
                    <a:pt x="15135" y="116326"/>
                  </a:cubicBezTo>
                  <a:cubicBezTo>
                    <a:pt x="2329" y="110065"/>
                    <a:pt x="1228" y="102985"/>
                    <a:pt x="1259" y="100940"/>
                  </a:cubicBezTo>
                  <a:cubicBezTo>
                    <a:pt x="1259" y="98926"/>
                    <a:pt x="2329" y="91815"/>
                    <a:pt x="15135" y="85554"/>
                  </a:cubicBezTo>
                  <a:cubicBezTo>
                    <a:pt x="30552" y="78003"/>
                    <a:pt x="29766" y="68406"/>
                    <a:pt x="29640" y="67494"/>
                  </a:cubicBezTo>
                  <a:cubicBezTo>
                    <a:pt x="29766" y="66550"/>
                    <a:pt x="30552" y="56953"/>
                    <a:pt x="15135" y="49433"/>
                  </a:cubicBezTo>
                  <a:cubicBezTo>
                    <a:pt x="2329" y="43141"/>
                    <a:pt x="1228" y="36061"/>
                    <a:pt x="1259" y="34048"/>
                  </a:cubicBezTo>
                  <a:cubicBezTo>
                    <a:pt x="1259" y="32002"/>
                    <a:pt x="2329" y="24892"/>
                    <a:pt x="15135" y="18630"/>
                  </a:cubicBezTo>
                  <a:cubicBezTo>
                    <a:pt x="30993" y="10859"/>
                    <a:pt x="29703" y="916"/>
                    <a:pt x="29640" y="507"/>
                  </a:cubicBezTo>
                  <a:cubicBezTo>
                    <a:pt x="29584" y="157"/>
                    <a:pt x="29323" y="0"/>
                    <a:pt x="290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6" name="Google Shape;8396;p148"/>
            <p:cNvSpPr/>
            <p:nvPr/>
          </p:nvSpPr>
          <p:spPr>
            <a:xfrm>
              <a:off x="3764350" y="31131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7" name="Google Shape;8397;p148"/>
            <p:cNvSpPr/>
            <p:nvPr/>
          </p:nvSpPr>
          <p:spPr>
            <a:xfrm>
              <a:off x="3764350" y="3463175"/>
              <a:ext cx="515250" cy="29900"/>
            </a:xfrm>
            <a:custGeom>
              <a:avLst/>
              <a:gdLst/>
              <a:ahLst/>
              <a:cxnLst/>
              <a:rect l="l" t="t" r="r" b="b"/>
              <a:pathLst>
                <a:path w="20610" h="1196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8" name="Google Shape;8398;p148"/>
            <p:cNvSpPr/>
            <p:nvPr/>
          </p:nvSpPr>
          <p:spPr>
            <a:xfrm>
              <a:off x="3668400" y="2975475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1"/>
                  </a:moveTo>
                  <a:cubicBezTo>
                    <a:pt x="0" y="1"/>
                    <a:pt x="0" y="1165"/>
                    <a:pt x="787" y="1165"/>
                  </a:cubicBezTo>
                  <a:lnTo>
                    <a:pt x="27437" y="1165"/>
                  </a:lnTo>
                  <a:cubicBezTo>
                    <a:pt x="28223" y="1165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9" name="Google Shape;8399;p148"/>
            <p:cNvSpPr/>
            <p:nvPr/>
          </p:nvSpPr>
          <p:spPr>
            <a:xfrm>
              <a:off x="3651075" y="2837025"/>
              <a:ext cx="739425" cy="29925"/>
            </a:xfrm>
            <a:custGeom>
              <a:avLst/>
              <a:gdLst/>
              <a:ahLst/>
              <a:cxnLst/>
              <a:rect l="l" t="t" r="r" b="b"/>
              <a:pathLst>
                <a:path w="29577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28790" y="1197"/>
                  </a:lnTo>
                  <a:cubicBezTo>
                    <a:pt x="29577" y="1197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0" name="Google Shape;8400;p148"/>
            <p:cNvSpPr/>
            <p:nvPr/>
          </p:nvSpPr>
          <p:spPr>
            <a:xfrm>
              <a:off x="3714000" y="269937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1"/>
                  </a:moveTo>
                  <a:cubicBezTo>
                    <a:pt x="1" y="1"/>
                    <a:pt x="1" y="1165"/>
                    <a:pt x="788" y="1165"/>
                  </a:cubicBezTo>
                  <a:lnTo>
                    <a:pt x="23788" y="1165"/>
                  </a:lnTo>
                  <a:cubicBezTo>
                    <a:pt x="24574" y="1165"/>
                    <a:pt x="24574" y="1"/>
                    <a:pt x="23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1" name="Google Shape;8401;p148"/>
            <p:cNvSpPr/>
            <p:nvPr/>
          </p:nvSpPr>
          <p:spPr>
            <a:xfrm>
              <a:off x="3764350" y="1431375"/>
              <a:ext cx="515250" cy="29125"/>
            </a:xfrm>
            <a:custGeom>
              <a:avLst/>
              <a:gdLst/>
              <a:ahLst/>
              <a:cxnLst/>
              <a:rect l="l" t="t" r="r" b="b"/>
              <a:pathLst>
                <a:path w="20610" h="1165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19854" y="1165"/>
                  </a:lnTo>
                  <a:cubicBezTo>
                    <a:pt x="20609" y="1165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2" name="Google Shape;8402;p148"/>
            <p:cNvSpPr/>
            <p:nvPr/>
          </p:nvSpPr>
          <p:spPr>
            <a:xfrm>
              <a:off x="3764350" y="63377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3" name="Google Shape;8403;p148"/>
            <p:cNvSpPr/>
            <p:nvPr/>
          </p:nvSpPr>
          <p:spPr>
            <a:xfrm>
              <a:off x="3668400" y="1292950"/>
              <a:ext cx="705600" cy="29900"/>
            </a:xfrm>
            <a:custGeom>
              <a:avLst/>
              <a:gdLst/>
              <a:ahLst/>
              <a:cxnLst/>
              <a:rect l="l" t="t" r="r" b="b"/>
              <a:pathLst>
                <a:path w="28224" h="1196" extrusionOk="0">
                  <a:moveTo>
                    <a:pt x="787" y="0"/>
                  </a:moveTo>
                  <a:cubicBezTo>
                    <a:pt x="0" y="0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4" name="Google Shape;8404;p148"/>
            <p:cNvSpPr/>
            <p:nvPr/>
          </p:nvSpPr>
          <p:spPr>
            <a:xfrm>
              <a:off x="3668400" y="497700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0"/>
                  </a:moveTo>
                  <a:cubicBezTo>
                    <a:pt x="0" y="0"/>
                    <a:pt x="0" y="1164"/>
                    <a:pt x="787" y="1164"/>
                  </a:cubicBezTo>
                  <a:lnTo>
                    <a:pt x="27437" y="1164"/>
                  </a:lnTo>
                  <a:cubicBezTo>
                    <a:pt x="28223" y="1164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5" name="Google Shape;8405;p148"/>
            <p:cNvSpPr/>
            <p:nvPr/>
          </p:nvSpPr>
          <p:spPr>
            <a:xfrm>
              <a:off x="3651075" y="1155275"/>
              <a:ext cx="739425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6" name="Google Shape;8406;p148"/>
            <p:cNvSpPr/>
            <p:nvPr/>
          </p:nvSpPr>
          <p:spPr>
            <a:xfrm>
              <a:off x="3714000" y="1016850"/>
              <a:ext cx="597075" cy="29900"/>
            </a:xfrm>
            <a:custGeom>
              <a:avLst/>
              <a:gdLst/>
              <a:ahLst/>
              <a:cxnLst/>
              <a:rect l="l" t="t" r="r" b="b"/>
              <a:pathLst>
                <a:path w="23883" h="1196" extrusionOk="0">
                  <a:moveTo>
                    <a:pt x="788" y="0"/>
                  </a:moveTo>
                  <a:cubicBezTo>
                    <a:pt x="1" y="0"/>
                    <a:pt x="1" y="1196"/>
                    <a:pt x="788" y="1196"/>
                  </a:cubicBezTo>
                  <a:lnTo>
                    <a:pt x="23882" y="1196"/>
                  </a:lnTo>
                  <a:cubicBezTo>
                    <a:pt x="23536" y="787"/>
                    <a:pt x="23253" y="409"/>
                    <a:pt x="22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7" name="Google Shape;8407;p148"/>
            <p:cNvSpPr/>
            <p:nvPr/>
          </p:nvSpPr>
          <p:spPr>
            <a:xfrm>
              <a:off x="3764350" y="23029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19854" y="1197"/>
                  </a:lnTo>
                  <a:cubicBezTo>
                    <a:pt x="20609" y="1197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8" name="Google Shape;8408;p148"/>
            <p:cNvSpPr/>
            <p:nvPr/>
          </p:nvSpPr>
          <p:spPr>
            <a:xfrm>
              <a:off x="3668400" y="2165275"/>
              <a:ext cx="705600" cy="29925"/>
            </a:xfrm>
            <a:custGeom>
              <a:avLst/>
              <a:gdLst/>
              <a:ahLst/>
              <a:cxnLst/>
              <a:rect l="l" t="t" r="r" b="b"/>
              <a:pathLst>
                <a:path w="28224" h="1197" extrusionOk="0">
                  <a:moveTo>
                    <a:pt x="787" y="1"/>
                  </a:moveTo>
                  <a:cubicBezTo>
                    <a:pt x="0" y="1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9" name="Google Shape;8409;p148"/>
            <p:cNvSpPr/>
            <p:nvPr/>
          </p:nvSpPr>
          <p:spPr>
            <a:xfrm>
              <a:off x="3714000" y="184042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0"/>
                  </a:moveTo>
                  <a:cubicBezTo>
                    <a:pt x="1" y="0"/>
                    <a:pt x="1" y="1164"/>
                    <a:pt x="788" y="1164"/>
                  </a:cubicBezTo>
                  <a:lnTo>
                    <a:pt x="23788" y="1164"/>
                  </a:lnTo>
                  <a:cubicBezTo>
                    <a:pt x="24574" y="1164"/>
                    <a:pt x="24574" y="0"/>
                    <a:pt x="237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0" name="Google Shape;8410;p148"/>
            <p:cNvSpPr/>
            <p:nvPr/>
          </p:nvSpPr>
          <p:spPr>
            <a:xfrm>
              <a:off x="3618050" y="367900"/>
              <a:ext cx="774025" cy="3374525"/>
            </a:xfrm>
            <a:custGeom>
              <a:avLst/>
              <a:gdLst/>
              <a:ahLst/>
              <a:cxnLst/>
              <a:rect l="l" t="t" r="r" b="b"/>
              <a:pathLst>
                <a:path w="30961" h="134981" extrusionOk="0">
                  <a:moveTo>
                    <a:pt x="1926" y="0"/>
                  </a:moveTo>
                  <a:cubicBezTo>
                    <a:pt x="1666" y="0"/>
                    <a:pt x="1409" y="157"/>
                    <a:pt x="1353" y="504"/>
                  </a:cubicBezTo>
                  <a:cubicBezTo>
                    <a:pt x="1322" y="944"/>
                    <a:pt x="0" y="10887"/>
                    <a:pt x="15858" y="18627"/>
                  </a:cubicBezTo>
                  <a:cubicBezTo>
                    <a:pt x="28664" y="24920"/>
                    <a:pt x="29765" y="31999"/>
                    <a:pt x="29734" y="34013"/>
                  </a:cubicBezTo>
                  <a:cubicBezTo>
                    <a:pt x="29702" y="36058"/>
                    <a:pt x="28664" y="43169"/>
                    <a:pt x="15858" y="49430"/>
                  </a:cubicBezTo>
                  <a:cubicBezTo>
                    <a:pt x="441" y="56982"/>
                    <a:pt x="1227" y="66578"/>
                    <a:pt x="1353" y="67491"/>
                  </a:cubicBezTo>
                  <a:cubicBezTo>
                    <a:pt x="1227" y="68403"/>
                    <a:pt x="441" y="78000"/>
                    <a:pt x="15858" y="85551"/>
                  </a:cubicBezTo>
                  <a:cubicBezTo>
                    <a:pt x="28664" y="91812"/>
                    <a:pt x="29765" y="98923"/>
                    <a:pt x="29734" y="100937"/>
                  </a:cubicBezTo>
                  <a:cubicBezTo>
                    <a:pt x="29702" y="102982"/>
                    <a:pt x="28664" y="110062"/>
                    <a:pt x="15858" y="116354"/>
                  </a:cubicBezTo>
                  <a:cubicBezTo>
                    <a:pt x="0" y="124094"/>
                    <a:pt x="1322" y="134037"/>
                    <a:pt x="1353" y="134478"/>
                  </a:cubicBezTo>
                  <a:cubicBezTo>
                    <a:pt x="1385" y="134761"/>
                    <a:pt x="1636" y="134981"/>
                    <a:pt x="1951" y="134981"/>
                  </a:cubicBezTo>
                  <a:lnTo>
                    <a:pt x="2045" y="134981"/>
                  </a:lnTo>
                  <a:cubicBezTo>
                    <a:pt x="2360" y="134950"/>
                    <a:pt x="2580" y="134635"/>
                    <a:pt x="2517" y="134320"/>
                  </a:cubicBezTo>
                  <a:cubicBezTo>
                    <a:pt x="2517" y="134226"/>
                    <a:pt x="1353" y="124787"/>
                    <a:pt x="16393" y="117424"/>
                  </a:cubicBezTo>
                  <a:cubicBezTo>
                    <a:pt x="29797" y="110880"/>
                    <a:pt x="30961" y="103171"/>
                    <a:pt x="30929" y="100968"/>
                  </a:cubicBezTo>
                  <a:cubicBezTo>
                    <a:pt x="30898" y="98766"/>
                    <a:pt x="29797" y="91089"/>
                    <a:pt x="16393" y="84544"/>
                  </a:cubicBezTo>
                  <a:cubicBezTo>
                    <a:pt x="1353" y="77182"/>
                    <a:pt x="2517" y="67742"/>
                    <a:pt x="2517" y="67648"/>
                  </a:cubicBezTo>
                  <a:cubicBezTo>
                    <a:pt x="2517" y="67617"/>
                    <a:pt x="2517" y="67585"/>
                    <a:pt x="2517" y="67554"/>
                  </a:cubicBezTo>
                  <a:lnTo>
                    <a:pt x="2517" y="67491"/>
                  </a:lnTo>
                  <a:cubicBezTo>
                    <a:pt x="2517" y="67459"/>
                    <a:pt x="2517" y="67428"/>
                    <a:pt x="2517" y="67396"/>
                  </a:cubicBezTo>
                  <a:cubicBezTo>
                    <a:pt x="2517" y="67302"/>
                    <a:pt x="1353" y="57863"/>
                    <a:pt x="16393" y="50500"/>
                  </a:cubicBezTo>
                  <a:cubicBezTo>
                    <a:pt x="29797" y="43924"/>
                    <a:pt x="30961" y="36247"/>
                    <a:pt x="30929" y="34045"/>
                  </a:cubicBezTo>
                  <a:cubicBezTo>
                    <a:pt x="30898" y="31842"/>
                    <a:pt x="29797" y="24165"/>
                    <a:pt x="16393" y="17589"/>
                  </a:cubicBezTo>
                  <a:cubicBezTo>
                    <a:pt x="1353" y="10226"/>
                    <a:pt x="2517" y="787"/>
                    <a:pt x="2517" y="693"/>
                  </a:cubicBezTo>
                  <a:cubicBezTo>
                    <a:pt x="2588" y="253"/>
                    <a:pt x="2255" y="0"/>
                    <a:pt x="1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1" name="Google Shape;8411;p148"/>
            <p:cNvSpPr/>
            <p:nvPr/>
          </p:nvSpPr>
          <p:spPr>
            <a:xfrm>
              <a:off x="3698275" y="9885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2" name="Google Shape;8412;p148"/>
            <p:cNvSpPr/>
            <p:nvPr/>
          </p:nvSpPr>
          <p:spPr>
            <a:xfrm>
              <a:off x="3615675" y="1130125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0" y="2675"/>
                    <a:pt x="3430" y="1731"/>
                  </a:cubicBezTo>
                  <a:cubicBezTo>
                    <a:pt x="3430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3" name="Google Shape;8413;p148"/>
            <p:cNvSpPr/>
            <p:nvPr/>
          </p:nvSpPr>
          <p:spPr>
            <a:xfrm>
              <a:off x="4318900" y="4536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0"/>
                  </a:moveTo>
                  <a:cubicBezTo>
                    <a:pt x="787" y="0"/>
                    <a:pt x="1" y="755"/>
                    <a:pt x="1" y="1699"/>
                  </a:cubicBezTo>
                  <a:cubicBezTo>
                    <a:pt x="1" y="2643"/>
                    <a:pt x="787" y="3398"/>
                    <a:pt x="1731" y="3398"/>
                  </a:cubicBezTo>
                  <a:cubicBezTo>
                    <a:pt x="2675" y="3398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4" name="Google Shape;8414;p148"/>
            <p:cNvSpPr/>
            <p:nvPr/>
          </p:nvSpPr>
          <p:spPr>
            <a:xfrm>
              <a:off x="3732100" y="1397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44"/>
                    <a:pt x="756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5" name="Google Shape;8415;p148"/>
            <p:cNvSpPr/>
            <p:nvPr/>
          </p:nvSpPr>
          <p:spPr>
            <a:xfrm>
              <a:off x="4225300" y="2278550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3"/>
                    <a:pt x="787" y="3430"/>
                    <a:pt x="1731" y="3430"/>
                  </a:cubicBezTo>
                  <a:cubicBezTo>
                    <a:pt x="2675" y="3430"/>
                    <a:pt x="3430" y="2643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6" name="Google Shape;8416;p148"/>
            <p:cNvSpPr/>
            <p:nvPr/>
          </p:nvSpPr>
          <p:spPr>
            <a:xfrm>
              <a:off x="3633775" y="2950300"/>
              <a:ext cx="84975" cy="85775"/>
            </a:xfrm>
            <a:custGeom>
              <a:avLst/>
              <a:gdLst/>
              <a:ahLst/>
              <a:cxnLst/>
              <a:rect l="l" t="t" r="r" b="b"/>
              <a:pathLst>
                <a:path w="3399" h="3431" extrusionOk="0">
                  <a:moveTo>
                    <a:pt x="1700" y="1"/>
                  </a:moveTo>
                  <a:cubicBezTo>
                    <a:pt x="756" y="1"/>
                    <a:pt x="1" y="787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399" y="2675"/>
                    <a:pt x="3399" y="1731"/>
                  </a:cubicBezTo>
                  <a:cubicBezTo>
                    <a:pt x="3399" y="787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7" name="Google Shape;8417;p148"/>
            <p:cNvSpPr/>
            <p:nvPr/>
          </p:nvSpPr>
          <p:spPr>
            <a:xfrm>
              <a:off x="4227650" y="604675"/>
              <a:ext cx="84975" cy="85750"/>
            </a:xfrm>
            <a:custGeom>
              <a:avLst/>
              <a:gdLst/>
              <a:ahLst/>
              <a:cxnLst/>
              <a:rect l="l" t="t" r="r" b="b"/>
              <a:pathLst>
                <a:path w="3399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00" y="3430"/>
                  </a:cubicBezTo>
                  <a:cubicBezTo>
                    <a:pt x="2644" y="3430"/>
                    <a:pt x="3399" y="2643"/>
                    <a:pt x="3399" y="1699"/>
                  </a:cubicBezTo>
                  <a:cubicBezTo>
                    <a:pt x="3399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8" name="Google Shape;8418;p148"/>
            <p:cNvSpPr/>
            <p:nvPr/>
          </p:nvSpPr>
          <p:spPr>
            <a:xfrm>
              <a:off x="3659725" y="1268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1" y="756"/>
                    <a:pt x="1" y="1700"/>
                  </a:cubicBezTo>
                  <a:cubicBezTo>
                    <a:pt x="1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9" name="Google Shape;8419;p148"/>
            <p:cNvSpPr/>
            <p:nvPr/>
          </p:nvSpPr>
          <p:spPr>
            <a:xfrm>
              <a:off x="4259125" y="1796375"/>
              <a:ext cx="85750" cy="84975"/>
            </a:xfrm>
            <a:custGeom>
              <a:avLst/>
              <a:gdLst/>
              <a:ahLst/>
              <a:cxnLst/>
              <a:rect l="l" t="t" r="r" b="b"/>
              <a:pathLst>
                <a:path w="3430" h="3399" extrusionOk="0">
                  <a:moveTo>
                    <a:pt x="1699" y="0"/>
                  </a:moveTo>
                  <a:cubicBezTo>
                    <a:pt x="756" y="0"/>
                    <a:pt x="0" y="755"/>
                    <a:pt x="0" y="1699"/>
                  </a:cubicBezTo>
                  <a:cubicBezTo>
                    <a:pt x="0" y="2643"/>
                    <a:pt x="756" y="3398"/>
                    <a:pt x="1699" y="3398"/>
                  </a:cubicBezTo>
                  <a:cubicBezTo>
                    <a:pt x="2643" y="3398"/>
                    <a:pt x="3430" y="2643"/>
                    <a:pt x="3430" y="1699"/>
                  </a:cubicBezTo>
                  <a:cubicBezTo>
                    <a:pt x="3430" y="755"/>
                    <a:pt x="2643" y="0"/>
                    <a:pt x="16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0" name="Google Shape;8420;p148"/>
            <p:cNvSpPr/>
            <p:nvPr/>
          </p:nvSpPr>
          <p:spPr>
            <a:xfrm>
              <a:off x="4322050" y="212910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87" y="0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1" name="Google Shape;8421;p148"/>
            <p:cNvSpPr/>
            <p:nvPr/>
          </p:nvSpPr>
          <p:spPr>
            <a:xfrm>
              <a:off x="3703000" y="2674200"/>
              <a:ext cx="85750" cy="85775"/>
            </a:xfrm>
            <a:custGeom>
              <a:avLst/>
              <a:gdLst/>
              <a:ahLst/>
              <a:cxnLst/>
              <a:rect l="l" t="t" r="r" b="b"/>
              <a:pathLst>
                <a:path w="3430" h="3431" extrusionOk="0">
                  <a:moveTo>
                    <a:pt x="1699" y="1"/>
                  </a:moveTo>
                  <a:cubicBezTo>
                    <a:pt x="756" y="1"/>
                    <a:pt x="0" y="787"/>
                    <a:pt x="0" y="1731"/>
                  </a:cubicBezTo>
                  <a:cubicBezTo>
                    <a:pt x="0" y="2675"/>
                    <a:pt x="756" y="3430"/>
                    <a:pt x="1699" y="3430"/>
                  </a:cubicBezTo>
                  <a:cubicBezTo>
                    <a:pt x="2643" y="3430"/>
                    <a:pt x="3430" y="2675"/>
                    <a:pt x="3430" y="1731"/>
                  </a:cubicBezTo>
                  <a:cubicBezTo>
                    <a:pt x="3430" y="787"/>
                    <a:pt x="2643" y="1"/>
                    <a:pt x="16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2" name="Google Shape;8422;p148"/>
            <p:cNvSpPr/>
            <p:nvPr/>
          </p:nvSpPr>
          <p:spPr>
            <a:xfrm>
              <a:off x="4225300" y="341990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3" name="Google Shape;8423;p148"/>
            <p:cNvSpPr/>
            <p:nvPr/>
          </p:nvSpPr>
          <p:spPr>
            <a:xfrm>
              <a:off x="3627475" y="281345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31" y="3430"/>
                  </a:cubicBezTo>
                  <a:cubicBezTo>
                    <a:pt x="2675" y="3430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4" name="Google Shape;8424;p148"/>
            <p:cNvSpPr/>
            <p:nvPr/>
          </p:nvSpPr>
          <p:spPr>
            <a:xfrm>
              <a:off x="3734450" y="30840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00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1" y="2675"/>
                    <a:pt x="3431" y="1700"/>
                  </a:cubicBezTo>
                  <a:cubicBezTo>
                    <a:pt x="3431" y="756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_2_2">
    <p:spTree>
      <p:nvGrpSpPr>
        <p:cNvPr id="1" name="Shape 8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6" name="Google Shape;8426;p149"/>
          <p:cNvSpPr txBox="1">
            <a:spLocks noGrp="1"/>
          </p:cNvSpPr>
          <p:nvPr>
            <p:ph type="title" hasCustomPrompt="1"/>
          </p:nvPr>
        </p:nvSpPr>
        <p:spPr>
          <a:xfrm>
            <a:off x="4109102" y="1355736"/>
            <a:ext cx="11634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427" name="Google Shape;8427;p149"/>
          <p:cNvSpPr txBox="1">
            <a:spLocks noGrp="1"/>
          </p:cNvSpPr>
          <p:nvPr>
            <p:ph type="subTitle" idx="1"/>
          </p:nvPr>
        </p:nvSpPr>
        <p:spPr>
          <a:xfrm>
            <a:off x="5263099" y="1334107"/>
            <a:ext cx="3054000" cy="371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8428" name="Google Shape;8428;p149"/>
          <p:cNvSpPr txBox="1">
            <a:spLocks noGrp="1"/>
          </p:cNvSpPr>
          <p:nvPr>
            <p:ph type="subTitle" idx="2"/>
          </p:nvPr>
        </p:nvSpPr>
        <p:spPr>
          <a:xfrm>
            <a:off x="5263099" y="1671901"/>
            <a:ext cx="30540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429" name="Google Shape;8429;p149"/>
          <p:cNvSpPr txBox="1">
            <a:spLocks noGrp="1"/>
          </p:cNvSpPr>
          <p:nvPr>
            <p:ph type="title" idx="3" hasCustomPrompt="1"/>
          </p:nvPr>
        </p:nvSpPr>
        <p:spPr>
          <a:xfrm>
            <a:off x="4109102" y="2479536"/>
            <a:ext cx="11634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430" name="Google Shape;8430;p149"/>
          <p:cNvSpPr txBox="1">
            <a:spLocks noGrp="1"/>
          </p:cNvSpPr>
          <p:nvPr>
            <p:ph type="subTitle" idx="4"/>
          </p:nvPr>
        </p:nvSpPr>
        <p:spPr>
          <a:xfrm>
            <a:off x="5263099" y="2457919"/>
            <a:ext cx="30540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8431" name="Google Shape;8431;p149"/>
          <p:cNvSpPr txBox="1">
            <a:spLocks noGrp="1"/>
          </p:cNvSpPr>
          <p:nvPr>
            <p:ph type="subTitle" idx="5"/>
          </p:nvPr>
        </p:nvSpPr>
        <p:spPr>
          <a:xfrm>
            <a:off x="5263099" y="2795712"/>
            <a:ext cx="30540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432" name="Google Shape;8432;p149"/>
          <p:cNvSpPr txBox="1">
            <a:spLocks noGrp="1"/>
          </p:cNvSpPr>
          <p:nvPr>
            <p:ph type="title" idx="6" hasCustomPrompt="1"/>
          </p:nvPr>
        </p:nvSpPr>
        <p:spPr>
          <a:xfrm>
            <a:off x="4109102" y="3603336"/>
            <a:ext cx="11634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433" name="Google Shape;8433;p149"/>
          <p:cNvSpPr txBox="1">
            <a:spLocks noGrp="1"/>
          </p:cNvSpPr>
          <p:nvPr>
            <p:ph type="subTitle" idx="7"/>
          </p:nvPr>
        </p:nvSpPr>
        <p:spPr>
          <a:xfrm>
            <a:off x="5263099" y="3581731"/>
            <a:ext cx="30540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8434" name="Google Shape;8434;p149"/>
          <p:cNvSpPr txBox="1">
            <a:spLocks noGrp="1"/>
          </p:cNvSpPr>
          <p:nvPr>
            <p:ph type="subTitle" idx="8"/>
          </p:nvPr>
        </p:nvSpPr>
        <p:spPr>
          <a:xfrm>
            <a:off x="5263099" y="3919524"/>
            <a:ext cx="30540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435" name="Google Shape;8435;p149"/>
          <p:cNvSpPr txBox="1">
            <a:spLocks noGrp="1"/>
          </p:cNvSpPr>
          <p:nvPr>
            <p:ph type="title" idx="9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grpSp>
        <p:nvGrpSpPr>
          <p:cNvPr id="8436" name="Google Shape;8436;p149"/>
          <p:cNvGrpSpPr/>
          <p:nvPr/>
        </p:nvGrpSpPr>
        <p:grpSpPr>
          <a:xfrm>
            <a:off x="26" y="-294805"/>
            <a:ext cx="9136493" cy="6027911"/>
            <a:chOff x="26" y="-294805"/>
            <a:chExt cx="9136493" cy="6027911"/>
          </a:xfrm>
        </p:grpSpPr>
        <p:sp>
          <p:nvSpPr>
            <p:cNvPr id="8437" name="Google Shape;8437;p149"/>
            <p:cNvSpPr/>
            <p:nvPr/>
          </p:nvSpPr>
          <p:spPr>
            <a:xfrm>
              <a:off x="7766170" y="3460451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8" name="Google Shape;8438;p149"/>
            <p:cNvSpPr/>
            <p:nvPr/>
          </p:nvSpPr>
          <p:spPr>
            <a:xfrm>
              <a:off x="7004023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9" name="Google Shape;8439;p149"/>
            <p:cNvSpPr/>
            <p:nvPr/>
          </p:nvSpPr>
          <p:spPr>
            <a:xfrm>
              <a:off x="7766170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40" name="Google Shape;8440;p149"/>
            <p:cNvGrpSpPr/>
            <p:nvPr/>
          </p:nvGrpSpPr>
          <p:grpSpPr>
            <a:xfrm>
              <a:off x="783924" y="4009249"/>
              <a:ext cx="3356789" cy="1723858"/>
              <a:chOff x="791415" y="4009249"/>
              <a:chExt cx="3356789" cy="1723858"/>
            </a:xfrm>
          </p:grpSpPr>
          <p:sp>
            <p:nvSpPr>
              <p:cNvPr id="8441" name="Google Shape;8441;p149"/>
              <p:cNvSpPr/>
              <p:nvPr/>
            </p:nvSpPr>
            <p:spPr>
              <a:xfrm>
                <a:off x="791415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2" name="Google Shape;8442;p149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3" name="Google Shape;8443;p149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44" name="Google Shape;8444;p149"/>
            <p:cNvSpPr/>
            <p:nvPr/>
          </p:nvSpPr>
          <p:spPr>
            <a:xfrm>
              <a:off x="7766170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5" name="Google Shape;8445;p149"/>
            <p:cNvSpPr/>
            <p:nvPr/>
          </p:nvSpPr>
          <p:spPr>
            <a:xfrm>
              <a:off x="7766170" y="2209363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6" name="Google Shape;8446;p149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7" name="Google Shape;8447;p149"/>
            <p:cNvSpPr/>
            <p:nvPr/>
          </p:nvSpPr>
          <p:spPr>
            <a:xfrm>
              <a:off x="26" y="2502977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8" name="Google Shape;8448;p149"/>
            <p:cNvSpPr/>
            <p:nvPr/>
          </p:nvSpPr>
          <p:spPr>
            <a:xfrm>
              <a:off x="26" y="125109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49" name="Google Shape;8449;p149"/>
          <p:cNvGrpSpPr/>
          <p:nvPr/>
        </p:nvGrpSpPr>
        <p:grpSpPr>
          <a:xfrm rot="-2700000" flipH="1">
            <a:off x="454678" y="3080690"/>
            <a:ext cx="732250" cy="3055771"/>
            <a:chOff x="3615675" y="367825"/>
            <a:chExt cx="808650" cy="3374600"/>
          </a:xfrm>
        </p:grpSpPr>
        <p:sp>
          <p:nvSpPr>
            <p:cNvPr id="8450" name="Google Shape;8450;p149"/>
            <p:cNvSpPr/>
            <p:nvPr/>
          </p:nvSpPr>
          <p:spPr>
            <a:xfrm>
              <a:off x="3618050" y="367900"/>
              <a:ext cx="774025" cy="3374525"/>
            </a:xfrm>
            <a:custGeom>
              <a:avLst/>
              <a:gdLst/>
              <a:ahLst/>
              <a:cxnLst/>
              <a:rect l="l" t="t" r="r" b="b"/>
              <a:pathLst>
                <a:path w="30961" h="134981" extrusionOk="0">
                  <a:moveTo>
                    <a:pt x="1926" y="0"/>
                  </a:moveTo>
                  <a:cubicBezTo>
                    <a:pt x="1666" y="0"/>
                    <a:pt x="1409" y="157"/>
                    <a:pt x="1353" y="504"/>
                  </a:cubicBezTo>
                  <a:cubicBezTo>
                    <a:pt x="1322" y="944"/>
                    <a:pt x="0" y="10887"/>
                    <a:pt x="15858" y="18627"/>
                  </a:cubicBezTo>
                  <a:cubicBezTo>
                    <a:pt x="28664" y="24920"/>
                    <a:pt x="29765" y="31999"/>
                    <a:pt x="29734" y="34013"/>
                  </a:cubicBezTo>
                  <a:cubicBezTo>
                    <a:pt x="29702" y="36058"/>
                    <a:pt x="28664" y="43169"/>
                    <a:pt x="15858" y="49430"/>
                  </a:cubicBezTo>
                  <a:cubicBezTo>
                    <a:pt x="441" y="56982"/>
                    <a:pt x="1227" y="66578"/>
                    <a:pt x="1353" y="67491"/>
                  </a:cubicBezTo>
                  <a:cubicBezTo>
                    <a:pt x="1227" y="68403"/>
                    <a:pt x="441" y="78000"/>
                    <a:pt x="15858" y="85551"/>
                  </a:cubicBezTo>
                  <a:cubicBezTo>
                    <a:pt x="28664" y="91812"/>
                    <a:pt x="29765" y="98923"/>
                    <a:pt x="29734" y="100937"/>
                  </a:cubicBezTo>
                  <a:cubicBezTo>
                    <a:pt x="29702" y="102982"/>
                    <a:pt x="28664" y="110062"/>
                    <a:pt x="15858" y="116354"/>
                  </a:cubicBezTo>
                  <a:cubicBezTo>
                    <a:pt x="0" y="124094"/>
                    <a:pt x="1322" y="134037"/>
                    <a:pt x="1353" y="134478"/>
                  </a:cubicBezTo>
                  <a:cubicBezTo>
                    <a:pt x="1385" y="134761"/>
                    <a:pt x="1636" y="134981"/>
                    <a:pt x="1951" y="134981"/>
                  </a:cubicBezTo>
                  <a:lnTo>
                    <a:pt x="2045" y="134981"/>
                  </a:lnTo>
                  <a:cubicBezTo>
                    <a:pt x="2360" y="134950"/>
                    <a:pt x="2580" y="134635"/>
                    <a:pt x="2517" y="134320"/>
                  </a:cubicBezTo>
                  <a:cubicBezTo>
                    <a:pt x="2517" y="134226"/>
                    <a:pt x="1353" y="124787"/>
                    <a:pt x="16393" y="117424"/>
                  </a:cubicBezTo>
                  <a:cubicBezTo>
                    <a:pt x="29797" y="110880"/>
                    <a:pt x="30961" y="103171"/>
                    <a:pt x="30929" y="100968"/>
                  </a:cubicBezTo>
                  <a:cubicBezTo>
                    <a:pt x="30898" y="98766"/>
                    <a:pt x="29797" y="91089"/>
                    <a:pt x="16393" y="84544"/>
                  </a:cubicBezTo>
                  <a:cubicBezTo>
                    <a:pt x="1353" y="77182"/>
                    <a:pt x="2517" y="67742"/>
                    <a:pt x="2517" y="67648"/>
                  </a:cubicBezTo>
                  <a:cubicBezTo>
                    <a:pt x="2517" y="67617"/>
                    <a:pt x="2517" y="67585"/>
                    <a:pt x="2517" y="67554"/>
                  </a:cubicBezTo>
                  <a:lnTo>
                    <a:pt x="2517" y="67491"/>
                  </a:lnTo>
                  <a:cubicBezTo>
                    <a:pt x="2517" y="67459"/>
                    <a:pt x="2517" y="67428"/>
                    <a:pt x="2517" y="67396"/>
                  </a:cubicBezTo>
                  <a:cubicBezTo>
                    <a:pt x="2517" y="67302"/>
                    <a:pt x="1353" y="57863"/>
                    <a:pt x="16393" y="50500"/>
                  </a:cubicBezTo>
                  <a:cubicBezTo>
                    <a:pt x="29797" y="43924"/>
                    <a:pt x="30961" y="36247"/>
                    <a:pt x="30929" y="34045"/>
                  </a:cubicBezTo>
                  <a:cubicBezTo>
                    <a:pt x="30898" y="31842"/>
                    <a:pt x="29797" y="24165"/>
                    <a:pt x="16393" y="17589"/>
                  </a:cubicBezTo>
                  <a:cubicBezTo>
                    <a:pt x="1353" y="10226"/>
                    <a:pt x="2517" y="787"/>
                    <a:pt x="2517" y="693"/>
                  </a:cubicBezTo>
                  <a:cubicBezTo>
                    <a:pt x="2588" y="253"/>
                    <a:pt x="2255" y="0"/>
                    <a:pt x="1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1" name="Google Shape;8451;p149"/>
            <p:cNvSpPr/>
            <p:nvPr/>
          </p:nvSpPr>
          <p:spPr>
            <a:xfrm>
              <a:off x="3649500" y="367825"/>
              <a:ext cx="774825" cy="3374600"/>
            </a:xfrm>
            <a:custGeom>
              <a:avLst/>
              <a:gdLst/>
              <a:ahLst/>
              <a:cxnLst/>
              <a:rect l="l" t="t" r="r" b="b"/>
              <a:pathLst>
                <a:path w="30993" h="134984" extrusionOk="0">
                  <a:moveTo>
                    <a:pt x="29058" y="0"/>
                  </a:moveTo>
                  <a:cubicBezTo>
                    <a:pt x="28728" y="0"/>
                    <a:pt x="28392" y="245"/>
                    <a:pt x="28444" y="664"/>
                  </a:cubicBezTo>
                  <a:cubicBezTo>
                    <a:pt x="28476" y="790"/>
                    <a:pt x="29640" y="10229"/>
                    <a:pt x="14600" y="17592"/>
                  </a:cubicBezTo>
                  <a:cubicBezTo>
                    <a:pt x="1196" y="24136"/>
                    <a:pt x="1" y="31845"/>
                    <a:pt x="32" y="34048"/>
                  </a:cubicBezTo>
                  <a:cubicBezTo>
                    <a:pt x="95" y="36250"/>
                    <a:pt x="1196" y="43927"/>
                    <a:pt x="14600" y="50503"/>
                  </a:cubicBezTo>
                  <a:cubicBezTo>
                    <a:pt x="29640" y="57866"/>
                    <a:pt x="28444" y="67305"/>
                    <a:pt x="28444" y="67399"/>
                  </a:cubicBezTo>
                  <a:cubicBezTo>
                    <a:pt x="28444" y="67399"/>
                    <a:pt x="28444" y="67431"/>
                    <a:pt x="28444" y="67462"/>
                  </a:cubicBezTo>
                  <a:lnTo>
                    <a:pt x="28444" y="67525"/>
                  </a:lnTo>
                  <a:cubicBezTo>
                    <a:pt x="28444" y="67557"/>
                    <a:pt x="28444" y="67588"/>
                    <a:pt x="28444" y="67620"/>
                  </a:cubicBezTo>
                  <a:cubicBezTo>
                    <a:pt x="28476" y="67714"/>
                    <a:pt x="29640" y="77153"/>
                    <a:pt x="14600" y="84516"/>
                  </a:cubicBezTo>
                  <a:cubicBezTo>
                    <a:pt x="1196" y="91060"/>
                    <a:pt x="1" y="98769"/>
                    <a:pt x="32" y="100971"/>
                  </a:cubicBezTo>
                  <a:cubicBezTo>
                    <a:pt x="95" y="103174"/>
                    <a:pt x="1196" y="110851"/>
                    <a:pt x="14600" y="117427"/>
                  </a:cubicBezTo>
                  <a:cubicBezTo>
                    <a:pt x="29640" y="124758"/>
                    <a:pt x="28444" y="134197"/>
                    <a:pt x="28444" y="134292"/>
                  </a:cubicBezTo>
                  <a:cubicBezTo>
                    <a:pt x="28413" y="134638"/>
                    <a:pt x="28633" y="134921"/>
                    <a:pt x="28948" y="134984"/>
                  </a:cubicBezTo>
                  <a:lnTo>
                    <a:pt x="29042" y="134984"/>
                  </a:lnTo>
                  <a:cubicBezTo>
                    <a:pt x="29357" y="134984"/>
                    <a:pt x="29608" y="134764"/>
                    <a:pt x="29640" y="134449"/>
                  </a:cubicBezTo>
                  <a:cubicBezTo>
                    <a:pt x="29703" y="134040"/>
                    <a:pt x="30993" y="124097"/>
                    <a:pt x="15135" y="116326"/>
                  </a:cubicBezTo>
                  <a:cubicBezTo>
                    <a:pt x="2329" y="110065"/>
                    <a:pt x="1228" y="102985"/>
                    <a:pt x="1259" y="100940"/>
                  </a:cubicBezTo>
                  <a:cubicBezTo>
                    <a:pt x="1259" y="98926"/>
                    <a:pt x="2329" y="91815"/>
                    <a:pt x="15135" y="85554"/>
                  </a:cubicBezTo>
                  <a:cubicBezTo>
                    <a:pt x="30552" y="78003"/>
                    <a:pt x="29766" y="68406"/>
                    <a:pt x="29640" y="67494"/>
                  </a:cubicBezTo>
                  <a:cubicBezTo>
                    <a:pt x="29766" y="66550"/>
                    <a:pt x="30552" y="56953"/>
                    <a:pt x="15135" y="49433"/>
                  </a:cubicBezTo>
                  <a:cubicBezTo>
                    <a:pt x="2329" y="43141"/>
                    <a:pt x="1228" y="36061"/>
                    <a:pt x="1259" y="34048"/>
                  </a:cubicBezTo>
                  <a:cubicBezTo>
                    <a:pt x="1259" y="32002"/>
                    <a:pt x="2329" y="24892"/>
                    <a:pt x="15135" y="18630"/>
                  </a:cubicBezTo>
                  <a:cubicBezTo>
                    <a:pt x="30993" y="10859"/>
                    <a:pt x="29703" y="916"/>
                    <a:pt x="29640" y="507"/>
                  </a:cubicBezTo>
                  <a:cubicBezTo>
                    <a:pt x="29584" y="157"/>
                    <a:pt x="29323" y="0"/>
                    <a:pt x="290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2" name="Google Shape;8452;p149"/>
            <p:cNvSpPr/>
            <p:nvPr/>
          </p:nvSpPr>
          <p:spPr>
            <a:xfrm>
              <a:off x="3668400" y="497700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0"/>
                  </a:moveTo>
                  <a:cubicBezTo>
                    <a:pt x="0" y="0"/>
                    <a:pt x="0" y="1164"/>
                    <a:pt x="787" y="1164"/>
                  </a:cubicBezTo>
                  <a:lnTo>
                    <a:pt x="27437" y="1164"/>
                  </a:lnTo>
                  <a:cubicBezTo>
                    <a:pt x="28223" y="1164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3" name="Google Shape;8453;p149"/>
            <p:cNvSpPr/>
            <p:nvPr/>
          </p:nvSpPr>
          <p:spPr>
            <a:xfrm>
              <a:off x="3764350" y="63377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4" name="Google Shape;8454;p149"/>
            <p:cNvSpPr/>
            <p:nvPr/>
          </p:nvSpPr>
          <p:spPr>
            <a:xfrm>
              <a:off x="3698275" y="9885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5" name="Google Shape;8455;p149"/>
            <p:cNvSpPr/>
            <p:nvPr/>
          </p:nvSpPr>
          <p:spPr>
            <a:xfrm>
              <a:off x="3714000" y="1016850"/>
              <a:ext cx="597075" cy="29900"/>
            </a:xfrm>
            <a:custGeom>
              <a:avLst/>
              <a:gdLst/>
              <a:ahLst/>
              <a:cxnLst/>
              <a:rect l="l" t="t" r="r" b="b"/>
              <a:pathLst>
                <a:path w="23883" h="1196" extrusionOk="0">
                  <a:moveTo>
                    <a:pt x="788" y="0"/>
                  </a:moveTo>
                  <a:cubicBezTo>
                    <a:pt x="1" y="0"/>
                    <a:pt x="1" y="1196"/>
                    <a:pt x="788" y="1196"/>
                  </a:cubicBezTo>
                  <a:lnTo>
                    <a:pt x="23882" y="1196"/>
                  </a:lnTo>
                  <a:cubicBezTo>
                    <a:pt x="23536" y="787"/>
                    <a:pt x="23253" y="409"/>
                    <a:pt x="22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6" name="Google Shape;8456;p149"/>
            <p:cNvSpPr/>
            <p:nvPr/>
          </p:nvSpPr>
          <p:spPr>
            <a:xfrm>
              <a:off x="3615675" y="1130125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0" y="2675"/>
                    <a:pt x="3430" y="1731"/>
                  </a:cubicBezTo>
                  <a:cubicBezTo>
                    <a:pt x="3430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7" name="Google Shape;8457;p149"/>
            <p:cNvSpPr/>
            <p:nvPr/>
          </p:nvSpPr>
          <p:spPr>
            <a:xfrm>
              <a:off x="4318900" y="4536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0"/>
                  </a:moveTo>
                  <a:cubicBezTo>
                    <a:pt x="787" y="0"/>
                    <a:pt x="1" y="755"/>
                    <a:pt x="1" y="1699"/>
                  </a:cubicBezTo>
                  <a:cubicBezTo>
                    <a:pt x="1" y="2643"/>
                    <a:pt x="787" y="3398"/>
                    <a:pt x="1731" y="3398"/>
                  </a:cubicBezTo>
                  <a:cubicBezTo>
                    <a:pt x="2675" y="3398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8" name="Google Shape;8458;p149"/>
            <p:cNvSpPr/>
            <p:nvPr/>
          </p:nvSpPr>
          <p:spPr>
            <a:xfrm>
              <a:off x="3651075" y="1155275"/>
              <a:ext cx="739425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9" name="Google Shape;8459;p149"/>
            <p:cNvSpPr/>
            <p:nvPr/>
          </p:nvSpPr>
          <p:spPr>
            <a:xfrm>
              <a:off x="4227650" y="604675"/>
              <a:ext cx="84975" cy="85750"/>
            </a:xfrm>
            <a:custGeom>
              <a:avLst/>
              <a:gdLst/>
              <a:ahLst/>
              <a:cxnLst/>
              <a:rect l="l" t="t" r="r" b="b"/>
              <a:pathLst>
                <a:path w="3399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00" y="3430"/>
                  </a:cubicBezTo>
                  <a:cubicBezTo>
                    <a:pt x="2644" y="3430"/>
                    <a:pt x="3399" y="2643"/>
                    <a:pt x="3399" y="1699"/>
                  </a:cubicBezTo>
                  <a:cubicBezTo>
                    <a:pt x="3399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0" name="Google Shape;8460;p149"/>
            <p:cNvSpPr/>
            <p:nvPr/>
          </p:nvSpPr>
          <p:spPr>
            <a:xfrm>
              <a:off x="3659725" y="1268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1" y="756"/>
                    <a:pt x="1" y="1700"/>
                  </a:cubicBezTo>
                  <a:cubicBezTo>
                    <a:pt x="1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1" name="Google Shape;8461;p149"/>
            <p:cNvSpPr/>
            <p:nvPr/>
          </p:nvSpPr>
          <p:spPr>
            <a:xfrm>
              <a:off x="3668400" y="1292950"/>
              <a:ext cx="705600" cy="29900"/>
            </a:xfrm>
            <a:custGeom>
              <a:avLst/>
              <a:gdLst/>
              <a:ahLst/>
              <a:cxnLst/>
              <a:rect l="l" t="t" r="r" b="b"/>
              <a:pathLst>
                <a:path w="28224" h="1196" extrusionOk="0">
                  <a:moveTo>
                    <a:pt x="787" y="0"/>
                  </a:moveTo>
                  <a:cubicBezTo>
                    <a:pt x="0" y="0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2" name="Google Shape;8462;p149"/>
            <p:cNvSpPr/>
            <p:nvPr/>
          </p:nvSpPr>
          <p:spPr>
            <a:xfrm>
              <a:off x="3732100" y="1397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44"/>
                    <a:pt x="756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3" name="Google Shape;8463;p149"/>
            <p:cNvSpPr/>
            <p:nvPr/>
          </p:nvSpPr>
          <p:spPr>
            <a:xfrm>
              <a:off x="3764350" y="1431375"/>
              <a:ext cx="515250" cy="29125"/>
            </a:xfrm>
            <a:custGeom>
              <a:avLst/>
              <a:gdLst/>
              <a:ahLst/>
              <a:cxnLst/>
              <a:rect l="l" t="t" r="r" b="b"/>
              <a:pathLst>
                <a:path w="20610" h="1165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19854" y="1165"/>
                  </a:lnTo>
                  <a:cubicBezTo>
                    <a:pt x="20609" y="1165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4" name="Google Shape;8464;p149"/>
            <p:cNvSpPr/>
            <p:nvPr/>
          </p:nvSpPr>
          <p:spPr>
            <a:xfrm>
              <a:off x="3714000" y="184042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0"/>
                  </a:moveTo>
                  <a:cubicBezTo>
                    <a:pt x="1" y="0"/>
                    <a:pt x="1" y="1164"/>
                    <a:pt x="788" y="1164"/>
                  </a:cubicBezTo>
                  <a:lnTo>
                    <a:pt x="23788" y="1164"/>
                  </a:lnTo>
                  <a:cubicBezTo>
                    <a:pt x="24574" y="1164"/>
                    <a:pt x="24574" y="0"/>
                    <a:pt x="237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5" name="Google Shape;8465;p149"/>
            <p:cNvSpPr/>
            <p:nvPr/>
          </p:nvSpPr>
          <p:spPr>
            <a:xfrm>
              <a:off x="3663733" y="2002850"/>
              <a:ext cx="714802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6" name="Google Shape;8466;p149"/>
            <p:cNvSpPr/>
            <p:nvPr/>
          </p:nvSpPr>
          <p:spPr>
            <a:xfrm>
              <a:off x="3668400" y="2165275"/>
              <a:ext cx="705600" cy="29925"/>
            </a:xfrm>
            <a:custGeom>
              <a:avLst/>
              <a:gdLst/>
              <a:ahLst/>
              <a:cxnLst/>
              <a:rect l="l" t="t" r="r" b="b"/>
              <a:pathLst>
                <a:path w="28224" h="1197" extrusionOk="0">
                  <a:moveTo>
                    <a:pt x="787" y="1"/>
                  </a:moveTo>
                  <a:cubicBezTo>
                    <a:pt x="0" y="1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7" name="Google Shape;8467;p149"/>
            <p:cNvSpPr/>
            <p:nvPr/>
          </p:nvSpPr>
          <p:spPr>
            <a:xfrm>
              <a:off x="4259125" y="1796375"/>
              <a:ext cx="85750" cy="84975"/>
            </a:xfrm>
            <a:custGeom>
              <a:avLst/>
              <a:gdLst/>
              <a:ahLst/>
              <a:cxnLst/>
              <a:rect l="l" t="t" r="r" b="b"/>
              <a:pathLst>
                <a:path w="3430" h="3399" extrusionOk="0">
                  <a:moveTo>
                    <a:pt x="1699" y="0"/>
                  </a:moveTo>
                  <a:cubicBezTo>
                    <a:pt x="756" y="0"/>
                    <a:pt x="0" y="755"/>
                    <a:pt x="0" y="1699"/>
                  </a:cubicBezTo>
                  <a:cubicBezTo>
                    <a:pt x="0" y="2643"/>
                    <a:pt x="756" y="3398"/>
                    <a:pt x="1699" y="3398"/>
                  </a:cubicBezTo>
                  <a:cubicBezTo>
                    <a:pt x="2643" y="3398"/>
                    <a:pt x="3430" y="2643"/>
                    <a:pt x="3430" y="1699"/>
                  </a:cubicBezTo>
                  <a:cubicBezTo>
                    <a:pt x="3430" y="755"/>
                    <a:pt x="2643" y="0"/>
                    <a:pt x="16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8" name="Google Shape;8468;p149"/>
            <p:cNvSpPr/>
            <p:nvPr/>
          </p:nvSpPr>
          <p:spPr>
            <a:xfrm>
              <a:off x="3764350" y="23029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19854" y="1197"/>
                  </a:lnTo>
                  <a:cubicBezTo>
                    <a:pt x="20609" y="1197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9" name="Google Shape;8469;p149"/>
            <p:cNvSpPr/>
            <p:nvPr/>
          </p:nvSpPr>
          <p:spPr>
            <a:xfrm>
              <a:off x="3703000" y="2674200"/>
              <a:ext cx="85750" cy="85775"/>
            </a:xfrm>
            <a:custGeom>
              <a:avLst/>
              <a:gdLst/>
              <a:ahLst/>
              <a:cxnLst/>
              <a:rect l="l" t="t" r="r" b="b"/>
              <a:pathLst>
                <a:path w="3430" h="3431" extrusionOk="0">
                  <a:moveTo>
                    <a:pt x="1699" y="1"/>
                  </a:moveTo>
                  <a:cubicBezTo>
                    <a:pt x="756" y="1"/>
                    <a:pt x="0" y="787"/>
                    <a:pt x="0" y="1731"/>
                  </a:cubicBezTo>
                  <a:cubicBezTo>
                    <a:pt x="0" y="2675"/>
                    <a:pt x="756" y="3430"/>
                    <a:pt x="1699" y="3430"/>
                  </a:cubicBezTo>
                  <a:cubicBezTo>
                    <a:pt x="2643" y="3430"/>
                    <a:pt x="3430" y="2675"/>
                    <a:pt x="3430" y="1731"/>
                  </a:cubicBezTo>
                  <a:cubicBezTo>
                    <a:pt x="3430" y="787"/>
                    <a:pt x="2643" y="1"/>
                    <a:pt x="16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0" name="Google Shape;8470;p149"/>
            <p:cNvSpPr/>
            <p:nvPr/>
          </p:nvSpPr>
          <p:spPr>
            <a:xfrm>
              <a:off x="3714000" y="269937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1"/>
                  </a:moveTo>
                  <a:cubicBezTo>
                    <a:pt x="1" y="1"/>
                    <a:pt x="1" y="1165"/>
                    <a:pt x="788" y="1165"/>
                  </a:cubicBezTo>
                  <a:lnTo>
                    <a:pt x="23788" y="1165"/>
                  </a:lnTo>
                  <a:cubicBezTo>
                    <a:pt x="24574" y="1165"/>
                    <a:pt x="24574" y="1"/>
                    <a:pt x="23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1" name="Google Shape;8471;p149"/>
            <p:cNvSpPr/>
            <p:nvPr/>
          </p:nvSpPr>
          <p:spPr>
            <a:xfrm>
              <a:off x="3627475" y="281345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31" y="3430"/>
                  </a:cubicBezTo>
                  <a:cubicBezTo>
                    <a:pt x="2675" y="3430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2" name="Google Shape;8472;p149"/>
            <p:cNvSpPr/>
            <p:nvPr/>
          </p:nvSpPr>
          <p:spPr>
            <a:xfrm>
              <a:off x="4322050" y="212910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87" y="0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3" name="Google Shape;8473;p149"/>
            <p:cNvSpPr/>
            <p:nvPr/>
          </p:nvSpPr>
          <p:spPr>
            <a:xfrm>
              <a:off x="3651075" y="2837025"/>
              <a:ext cx="739425" cy="29925"/>
            </a:xfrm>
            <a:custGeom>
              <a:avLst/>
              <a:gdLst/>
              <a:ahLst/>
              <a:cxnLst/>
              <a:rect l="l" t="t" r="r" b="b"/>
              <a:pathLst>
                <a:path w="29577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28790" y="1197"/>
                  </a:lnTo>
                  <a:cubicBezTo>
                    <a:pt x="29577" y="1197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4" name="Google Shape;8474;p149"/>
            <p:cNvSpPr/>
            <p:nvPr/>
          </p:nvSpPr>
          <p:spPr>
            <a:xfrm>
              <a:off x="4225300" y="2278550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3"/>
                    <a:pt x="787" y="3430"/>
                    <a:pt x="1731" y="3430"/>
                  </a:cubicBezTo>
                  <a:cubicBezTo>
                    <a:pt x="2675" y="3430"/>
                    <a:pt x="3430" y="2643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5" name="Google Shape;8475;p149"/>
            <p:cNvSpPr/>
            <p:nvPr/>
          </p:nvSpPr>
          <p:spPr>
            <a:xfrm>
              <a:off x="3633775" y="2950300"/>
              <a:ext cx="84975" cy="85775"/>
            </a:xfrm>
            <a:custGeom>
              <a:avLst/>
              <a:gdLst/>
              <a:ahLst/>
              <a:cxnLst/>
              <a:rect l="l" t="t" r="r" b="b"/>
              <a:pathLst>
                <a:path w="3399" h="3431" extrusionOk="0">
                  <a:moveTo>
                    <a:pt x="1700" y="1"/>
                  </a:moveTo>
                  <a:cubicBezTo>
                    <a:pt x="756" y="1"/>
                    <a:pt x="1" y="787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399" y="2675"/>
                    <a:pt x="3399" y="1731"/>
                  </a:cubicBezTo>
                  <a:cubicBezTo>
                    <a:pt x="3399" y="787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6" name="Google Shape;8476;p149"/>
            <p:cNvSpPr/>
            <p:nvPr/>
          </p:nvSpPr>
          <p:spPr>
            <a:xfrm>
              <a:off x="3668400" y="2975475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1"/>
                  </a:moveTo>
                  <a:cubicBezTo>
                    <a:pt x="0" y="1"/>
                    <a:pt x="0" y="1165"/>
                    <a:pt x="787" y="1165"/>
                  </a:cubicBezTo>
                  <a:lnTo>
                    <a:pt x="27437" y="1165"/>
                  </a:lnTo>
                  <a:cubicBezTo>
                    <a:pt x="28223" y="1165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7" name="Google Shape;8477;p149"/>
            <p:cNvSpPr/>
            <p:nvPr/>
          </p:nvSpPr>
          <p:spPr>
            <a:xfrm>
              <a:off x="3734450" y="30840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00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1" y="2675"/>
                    <a:pt x="3431" y="1700"/>
                  </a:cubicBezTo>
                  <a:cubicBezTo>
                    <a:pt x="3431" y="756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8" name="Google Shape;8478;p149"/>
            <p:cNvSpPr/>
            <p:nvPr/>
          </p:nvSpPr>
          <p:spPr>
            <a:xfrm>
              <a:off x="3764350" y="31131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9" name="Google Shape;8479;p149"/>
            <p:cNvSpPr/>
            <p:nvPr/>
          </p:nvSpPr>
          <p:spPr>
            <a:xfrm>
              <a:off x="3764350" y="3463175"/>
              <a:ext cx="515250" cy="29900"/>
            </a:xfrm>
            <a:custGeom>
              <a:avLst/>
              <a:gdLst/>
              <a:ahLst/>
              <a:cxnLst/>
              <a:rect l="l" t="t" r="r" b="b"/>
              <a:pathLst>
                <a:path w="20610" h="1196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0" name="Google Shape;8480;p149"/>
            <p:cNvSpPr/>
            <p:nvPr/>
          </p:nvSpPr>
          <p:spPr>
            <a:xfrm>
              <a:off x="4225300" y="341990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2_2_1_1">
    <p:spTree>
      <p:nvGrpSpPr>
        <p:cNvPr id="1" name="Shape 8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82" name="Google Shape;8482;p150"/>
          <p:cNvGrpSpPr/>
          <p:nvPr/>
        </p:nvGrpSpPr>
        <p:grpSpPr>
          <a:xfrm>
            <a:off x="26" y="-294805"/>
            <a:ext cx="9136493" cy="6027911"/>
            <a:chOff x="26" y="-294805"/>
            <a:chExt cx="9136493" cy="6027911"/>
          </a:xfrm>
        </p:grpSpPr>
        <p:grpSp>
          <p:nvGrpSpPr>
            <p:cNvPr id="8483" name="Google Shape;8483;p150"/>
            <p:cNvGrpSpPr/>
            <p:nvPr/>
          </p:nvGrpSpPr>
          <p:grpSpPr>
            <a:xfrm>
              <a:off x="783924" y="-294805"/>
              <a:ext cx="8352595" cy="6027911"/>
              <a:chOff x="791415" y="-294805"/>
              <a:chExt cx="8352595" cy="6027911"/>
            </a:xfrm>
          </p:grpSpPr>
          <p:grpSp>
            <p:nvGrpSpPr>
              <p:cNvPr id="8484" name="Google Shape;8484;p150"/>
              <p:cNvGrpSpPr/>
              <p:nvPr/>
            </p:nvGrpSpPr>
            <p:grpSpPr>
              <a:xfrm>
                <a:off x="7011514" y="-294805"/>
                <a:ext cx="2132496" cy="5438332"/>
                <a:chOff x="7011514" y="-294805"/>
                <a:chExt cx="2132496" cy="5438332"/>
              </a:xfrm>
            </p:grpSpPr>
            <p:sp>
              <p:nvSpPr>
                <p:cNvPr id="8485" name="Google Shape;8485;p150"/>
                <p:cNvSpPr/>
                <p:nvPr/>
              </p:nvSpPr>
              <p:spPr>
                <a:xfrm>
                  <a:off x="7773661" y="3460451"/>
                  <a:ext cx="1370349" cy="16830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16" h="38217" extrusionOk="0">
                      <a:moveTo>
                        <a:pt x="31115" y="1"/>
                      </a:moveTo>
                      <a:lnTo>
                        <a:pt x="1" y="38217"/>
                      </a:lnTo>
                      <a:lnTo>
                        <a:pt x="10899" y="38217"/>
                      </a:lnTo>
                      <a:lnTo>
                        <a:pt x="31115" y="13405"/>
                      </a:lnTo>
                      <a:lnTo>
                        <a:pt x="3111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50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18431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86" name="Google Shape;8486;p150"/>
                <p:cNvSpPr/>
                <p:nvPr/>
              </p:nvSpPr>
              <p:spPr>
                <a:xfrm>
                  <a:off x="7011514" y="8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58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87" name="Google Shape;8487;p150"/>
                <p:cNvSpPr/>
                <p:nvPr/>
              </p:nvSpPr>
              <p:spPr>
                <a:xfrm>
                  <a:off x="7773661" y="-294805"/>
                  <a:ext cx="1370349" cy="16830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16" h="38217" extrusionOk="0">
                      <a:moveTo>
                        <a:pt x="31115" y="1"/>
                      </a:moveTo>
                      <a:lnTo>
                        <a:pt x="1" y="38217"/>
                      </a:lnTo>
                      <a:lnTo>
                        <a:pt x="10899" y="38217"/>
                      </a:lnTo>
                      <a:lnTo>
                        <a:pt x="31115" y="13405"/>
                      </a:lnTo>
                      <a:lnTo>
                        <a:pt x="3111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2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488" name="Google Shape;8488;p150"/>
              <p:cNvSpPr/>
              <p:nvPr/>
            </p:nvSpPr>
            <p:spPr>
              <a:xfrm>
                <a:off x="6754575" y="2209363"/>
                <a:ext cx="2389434" cy="2934165"/>
              </a:xfrm>
              <a:custGeom>
                <a:avLst/>
                <a:gdLst/>
                <a:ahLst/>
                <a:cxnLst/>
                <a:rect l="l" t="t" r="r" b="b"/>
                <a:pathLst>
                  <a:path w="54256" h="66625" extrusionOk="0">
                    <a:moveTo>
                      <a:pt x="54255" y="1"/>
                    </a:moveTo>
                    <a:lnTo>
                      <a:pt x="0" y="66625"/>
                    </a:lnTo>
                    <a:lnTo>
                      <a:pt x="10917" y="66625"/>
                    </a:lnTo>
                    <a:lnTo>
                      <a:pt x="54255" y="13387"/>
                    </a:lnTo>
                    <a:lnTo>
                      <a:pt x="5425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29000">
                    <a:srgbClr val="87D2E4">
                      <a:alpha val="0"/>
                    </a:srgbClr>
                  </a:gs>
                  <a:gs pos="75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9" name="Google Shape;8489;p150"/>
              <p:cNvSpPr/>
              <p:nvPr/>
            </p:nvSpPr>
            <p:spPr>
              <a:xfrm>
                <a:off x="5735490" y="957482"/>
                <a:ext cx="3408520" cy="4186046"/>
              </a:xfrm>
              <a:custGeom>
                <a:avLst/>
                <a:gdLst/>
                <a:ahLst/>
                <a:cxnLst/>
                <a:rect l="l" t="t" r="r" b="b"/>
                <a:pathLst>
                  <a:path w="77396" h="95051" extrusionOk="0">
                    <a:moveTo>
                      <a:pt x="77395" y="1"/>
                    </a:moveTo>
                    <a:lnTo>
                      <a:pt x="0" y="95051"/>
                    </a:lnTo>
                    <a:lnTo>
                      <a:pt x="10916" y="95051"/>
                    </a:lnTo>
                    <a:lnTo>
                      <a:pt x="77395" y="13406"/>
                    </a:lnTo>
                    <a:lnTo>
                      <a:pt x="773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29000">
                    <a:srgbClr val="87D2E4">
                      <a:alpha val="0"/>
                    </a:srgbClr>
                  </a:gs>
                  <a:gs pos="75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0" name="Google Shape;8490;p150"/>
              <p:cNvSpPr/>
              <p:nvPr/>
            </p:nvSpPr>
            <p:spPr>
              <a:xfrm>
                <a:off x="471715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491" name="Google Shape;8491;p150"/>
              <p:cNvGrpSpPr/>
              <p:nvPr/>
            </p:nvGrpSpPr>
            <p:grpSpPr>
              <a:xfrm>
                <a:off x="791415" y="4009249"/>
                <a:ext cx="4360695" cy="1723858"/>
                <a:chOff x="791415" y="4009249"/>
                <a:chExt cx="4360695" cy="1723858"/>
              </a:xfrm>
            </p:grpSpPr>
            <p:sp>
              <p:nvSpPr>
                <p:cNvPr id="8492" name="Google Shape;8492;p150"/>
                <p:cNvSpPr/>
                <p:nvPr/>
              </p:nvSpPr>
              <p:spPr>
                <a:xfrm>
                  <a:off x="791415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93" name="Google Shape;8493;p150"/>
                <p:cNvSpPr/>
                <p:nvPr/>
              </p:nvSpPr>
              <p:spPr>
                <a:xfrm>
                  <a:off x="1785333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94" name="Google Shape;8494;p150"/>
                <p:cNvSpPr/>
                <p:nvPr/>
              </p:nvSpPr>
              <p:spPr>
                <a:xfrm>
                  <a:off x="2744296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95" name="Google Shape;8495;p150"/>
                <p:cNvSpPr/>
                <p:nvPr/>
              </p:nvSpPr>
              <p:spPr>
                <a:xfrm>
                  <a:off x="3748202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8496" name="Google Shape;8496;p150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97" name="Google Shape;8497;p150"/>
          <p:cNvGrpSpPr/>
          <p:nvPr/>
        </p:nvGrpSpPr>
        <p:grpSpPr>
          <a:xfrm rot="-2700000" flipH="1">
            <a:off x="8113716" y="-819910"/>
            <a:ext cx="732250" cy="3055771"/>
            <a:chOff x="3615675" y="367825"/>
            <a:chExt cx="808650" cy="3374600"/>
          </a:xfrm>
        </p:grpSpPr>
        <p:sp>
          <p:nvSpPr>
            <p:cNvPr id="8498" name="Google Shape;8498;p150"/>
            <p:cNvSpPr/>
            <p:nvPr/>
          </p:nvSpPr>
          <p:spPr>
            <a:xfrm>
              <a:off x="3663733" y="2002850"/>
              <a:ext cx="714802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9" name="Google Shape;8499;p150"/>
            <p:cNvSpPr/>
            <p:nvPr/>
          </p:nvSpPr>
          <p:spPr>
            <a:xfrm>
              <a:off x="3649500" y="367825"/>
              <a:ext cx="774825" cy="3374600"/>
            </a:xfrm>
            <a:custGeom>
              <a:avLst/>
              <a:gdLst/>
              <a:ahLst/>
              <a:cxnLst/>
              <a:rect l="l" t="t" r="r" b="b"/>
              <a:pathLst>
                <a:path w="30993" h="134984" extrusionOk="0">
                  <a:moveTo>
                    <a:pt x="29058" y="0"/>
                  </a:moveTo>
                  <a:cubicBezTo>
                    <a:pt x="28728" y="0"/>
                    <a:pt x="28392" y="245"/>
                    <a:pt x="28444" y="664"/>
                  </a:cubicBezTo>
                  <a:cubicBezTo>
                    <a:pt x="28476" y="790"/>
                    <a:pt x="29640" y="10229"/>
                    <a:pt x="14600" y="17592"/>
                  </a:cubicBezTo>
                  <a:cubicBezTo>
                    <a:pt x="1196" y="24136"/>
                    <a:pt x="1" y="31845"/>
                    <a:pt x="32" y="34048"/>
                  </a:cubicBezTo>
                  <a:cubicBezTo>
                    <a:pt x="95" y="36250"/>
                    <a:pt x="1196" y="43927"/>
                    <a:pt x="14600" y="50503"/>
                  </a:cubicBezTo>
                  <a:cubicBezTo>
                    <a:pt x="29640" y="57866"/>
                    <a:pt x="28444" y="67305"/>
                    <a:pt x="28444" y="67399"/>
                  </a:cubicBezTo>
                  <a:cubicBezTo>
                    <a:pt x="28444" y="67399"/>
                    <a:pt x="28444" y="67431"/>
                    <a:pt x="28444" y="67462"/>
                  </a:cubicBezTo>
                  <a:lnTo>
                    <a:pt x="28444" y="67525"/>
                  </a:lnTo>
                  <a:cubicBezTo>
                    <a:pt x="28444" y="67557"/>
                    <a:pt x="28444" y="67588"/>
                    <a:pt x="28444" y="67620"/>
                  </a:cubicBezTo>
                  <a:cubicBezTo>
                    <a:pt x="28476" y="67714"/>
                    <a:pt x="29640" y="77153"/>
                    <a:pt x="14600" y="84516"/>
                  </a:cubicBezTo>
                  <a:cubicBezTo>
                    <a:pt x="1196" y="91060"/>
                    <a:pt x="1" y="98769"/>
                    <a:pt x="32" y="100971"/>
                  </a:cubicBezTo>
                  <a:cubicBezTo>
                    <a:pt x="95" y="103174"/>
                    <a:pt x="1196" y="110851"/>
                    <a:pt x="14600" y="117427"/>
                  </a:cubicBezTo>
                  <a:cubicBezTo>
                    <a:pt x="29640" y="124758"/>
                    <a:pt x="28444" y="134197"/>
                    <a:pt x="28444" y="134292"/>
                  </a:cubicBezTo>
                  <a:cubicBezTo>
                    <a:pt x="28413" y="134638"/>
                    <a:pt x="28633" y="134921"/>
                    <a:pt x="28948" y="134984"/>
                  </a:cubicBezTo>
                  <a:lnTo>
                    <a:pt x="29042" y="134984"/>
                  </a:lnTo>
                  <a:cubicBezTo>
                    <a:pt x="29357" y="134984"/>
                    <a:pt x="29608" y="134764"/>
                    <a:pt x="29640" y="134449"/>
                  </a:cubicBezTo>
                  <a:cubicBezTo>
                    <a:pt x="29703" y="134040"/>
                    <a:pt x="30993" y="124097"/>
                    <a:pt x="15135" y="116326"/>
                  </a:cubicBezTo>
                  <a:cubicBezTo>
                    <a:pt x="2329" y="110065"/>
                    <a:pt x="1228" y="102985"/>
                    <a:pt x="1259" y="100940"/>
                  </a:cubicBezTo>
                  <a:cubicBezTo>
                    <a:pt x="1259" y="98926"/>
                    <a:pt x="2329" y="91815"/>
                    <a:pt x="15135" y="85554"/>
                  </a:cubicBezTo>
                  <a:cubicBezTo>
                    <a:pt x="30552" y="78003"/>
                    <a:pt x="29766" y="68406"/>
                    <a:pt x="29640" y="67494"/>
                  </a:cubicBezTo>
                  <a:cubicBezTo>
                    <a:pt x="29766" y="66550"/>
                    <a:pt x="30552" y="56953"/>
                    <a:pt x="15135" y="49433"/>
                  </a:cubicBezTo>
                  <a:cubicBezTo>
                    <a:pt x="2329" y="43141"/>
                    <a:pt x="1228" y="36061"/>
                    <a:pt x="1259" y="34048"/>
                  </a:cubicBezTo>
                  <a:cubicBezTo>
                    <a:pt x="1259" y="32002"/>
                    <a:pt x="2329" y="24892"/>
                    <a:pt x="15135" y="18630"/>
                  </a:cubicBezTo>
                  <a:cubicBezTo>
                    <a:pt x="30993" y="10859"/>
                    <a:pt x="29703" y="916"/>
                    <a:pt x="29640" y="507"/>
                  </a:cubicBezTo>
                  <a:cubicBezTo>
                    <a:pt x="29584" y="157"/>
                    <a:pt x="29323" y="0"/>
                    <a:pt x="290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0" name="Google Shape;8500;p150"/>
            <p:cNvSpPr/>
            <p:nvPr/>
          </p:nvSpPr>
          <p:spPr>
            <a:xfrm>
              <a:off x="3764350" y="31131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1" name="Google Shape;8501;p150"/>
            <p:cNvSpPr/>
            <p:nvPr/>
          </p:nvSpPr>
          <p:spPr>
            <a:xfrm>
              <a:off x="3764350" y="3463175"/>
              <a:ext cx="515250" cy="29900"/>
            </a:xfrm>
            <a:custGeom>
              <a:avLst/>
              <a:gdLst/>
              <a:ahLst/>
              <a:cxnLst/>
              <a:rect l="l" t="t" r="r" b="b"/>
              <a:pathLst>
                <a:path w="20610" h="1196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2" name="Google Shape;8502;p150"/>
            <p:cNvSpPr/>
            <p:nvPr/>
          </p:nvSpPr>
          <p:spPr>
            <a:xfrm>
              <a:off x="3668400" y="2975475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1"/>
                  </a:moveTo>
                  <a:cubicBezTo>
                    <a:pt x="0" y="1"/>
                    <a:pt x="0" y="1165"/>
                    <a:pt x="787" y="1165"/>
                  </a:cubicBezTo>
                  <a:lnTo>
                    <a:pt x="27437" y="1165"/>
                  </a:lnTo>
                  <a:cubicBezTo>
                    <a:pt x="28223" y="1165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3" name="Google Shape;8503;p150"/>
            <p:cNvSpPr/>
            <p:nvPr/>
          </p:nvSpPr>
          <p:spPr>
            <a:xfrm>
              <a:off x="3651075" y="2837025"/>
              <a:ext cx="739425" cy="29925"/>
            </a:xfrm>
            <a:custGeom>
              <a:avLst/>
              <a:gdLst/>
              <a:ahLst/>
              <a:cxnLst/>
              <a:rect l="l" t="t" r="r" b="b"/>
              <a:pathLst>
                <a:path w="29577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28790" y="1197"/>
                  </a:lnTo>
                  <a:cubicBezTo>
                    <a:pt x="29577" y="1197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4" name="Google Shape;8504;p150"/>
            <p:cNvSpPr/>
            <p:nvPr/>
          </p:nvSpPr>
          <p:spPr>
            <a:xfrm>
              <a:off x="3714000" y="269937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1"/>
                  </a:moveTo>
                  <a:cubicBezTo>
                    <a:pt x="1" y="1"/>
                    <a:pt x="1" y="1165"/>
                    <a:pt x="788" y="1165"/>
                  </a:cubicBezTo>
                  <a:lnTo>
                    <a:pt x="23788" y="1165"/>
                  </a:lnTo>
                  <a:cubicBezTo>
                    <a:pt x="24574" y="1165"/>
                    <a:pt x="24574" y="1"/>
                    <a:pt x="23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5" name="Google Shape;8505;p150"/>
            <p:cNvSpPr/>
            <p:nvPr/>
          </p:nvSpPr>
          <p:spPr>
            <a:xfrm>
              <a:off x="3764350" y="1431375"/>
              <a:ext cx="515250" cy="29125"/>
            </a:xfrm>
            <a:custGeom>
              <a:avLst/>
              <a:gdLst/>
              <a:ahLst/>
              <a:cxnLst/>
              <a:rect l="l" t="t" r="r" b="b"/>
              <a:pathLst>
                <a:path w="20610" h="1165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19854" y="1165"/>
                  </a:lnTo>
                  <a:cubicBezTo>
                    <a:pt x="20609" y="1165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6" name="Google Shape;8506;p150"/>
            <p:cNvSpPr/>
            <p:nvPr/>
          </p:nvSpPr>
          <p:spPr>
            <a:xfrm>
              <a:off x="3764350" y="63377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7" name="Google Shape;8507;p150"/>
            <p:cNvSpPr/>
            <p:nvPr/>
          </p:nvSpPr>
          <p:spPr>
            <a:xfrm>
              <a:off x="3668400" y="1292950"/>
              <a:ext cx="705600" cy="29900"/>
            </a:xfrm>
            <a:custGeom>
              <a:avLst/>
              <a:gdLst/>
              <a:ahLst/>
              <a:cxnLst/>
              <a:rect l="l" t="t" r="r" b="b"/>
              <a:pathLst>
                <a:path w="28224" h="1196" extrusionOk="0">
                  <a:moveTo>
                    <a:pt x="787" y="0"/>
                  </a:moveTo>
                  <a:cubicBezTo>
                    <a:pt x="0" y="0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8" name="Google Shape;8508;p150"/>
            <p:cNvSpPr/>
            <p:nvPr/>
          </p:nvSpPr>
          <p:spPr>
            <a:xfrm>
              <a:off x="3668400" y="497700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0"/>
                  </a:moveTo>
                  <a:cubicBezTo>
                    <a:pt x="0" y="0"/>
                    <a:pt x="0" y="1164"/>
                    <a:pt x="787" y="1164"/>
                  </a:cubicBezTo>
                  <a:lnTo>
                    <a:pt x="27437" y="1164"/>
                  </a:lnTo>
                  <a:cubicBezTo>
                    <a:pt x="28223" y="1164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9" name="Google Shape;8509;p150"/>
            <p:cNvSpPr/>
            <p:nvPr/>
          </p:nvSpPr>
          <p:spPr>
            <a:xfrm>
              <a:off x="3651075" y="1155275"/>
              <a:ext cx="739425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0" name="Google Shape;8510;p150"/>
            <p:cNvSpPr/>
            <p:nvPr/>
          </p:nvSpPr>
          <p:spPr>
            <a:xfrm>
              <a:off x="3714000" y="1016850"/>
              <a:ext cx="597075" cy="29900"/>
            </a:xfrm>
            <a:custGeom>
              <a:avLst/>
              <a:gdLst/>
              <a:ahLst/>
              <a:cxnLst/>
              <a:rect l="l" t="t" r="r" b="b"/>
              <a:pathLst>
                <a:path w="23883" h="1196" extrusionOk="0">
                  <a:moveTo>
                    <a:pt x="788" y="0"/>
                  </a:moveTo>
                  <a:cubicBezTo>
                    <a:pt x="1" y="0"/>
                    <a:pt x="1" y="1196"/>
                    <a:pt x="788" y="1196"/>
                  </a:cubicBezTo>
                  <a:lnTo>
                    <a:pt x="23882" y="1196"/>
                  </a:lnTo>
                  <a:cubicBezTo>
                    <a:pt x="23536" y="787"/>
                    <a:pt x="23253" y="409"/>
                    <a:pt x="22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1" name="Google Shape;8511;p150"/>
            <p:cNvSpPr/>
            <p:nvPr/>
          </p:nvSpPr>
          <p:spPr>
            <a:xfrm>
              <a:off x="3764350" y="23029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19854" y="1197"/>
                  </a:lnTo>
                  <a:cubicBezTo>
                    <a:pt x="20609" y="1197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2" name="Google Shape;8512;p150"/>
            <p:cNvSpPr/>
            <p:nvPr/>
          </p:nvSpPr>
          <p:spPr>
            <a:xfrm>
              <a:off x="3668400" y="2165275"/>
              <a:ext cx="705600" cy="29925"/>
            </a:xfrm>
            <a:custGeom>
              <a:avLst/>
              <a:gdLst/>
              <a:ahLst/>
              <a:cxnLst/>
              <a:rect l="l" t="t" r="r" b="b"/>
              <a:pathLst>
                <a:path w="28224" h="1197" extrusionOk="0">
                  <a:moveTo>
                    <a:pt x="787" y="1"/>
                  </a:moveTo>
                  <a:cubicBezTo>
                    <a:pt x="0" y="1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3" name="Google Shape;8513;p150"/>
            <p:cNvSpPr/>
            <p:nvPr/>
          </p:nvSpPr>
          <p:spPr>
            <a:xfrm>
              <a:off x="3714000" y="184042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0"/>
                  </a:moveTo>
                  <a:cubicBezTo>
                    <a:pt x="1" y="0"/>
                    <a:pt x="1" y="1164"/>
                    <a:pt x="788" y="1164"/>
                  </a:cubicBezTo>
                  <a:lnTo>
                    <a:pt x="23788" y="1164"/>
                  </a:lnTo>
                  <a:cubicBezTo>
                    <a:pt x="24574" y="1164"/>
                    <a:pt x="24574" y="0"/>
                    <a:pt x="237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4" name="Google Shape;8514;p150"/>
            <p:cNvSpPr/>
            <p:nvPr/>
          </p:nvSpPr>
          <p:spPr>
            <a:xfrm>
              <a:off x="3618050" y="367900"/>
              <a:ext cx="774025" cy="3374525"/>
            </a:xfrm>
            <a:custGeom>
              <a:avLst/>
              <a:gdLst/>
              <a:ahLst/>
              <a:cxnLst/>
              <a:rect l="l" t="t" r="r" b="b"/>
              <a:pathLst>
                <a:path w="30961" h="134981" extrusionOk="0">
                  <a:moveTo>
                    <a:pt x="1926" y="0"/>
                  </a:moveTo>
                  <a:cubicBezTo>
                    <a:pt x="1666" y="0"/>
                    <a:pt x="1409" y="157"/>
                    <a:pt x="1353" y="504"/>
                  </a:cubicBezTo>
                  <a:cubicBezTo>
                    <a:pt x="1322" y="944"/>
                    <a:pt x="0" y="10887"/>
                    <a:pt x="15858" y="18627"/>
                  </a:cubicBezTo>
                  <a:cubicBezTo>
                    <a:pt x="28664" y="24920"/>
                    <a:pt x="29765" y="31999"/>
                    <a:pt x="29734" y="34013"/>
                  </a:cubicBezTo>
                  <a:cubicBezTo>
                    <a:pt x="29702" y="36058"/>
                    <a:pt x="28664" y="43169"/>
                    <a:pt x="15858" y="49430"/>
                  </a:cubicBezTo>
                  <a:cubicBezTo>
                    <a:pt x="441" y="56982"/>
                    <a:pt x="1227" y="66578"/>
                    <a:pt x="1353" y="67491"/>
                  </a:cubicBezTo>
                  <a:cubicBezTo>
                    <a:pt x="1227" y="68403"/>
                    <a:pt x="441" y="78000"/>
                    <a:pt x="15858" y="85551"/>
                  </a:cubicBezTo>
                  <a:cubicBezTo>
                    <a:pt x="28664" y="91812"/>
                    <a:pt x="29765" y="98923"/>
                    <a:pt x="29734" y="100937"/>
                  </a:cubicBezTo>
                  <a:cubicBezTo>
                    <a:pt x="29702" y="102982"/>
                    <a:pt x="28664" y="110062"/>
                    <a:pt x="15858" y="116354"/>
                  </a:cubicBezTo>
                  <a:cubicBezTo>
                    <a:pt x="0" y="124094"/>
                    <a:pt x="1322" y="134037"/>
                    <a:pt x="1353" y="134478"/>
                  </a:cubicBezTo>
                  <a:cubicBezTo>
                    <a:pt x="1385" y="134761"/>
                    <a:pt x="1636" y="134981"/>
                    <a:pt x="1951" y="134981"/>
                  </a:cubicBezTo>
                  <a:lnTo>
                    <a:pt x="2045" y="134981"/>
                  </a:lnTo>
                  <a:cubicBezTo>
                    <a:pt x="2360" y="134950"/>
                    <a:pt x="2580" y="134635"/>
                    <a:pt x="2517" y="134320"/>
                  </a:cubicBezTo>
                  <a:cubicBezTo>
                    <a:pt x="2517" y="134226"/>
                    <a:pt x="1353" y="124787"/>
                    <a:pt x="16393" y="117424"/>
                  </a:cubicBezTo>
                  <a:cubicBezTo>
                    <a:pt x="29797" y="110880"/>
                    <a:pt x="30961" y="103171"/>
                    <a:pt x="30929" y="100968"/>
                  </a:cubicBezTo>
                  <a:cubicBezTo>
                    <a:pt x="30898" y="98766"/>
                    <a:pt x="29797" y="91089"/>
                    <a:pt x="16393" y="84544"/>
                  </a:cubicBezTo>
                  <a:cubicBezTo>
                    <a:pt x="1353" y="77182"/>
                    <a:pt x="2517" y="67742"/>
                    <a:pt x="2517" y="67648"/>
                  </a:cubicBezTo>
                  <a:cubicBezTo>
                    <a:pt x="2517" y="67617"/>
                    <a:pt x="2517" y="67585"/>
                    <a:pt x="2517" y="67554"/>
                  </a:cubicBezTo>
                  <a:lnTo>
                    <a:pt x="2517" y="67491"/>
                  </a:lnTo>
                  <a:cubicBezTo>
                    <a:pt x="2517" y="67459"/>
                    <a:pt x="2517" y="67428"/>
                    <a:pt x="2517" y="67396"/>
                  </a:cubicBezTo>
                  <a:cubicBezTo>
                    <a:pt x="2517" y="67302"/>
                    <a:pt x="1353" y="57863"/>
                    <a:pt x="16393" y="50500"/>
                  </a:cubicBezTo>
                  <a:cubicBezTo>
                    <a:pt x="29797" y="43924"/>
                    <a:pt x="30961" y="36247"/>
                    <a:pt x="30929" y="34045"/>
                  </a:cubicBezTo>
                  <a:cubicBezTo>
                    <a:pt x="30898" y="31842"/>
                    <a:pt x="29797" y="24165"/>
                    <a:pt x="16393" y="17589"/>
                  </a:cubicBezTo>
                  <a:cubicBezTo>
                    <a:pt x="1353" y="10226"/>
                    <a:pt x="2517" y="787"/>
                    <a:pt x="2517" y="693"/>
                  </a:cubicBezTo>
                  <a:cubicBezTo>
                    <a:pt x="2588" y="253"/>
                    <a:pt x="2255" y="0"/>
                    <a:pt x="1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5" name="Google Shape;8515;p150"/>
            <p:cNvSpPr/>
            <p:nvPr/>
          </p:nvSpPr>
          <p:spPr>
            <a:xfrm>
              <a:off x="3698275" y="9885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6" name="Google Shape;8516;p150"/>
            <p:cNvSpPr/>
            <p:nvPr/>
          </p:nvSpPr>
          <p:spPr>
            <a:xfrm>
              <a:off x="3615675" y="1130125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0" y="2675"/>
                    <a:pt x="3430" y="1731"/>
                  </a:cubicBezTo>
                  <a:cubicBezTo>
                    <a:pt x="3430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7" name="Google Shape;8517;p150"/>
            <p:cNvSpPr/>
            <p:nvPr/>
          </p:nvSpPr>
          <p:spPr>
            <a:xfrm>
              <a:off x="4318900" y="4536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0"/>
                  </a:moveTo>
                  <a:cubicBezTo>
                    <a:pt x="787" y="0"/>
                    <a:pt x="1" y="755"/>
                    <a:pt x="1" y="1699"/>
                  </a:cubicBezTo>
                  <a:cubicBezTo>
                    <a:pt x="1" y="2643"/>
                    <a:pt x="787" y="3398"/>
                    <a:pt x="1731" y="3398"/>
                  </a:cubicBezTo>
                  <a:cubicBezTo>
                    <a:pt x="2675" y="3398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8" name="Google Shape;8518;p150"/>
            <p:cNvSpPr/>
            <p:nvPr/>
          </p:nvSpPr>
          <p:spPr>
            <a:xfrm>
              <a:off x="3732100" y="1397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44"/>
                    <a:pt x="756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9" name="Google Shape;8519;p150"/>
            <p:cNvSpPr/>
            <p:nvPr/>
          </p:nvSpPr>
          <p:spPr>
            <a:xfrm>
              <a:off x="4225300" y="2278550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3"/>
                    <a:pt x="787" y="3430"/>
                    <a:pt x="1731" y="3430"/>
                  </a:cubicBezTo>
                  <a:cubicBezTo>
                    <a:pt x="2675" y="3430"/>
                    <a:pt x="3430" y="2643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0" name="Google Shape;8520;p150"/>
            <p:cNvSpPr/>
            <p:nvPr/>
          </p:nvSpPr>
          <p:spPr>
            <a:xfrm>
              <a:off x="3633775" y="2950300"/>
              <a:ext cx="84975" cy="85775"/>
            </a:xfrm>
            <a:custGeom>
              <a:avLst/>
              <a:gdLst/>
              <a:ahLst/>
              <a:cxnLst/>
              <a:rect l="l" t="t" r="r" b="b"/>
              <a:pathLst>
                <a:path w="3399" h="3431" extrusionOk="0">
                  <a:moveTo>
                    <a:pt x="1700" y="1"/>
                  </a:moveTo>
                  <a:cubicBezTo>
                    <a:pt x="756" y="1"/>
                    <a:pt x="1" y="787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399" y="2675"/>
                    <a:pt x="3399" y="1731"/>
                  </a:cubicBezTo>
                  <a:cubicBezTo>
                    <a:pt x="3399" y="787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1" name="Google Shape;8521;p150"/>
            <p:cNvSpPr/>
            <p:nvPr/>
          </p:nvSpPr>
          <p:spPr>
            <a:xfrm>
              <a:off x="4227650" y="604675"/>
              <a:ext cx="84975" cy="85750"/>
            </a:xfrm>
            <a:custGeom>
              <a:avLst/>
              <a:gdLst/>
              <a:ahLst/>
              <a:cxnLst/>
              <a:rect l="l" t="t" r="r" b="b"/>
              <a:pathLst>
                <a:path w="3399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00" y="3430"/>
                  </a:cubicBezTo>
                  <a:cubicBezTo>
                    <a:pt x="2644" y="3430"/>
                    <a:pt x="3399" y="2643"/>
                    <a:pt x="3399" y="1699"/>
                  </a:cubicBezTo>
                  <a:cubicBezTo>
                    <a:pt x="3399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2" name="Google Shape;8522;p150"/>
            <p:cNvSpPr/>
            <p:nvPr/>
          </p:nvSpPr>
          <p:spPr>
            <a:xfrm>
              <a:off x="3659725" y="1268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1" y="756"/>
                    <a:pt x="1" y="1700"/>
                  </a:cubicBezTo>
                  <a:cubicBezTo>
                    <a:pt x="1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3" name="Google Shape;8523;p150"/>
            <p:cNvSpPr/>
            <p:nvPr/>
          </p:nvSpPr>
          <p:spPr>
            <a:xfrm>
              <a:off x="4259125" y="1796375"/>
              <a:ext cx="85750" cy="84975"/>
            </a:xfrm>
            <a:custGeom>
              <a:avLst/>
              <a:gdLst/>
              <a:ahLst/>
              <a:cxnLst/>
              <a:rect l="l" t="t" r="r" b="b"/>
              <a:pathLst>
                <a:path w="3430" h="3399" extrusionOk="0">
                  <a:moveTo>
                    <a:pt x="1699" y="0"/>
                  </a:moveTo>
                  <a:cubicBezTo>
                    <a:pt x="756" y="0"/>
                    <a:pt x="0" y="755"/>
                    <a:pt x="0" y="1699"/>
                  </a:cubicBezTo>
                  <a:cubicBezTo>
                    <a:pt x="0" y="2643"/>
                    <a:pt x="756" y="3398"/>
                    <a:pt x="1699" y="3398"/>
                  </a:cubicBezTo>
                  <a:cubicBezTo>
                    <a:pt x="2643" y="3398"/>
                    <a:pt x="3430" y="2643"/>
                    <a:pt x="3430" y="1699"/>
                  </a:cubicBezTo>
                  <a:cubicBezTo>
                    <a:pt x="3430" y="755"/>
                    <a:pt x="2643" y="0"/>
                    <a:pt x="16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4" name="Google Shape;8524;p150"/>
            <p:cNvSpPr/>
            <p:nvPr/>
          </p:nvSpPr>
          <p:spPr>
            <a:xfrm>
              <a:off x="4322050" y="212910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87" y="0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5" name="Google Shape;8525;p150"/>
            <p:cNvSpPr/>
            <p:nvPr/>
          </p:nvSpPr>
          <p:spPr>
            <a:xfrm>
              <a:off x="3703000" y="2674200"/>
              <a:ext cx="85750" cy="85775"/>
            </a:xfrm>
            <a:custGeom>
              <a:avLst/>
              <a:gdLst/>
              <a:ahLst/>
              <a:cxnLst/>
              <a:rect l="l" t="t" r="r" b="b"/>
              <a:pathLst>
                <a:path w="3430" h="3431" extrusionOk="0">
                  <a:moveTo>
                    <a:pt x="1699" y="1"/>
                  </a:moveTo>
                  <a:cubicBezTo>
                    <a:pt x="756" y="1"/>
                    <a:pt x="0" y="787"/>
                    <a:pt x="0" y="1731"/>
                  </a:cubicBezTo>
                  <a:cubicBezTo>
                    <a:pt x="0" y="2675"/>
                    <a:pt x="756" y="3430"/>
                    <a:pt x="1699" y="3430"/>
                  </a:cubicBezTo>
                  <a:cubicBezTo>
                    <a:pt x="2643" y="3430"/>
                    <a:pt x="3430" y="2675"/>
                    <a:pt x="3430" y="1731"/>
                  </a:cubicBezTo>
                  <a:cubicBezTo>
                    <a:pt x="3430" y="787"/>
                    <a:pt x="2643" y="1"/>
                    <a:pt x="16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6" name="Google Shape;8526;p150"/>
            <p:cNvSpPr/>
            <p:nvPr/>
          </p:nvSpPr>
          <p:spPr>
            <a:xfrm>
              <a:off x="4225300" y="341990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7" name="Google Shape;8527;p150"/>
            <p:cNvSpPr/>
            <p:nvPr/>
          </p:nvSpPr>
          <p:spPr>
            <a:xfrm>
              <a:off x="3627475" y="281345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31" y="3430"/>
                  </a:cubicBezTo>
                  <a:cubicBezTo>
                    <a:pt x="2675" y="3430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8" name="Google Shape;8528;p150"/>
            <p:cNvSpPr/>
            <p:nvPr/>
          </p:nvSpPr>
          <p:spPr>
            <a:xfrm>
              <a:off x="3734450" y="30840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00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1" y="2675"/>
                    <a:pt x="3431" y="1700"/>
                  </a:cubicBezTo>
                  <a:cubicBezTo>
                    <a:pt x="3431" y="756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29" name="Google Shape;8529;p150"/>
          <p:cNvSpPr txBox="1">
            <a:spLocks noGrp="1"/>
          </p:cNvSpPr>
          <p:nvPr>
            <p:ph type="subTitle" idx="1"/>
          </p:nvPr>
        </p:nvSpPr>
        <p:spPr>
          <a:xfrm>
            <a:off x="777778" y="2576029"/>
            <a:ext cx="22878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8530" name="Google Shape;8530;p150"/>
          <p:cNvSpPr txBox="1">
            <a:spLocks noGrp="1"/>
          </p:cNvSpPr>
          <p:nvPr>
            <p:ph type="subTitle" idx="2"/>
          </p:nvPr>
        </p:nvSpPr>
        <p:spPr>
          <a:xfrm>
            <a:off x="777778" y="2947429"/>
            <a:ext cx="22878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531" name="Google Shape;8531;p150"/>
          <p:cNvSpPr txBox="1">
            <a:spLocks noGrp="1"/>
          </p:cNvSpPr>
          <p:nvPr>
            <p:ph type="subTitle" idx="3"/>
          </p:nvPr>
        </p:nvSpPr>
        <p:spPr>
          <a:xfrm>
            <a:off x="3428100" y="2576029"/>
            <a:ext cx="22878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8532" name="Google Shape;8532;p150"/>
          <p:cNvSpPr txBox="1">
            <a:spLocks noGrp="1"/>
          </p:cNvSpPr>
          <p:nvPr>
            <p:ph type="subTitle" idx="4"/>
          </p:nvPr>
        </p:nvSpPr>
        <p:spPr>
          <a:xfrm>
            <a:off x="3428100" y="2947429"/>
            <a:ext cx="22878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533" name="Google Shape;8533;p150"/>
          <p:cNvSpPr txBox="1">
            <a:spLocks noGrp="1"/>
          </p:cNvSpPr>
          <p:nvPr>
            <p:ph type="subTitle" idx="5"/>
          </p:nvPr>
        </p:nvSpPr>
        <p:spPr>
          <a:xfrm>
            <a:off x="6078422" y="2576029"/>
            <a:ext cx="22878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8534" name="Google Shape;8534;p150"/>
          <p:cNvSpPr txBox="1">
            <a:spLocks noGrp="1"/>
          </p:cNvSpPr>
          <p:nvPr>
            <p:ph type="subTitle" idx="6"/>
          </p:nvPr>
        </p:nvSpPr>
        <p:spPr>
          <a:xfrm>
            <a:off x="6078422" y="2947429"/>
            <a:ext cx="22878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535" name="Google Shape;8535;p150"/>
          <p:cNvSpPr txBox="1">
            <a:spLocks noGrp="1"/>
          </p:cNvSpPr>
          <p:nvPr>
            <p:ph type="title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2_1">
    <p:spTree>
      <p:nvGrpSpPr>
        <p:cNvPr id="1" name="Shape 8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7" name="Google Shape;8537;p151"/>
          <p:cNvSpPr txBox="1">
            <a:spLocks noGrp="1"/>
          </p:cNvSpPr>
          <p:nvPr>
            <p:ph type="subTitle" idx="1"/>
          </p:nvPr>
        </p:nvSpPr>
        <p:spPr>
          <a:xfrm>
            <a:off x="719544" y="3422872"/>
            <a:ext cx="23163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8538" name="Google Shape;8538;p151"/>
          <p:cNvSpPr txBox="1">
            <a:spLocks noGrp="1"/>
          </p:cNvSpPr>
          <p:nvPr>
            <p:ph type="subTitle" idx="2"/>
          </p:nvPr>
        </p:nvSpPr>
        <p:spPr>
          <a:xfrm>
            <a:off x="719544" y="3811097"/>
            <a:ext cx="23163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539" name="Google Shape;8539;p151"/>
          <p:cNvSpPr txBox="1">
            <a:spLocks noGrp="1"/>
          </p:cNvSpPr>
          <p:nvPr>
            <p:ph type="subTitle" idx="3"/>
          </p:nvPr>
        </p:nvSpPr>
        <p:spPr>
          <a:xfrm>
            <a:off x="3413842" y="3422872"/>
            <a:ext cx="23163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8540" name="Google Shape;8540;p151"/>
          <p:cNvSpPr txBox="1">
            <a:spLocks noGrp="1"/>
          </p:cNvSpPr>
          <p:nvPr>
            <p:ph type="subTitle" idx="4"/>
          </p:nvPr>
        </p:nvSpPr>
        <p:spPr>
          <a:xfrm>
            <a:off x="3413858" y="3811097"/>
            <a:ext cx="23163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541" name="Google Shape;8541;p151"/>
          <p:cNvSpPr txBox="1">
            <a:spLocks noGrp="1"/>
          </p:cNvSpPr>
          <p:nvPr>
            <p:ph type="subTitle" idx="5"/>
          </p:nvPr>
        </p:nvSpPr>
        <p:spPr>
          <a:xfrm>
            <a:off x="6108156" y="3422872"/>
            <a:ext cx="23163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8542" name="Google Shape;8542;p151"/>
          <p:cNvSpPr txBox="1">
            <a:spLocks noGrp="1"/>
          </p:cNvSpPr>
          <p:nvPr>
            <p:ph type="subTitle" idx="6"/>
          </p:nvPr>
        </p:nvSpPr>
        <p:spPr>
          <a:xfrm>
            <a:off x="6108156" y="3811097"/>
            <a:ext cx="23163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543" name="Google Shape;8543;p151"/>
          <p:cNvSpPr txBox="1">
            <a:spLocks noGrp="1"/>
          </p:cNvSpPr>
          <p:nvPr>
            <p:ph type="title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grpSp>
        <p:nvGrpSpPr>
          <p:cNvPr id="8544" name="Google Shape;8544;p151"/>
          <p:cNvGrpSpPr/>
          <p:nvPr/>
        </p:nvGrpSpPr>
        <p:grpSpPr>
          <a:xfrm>
            <a:off x="26" y="-294805"/>
            <a:ext cx="9136493" cy="6027911"/>
            <a:chOff x="26" y="-294805"/>
            <a:chExt cx="9136493" cy="6027911"/>
          </a:xfrm>
        </p:grpSpPr>
        <p:grpSp>
          <p:nvGrpSpPr>
            <p:cNvPr id="8545" name="Google Shape;8545;p151"/>
            <p:cNvGrpSpPr/>
            <p:nvPr/>
          </p:nvGrpSpPr>
          <p:grpSpPr>
            <a:xfrm>
              <a:off x="783924" y="-294805"/>
              <a:ext cx="8352595" cy="6027911"/>
              <a:chOff x="791415" y="-294805"/>
              <a:chExt cx="8352595" cy="6027911"/>
            </a:xfrm>
          </p:grpSpPr>
          <p:grpSp>
            <p:nvGrpSpPr>
              <p:cNvPr id="8546" name="Google Shape;8546;p151"/>
              <p:cNvGrpSpPr/>
              <p:nvPr/>
            </p:nvGrpSpPr>
            <p:grpSpPr>
              <a:xfrm>
                <a:off x="7011514" y="-294805"/>
                <a:ext cx="2132496" cy="5438332"/>
                <a:chOff x="7011514" y="-294805"/>
                <a:chExt cx="2132496" cy="5438332"/>
              </a:xfrm>
            </p:grpSpPr>
            <p:sp>
              <p:nvSpPr>
                <p:cNvPr id="8547" name="Google Shape;8547;p151"/>
                <p:cNvSpPr/>
                <p:nvPr/>
              </p:nvSpPr>
              <p:spPr>
                <a:xfrm>
                  <a:off x="7773661" y="3460451"/>
                  <a:ext cx="1370349" cy="16830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16" h="38217" extrusionOk="0">
                      <a:moveTo>
                        <a:pt x="31115" y="1"/>
                      </a:moveTo>
                      <a:lnTo>
                        <a:pt x="1" y="38217"/>
                      </a:lnTo>
                      <a:lnTo>
                        <a:pt x="10899" y="38217"/>
                      </a:lnTo>
                      <a:lnTo>
                        <a:pt x="31115" y="13405"/>
                      </a:lnTo>
                      <a:lnTo>
                        <a:pt x="3111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50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18431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48" name="Google Shape;8548;p151"/>
                <p:cNvSpPr/>
                <p:nvPr/>
              </p:nvSpPr>
              <p:spPr>
                <a:xfrm>
                  <a:off x="7011514" y="8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58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49" name="Google Shape;8549;p151"/>
                <p:cNvSpPr/>
                <p:nvPr/>
              </p:nvSpPr>
              <p:spPr>
                <a:xfrm>
                  <a:off x="7773661" y="-294805"/>
                  <a:ext cx="1370349" cy="16830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16" h="38217" extrusionOk="0">
                      <a:moveTo>
                        <a:pt x="31115" y="1"/>
                      </a:moveTo>
                      <a:lnTo>
                        <a:pt x="1" y="38217"/>
                      </a:lnTo>
                      <a:lnTo>
                        <a:pt x="10899" y="38217"/>
                      </a:lnTo>
                      <a:lnTo>
                        <a:pt x="31115" y="13405"/>
                      </a:lnTo>
                      <a:lnTo>
                        <a:pt x="3111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2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550" name="Google Shape;8550;p151"/>
              <p:cNvSpPr/>
              <p:nvPr/>
            </p:nvSpPr>
            <p:spPr>
              <a:xfrm>
                <a:off x="6754575" y="2209363"/>
                <a:ext cx="2389434" cy="2934165"/>
              </a:xfrm>
              <a:custGeom>
                <a:avLst/>
                <a:gdLst/>
                <a:ahLst/>
                <a:cxnLst/>
                <a:rect l="l" t="t" r="r" b="b"/>
                <a:pathLst>
                  <a:path w="54256" h="66625" extrusionOk="0">
                    <a:moveTo>
                      <a:pt x="54255" y="1"/>
                    </a:moveTo>
                    <a:lnTo>
                      <a:pt x="0" y="66625"/>
                    </a:lnTo>
                    <a:lnTo>
                      <a:pt x="10917" y="66625"/>
                    </a:lnTo>
                    <a:lnTo>
                      <a:pt x="54255" y="13387"/>
                    </a:lnTo>
                    <a:lnTo>
                      <a:pt x="5425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29000">
                    <a:srgbClr val="87D2E4">
                      <a:alpha val="0"/>
                    </a:srgbClr>
                  </a:gs>
                  <a:gs pos="75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1" name="Google Shape;8551;p151"/>
              <p:cNvSpPr/>
              <p:nvPr/>
            </p:nvSpPr>
            <p:spPr>
              <a:xfrm>
                <a:off x="5735490" y="957482"/>
                <a:ext cx="3408520" cy="4186046"/>
              </a:xfrm>
              <a:custGeom>
                <a:avLst/>
                <a:gdLst/>
                <a:ahLst/>
                <a:cxnLst/>
                <a:rect l="l" t="t" r="r" b="b"/>
                <a:pathLst>
                  <a:path w="77396" h="95051" extrusionOk="0">
                    <a:moveTo>
                      <a:pt x="77395" y="1"/>
                    </a:moveTo>
                    <a:lnTo>
                      <a:pt x="0" y="95051"/>
                    </a:lnTo>
                    <a:lnTo>
                      <a:pt x="10916" y="95051"/>
                    </a:lnTo>
                    <a:lnTo>
                      <a:pt x="77395" y="13406"/>
                    </a:lnTo>
                    <a:lnTo>
                      <a:pt x="773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29000">
                    <a:srgbClr val="87D2E4">
                      <a:alpha val="0"/>
                    </a:srgbClr>
                  </a:gs>
                  <a:gs pos="75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2" name="Google Shape;8552;p151"/>
              <p:cNvSpPr/>
              <p:nvPr/>
            </p:nvSpPr>
            <p:spPr>
              <a:xfrm>
                <a:off x="471715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553" name="Google Shape;8553;p151"/>
              <p:cNvGrpSpPr/>
              <p:nvPr/>
            </p:nvGrpSpPr>
            <p:grpSpPr>
              <a:xfrm>
                <a:off x="791415" y="4009249"/>
                <a:ext cx="4360695" cy="1723858"/>
                <a:chOff x="791415" y="4009249"/>
                <a:chExt cx="4360695" cy="1723858"/>
              </a:xfrm>
            </p:grpSpPr>
            <p:sp>
              <p:nvSpPr>
                <p:cNvPr id="8554" name="Google Shape;8554;p151"/>
                <p:cNvSpPr/>
                <p:nvPr/>
              </p:nvSpPr>
              <p:spPr>
                <a:xfrm>
                  <a:off x="791415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55" name="Google Shape;8555;p151"/>
                <p:cNvSpPr/>
                <p:nvPr/>
              </p:nvSpPr>
              <p:spPr>
                <a:xfrm>
                  <a:off x="1785333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56" name="Google Shape;8556;p151"/>
                <p:cNvSpPr/>
                <p:nvPr/>
              </p:nvSpPr>
              <p:spPr>
                <a:xfrm>
                  <a:off x="2744296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57" name="Google Shape;8557;p151"/>
                <p:cNvSpPr/>
                <p:nvPr/>
              </p:nvSpPr>
              <p:spPr>
                <a:xfrm>
                  <a:off x="3748202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8558" name="Google Shape;8558;p151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59" name="Google Shape;8559;p151"/>
          <p:cNvGrpSpPr/>
          <p:nvPr/>
        </p:nvGrpSpPr>
        <p:grpSpPr>
          <a:xfrm rot="-2700000" flipH="1">
            <a:off x="7987760" y="-819910"/>
            <a:ext cx="732250" cy="3055771"/>
            <a:chOff x="3615675" y="367825"/>
            <a:chExt cx="808650" cy="3374600"/>
          </a:xfrm>
        </p:grpSpPr>
        <p:sp>
          <p:nvSpPr>
            <p:cNvPr id="8560" name="Google Shape;8560;p151"/>
            <p:cNvSpPr/>
            <p:nvPr/>
          </p:nvSpPr>
          <p:spPr>
            <a:xfrm>
              <a:off x="3663733" y="2002850"/>
              <a:ext cx="714802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1" name="Google Shape;8561;p151"/>
            <p:cNvSpPr/>
            <p:nvPr/>
          </p:nvSpPr>
          <p:spPr>
            <a:xfrm>
              <a:off x="3649500" y="367825"/>
              <a:ext cx="774825" cy="3374600"/>
            </a:xfrm>
            <a:custGeom>
              <a:avLst/>
              <a:gdLst/>
              <a:ahLst/>
              <a:cxnLst/>
              <a:rect l="l" t="t" r="r" b="b"/>
              <a:pathLst>
                <a:path w="30993" h="134984" extrusionOk="0">
                  <a:moveTo>
                    <a:pt x="29058" y="0"/>
                  </a:moveTo>
                  <a:cubicBezTo>
                    <a:pt x="28728" y="0"/>
                    <a:pt x="28392" y="245"/>
                    <a:pt x="28444" y="664"/>
                  </a:cubicBezTo>
                  <a:cubicBezTo>
                    <a:pt x="28476" y="790"/>
                    <a:pt x="29640" y="10229"/>
                    <a:pt x="14600" y="17592"/>
                  </a:cubicBezTo>
                  <a:cubicBezTo>
                    <a:pt x="1196" y="24136"/>
                    <a:pt x="1" y="31845"/>
                    <a:pt x="32" y="34048"/>
                  </a:cubicBezTo>
                  <a:cubicBezTo>
                    <a:pt x="95" y="36250"/>
                    <a:pt x="1196" y="43927"/>
                    <a:pt x="14600" y="50503"/>
                  </a:cubicBezTo>
                  <a:cubicBezTo>
                    <a:pt x="29640" y="57866"/>
                    <a:pt x="28444" y="67305"/>
                    <a:pt x="28444" y="67399"/>
                  </a:cubicBezTo>
                  <a:cubicBezTo>
                    <a:pt x="28444" y="67399"/>
                    <a:pt x="28444" y="67431"/>
                    <a:pt x="28444" y="67462"/>
                  </a:cubicBezTo>
                  <a:lnTo>
                    <a:pt x="28444" y="67525"/>
                  </a:lnTo>
                  <a:cubicBezTo>
                    <a:pt x="28444" y="67557"/>
                    <a:pt x="28444" y="67588"/>
                    <a:pt x="28444" y="67620"/>
                  </a:cubicBezTo>
                  <a:cubicBezTo>
                    <a:pt x="28476" y="67714"/>
                    <a:pt x="29640" y="77153"/>
                    <a:pt x="14600" y="84516"/>
                  </a:cubicBezTo>
                  <a:cubicBezTo>
                    <a:pt x="1196" y="91060"/>
                    <a:pt x="1" y="98769"/>
                    <a:pt x="32" y="100971"/>
                  </a:cubicBezTo>
                  <a:cubicBezTo>
                    <a:pt x="95" y="103174"/>
                    <a:pt x="1196" y="110851"/>
                    <a:pt x="14600" y="117427"/>
                  </a:cubicBezTo>
                  <a:cubicBezTo>
                    <a:pt x="29640" y="124758"/>
                    <a:pt x="28444" y="134197"/>
                    <a:pt x="28444" y="134292"/>
                  </a:cubicBezTo>
                  <a:cubicBezTo>
                    <a:pt x="28413" y="134638"/>
                    <a:pt x="28633" y="134921"/>
                    <a:pt x="28948" y="134984"/>
                  </a:cubicBezTo>
                  <a:lnTo>
                    <a:pt x="29042" y="134984"/>
                  </a:lnTo>
                  <a:cubicBezTo>
                    <a:pt x="29357" y="134984"/>
                    <a:pt x="29608" y="134764"/>
                    <a:pt x="29640" y="134449"/>
                  </a:cubicBezTo>
                  <a:cubicBezTo>
                    <a:pt x="29703" y="134040"/>
                    <a:pt x="30993" y="124097"/>
                    <a:pt x="15135" y="116326"/>
                  </a:cubicBezTo>
                  <a:cubicBezTo>
                    <a:pt x="2329" y="110065"/>
                    <a:pt x="1228" y="102985"/>
                    <a:pt x="1259" y="100940"/>
                  </a:cubicBezTo>
                  <a:cubicBezTo>
                    <a:pt x="1259" y="98926"/>
                    <a:pt x="2329" y="91815"/>
                    <a:pt x="15135" y="85554"/>
                  </a:cubicBezTo>
                  <a:cubicBezTo>
                    <a:pt x="30552" y="78003"/>
                    <a:pt x="29766" y="68406"/>
                    <a:pt x="29640" y="67494"/>
                  </a:cubicBezTo>
                  <a:cubicBezTo>
                    <a:pt x="29766" y="66550"/>
                    <a:pt x="30552" y="56953"/>
                    <a:pt x="15135" y="49433"/>
                  </a:cubicBezTo>
                  <a:cubicBezTo>
                    <a:pt x="2329" y="43141"/>
                    <a:pt x="1228" y="36061"/>
                    <a:pt x="1259" y="34048"/>
                  </a:cubicBezTo>
                  <a:cubicBezTo>
                    <a:pt x="1259" y="32002"/>
                    <a:pt x="2329" y="24892"/>
                    <a:pt x="15135" y="18630"/>
                  </a:cubicBezTo>
                  <a:cubicBezTo>
                    <a:pt x="30993" y="10859"/>
                    <a:pt x="29703" y="916"/>
                    <a:pt x="29640" y="507"/>
                  </a:cubicBezTo>
                  <a:cubicBezTo>
                    <a:pt x="29584" y="157"/>
                    <a:pt x="29323" y="0"/>
                    <a:pt x="290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2" name="Google Shape;8562;p151"/>
            <p:cNvSpPr/>
            <p:nvPr/>
          </p:nvSpPr>
          <p:spPr>
            <a:xfrm>
              <a:off x="3764350" y="31131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151"/>
            <p:cNvSpPr/>
            <p:nvPr/>
          </p:nvSpPr>
          <p:spPr>
            <a:xfrm>
              <a:off x="3764350" y="3463175"/>
              <a:ext cx="515250" cy="29900"/>
            </a:xfrm>
            <a:custGeom>
              <a:avLst/>
              <a:gdLst/>
              <a:ahLst/>
              <a:cxnLst/>
              <a:rect l="l" t="t" r="r" b="b"/>
              <a:pathLst>
                <a:path w="20610" h="1196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4" name="Google Shape;8564;p151"/>
            <p:cNvSpPr/>
            <p:nvPr/>
          </p:nvSpPr>
          <p:spPr>
            <a:xfrm>
              <a:off x="3668400" y="2975475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1"/>
                  </a:moveTo>
                  <a:cubicBezTo>
                    <a:pt x="0" y="1"/>
                    <a:pt x="0" y="1165"/>
                    <a:pt x="787" y="1165"/>
                  </a:cubicBezTo>
                  <a:lnTo>
                    <a:pt x="27437" y="1165"/>
                  </a:lnTo>
                  <a:cubicBezTo>
                    <a:pt x="28223" y="1165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5" name="Google Shape;8565;p151"/>
            <p:cNvSpPr/>
            <p:nvPr/>
          </p:nvSpPr>
          <p:spPr>
            <a:xfrm>
              <a:off x="3651075" y="2837025"/>
              <a:ext cx="739425" cy="29925"/>
            </a:xfrm>
            <a:custGeom>
              <a:avLst/>
              <a:gdLst/>
              <a:ahLst/>
              <a:cxnLst/>
              <a:rect l="l" t="t" r="r" b="b"/>
              <a:pathLst>
                <a:path w="29577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28790" y="1197"/>
                  </a:lnTo>
                  <a:cubicBezTo>
                    <a:pt x="29577" y="1197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6" name="Google Shape;8566;p151"/>
            <p:cNvSpPr/>
            <p:nvPr/>
          </p:nvSpPr>
          <p:spPr>
            <a:xfrm>
              <a:off x="3714000" y="269937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1"/>
                  </a:moveTo>
                  <a:cubicBezTo>
                    <a:pt x="1" y="1"/>
                    <a:pt x="1" y="1165"/>
                    <a:pt x="788" y="1165"/>
                  </a:cubicBezTo>
                  <a:lnTo>
                    <a:pt x="23788" y="1165"/>
                  </a:lnTo>
                  <a:cubicBezTo>
                    <a:pt x="24574" y="1165"/>
                    <a:pt x="24574" y="1"/>
                    <a:pt x="23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7" name="Google Shape;8567;p151"/>
            <p:cNvSpPr/>
            <p:nvPr/>
          </p:nvSpPr>
          <p:spPr>
            <a:xfrm>
              <a:off x="3764350" y="1431375"/>
              <a:ext cx="515250" cy="29125"/>
            </a:xfrm>
            <a:custGeom>
              <a:avLst/>
              <a:gdLst/>
              <a:ahLst/>
              <a:cxnLst/>
              <a:rect l="l" t="t" r="r" b="b"/>
              <a:pathLst>
                <a:path w="20610" h="1165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19854" y="1165"/>
                  </a:lnTo>
                  <a:cubicBezTo>
                    <a:pt x="20609" y="1165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8" name="Google Shape;8568;p151"/>
            <p:cNvSpPr/>
            <p:nvPr/>
          </p:nvSpPr>
          <p:spPr>
            <a:xfrm>
              <a:off x="3764350" y="63377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9" name="Google Shape;8569;p151"/>
            <p:cNvSpPr/>
            <p:nvPr/>
          </p:nvSpPr>
          <p:spPr>
            <a:xfrm>
              <a:off x="3668400" y="1292950"/>
              <a:ext cx="705600" cy="29900"/>
            </a:xfrm>
            <a:custGeom>
              <a:avLst/>
              <a:gdLst/>
              <a:ahLst/>
              <a:cxnLst/>
              <a:rect l="l" t="t" r="r" b="b"/>
              <a:pathLst>
                <a:path w="28224" h="1196" extrusionOk="0">
                  <a:moveTo>
                    <a:pt x="787" y="0"/>
                  </a:moveTo>
                  <a:cubicBezTo>
                    <a:pt x="0" y="0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0" name="Google Shape;8570;p151"/>
            <p:cNvSpPr/>
            <p:nvPr/>
          </p:nvSpPr>
          <p:spPr>
            <a:xfrm>
              <a:off x="3668400" y="497700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0"/>
                  </a:moveTo>
                  <a:cubicBezTo>
                    <a:pt x="0" y="0"/>
                    <a:pt x="0" y="1164"/>
                    <a:pt x="787" y="1164"/>
                  </a:cubicBezTo>
                  <a:lnTo>
                    <a:pt x="27437" y="1164"/>
                  </a:lnTo>
                  <a:cubicBezTo>
                    <a:pt x="28223" y="1164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1" name="Google Shape;8571;p151"/>
            <p:cNvSpPr/>
            <p:nvPr/>
          </p:nvSpPr>
          <p:spPr>
            <a:xfrm>
              <a:off x="3651075" y="1155275"/>
              <a:ext cx="739425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2" name="Google Shape;8572;p151"/>
            <p:cNvSpPr/>
            <p:nvPr/>
          </p:nvSpPr>
          <p:spPr>
            <a:xfrm>
              <a:off x="3714000" y="1016850"/>
              <a:ext cx="597075" cy="29900"/>
            </a:xfrm>
            <a:custGeom>
              <a:avLst/>
              <a:gdLst/>
              <a:ahLst/>
              <a:cxnLst/>
              <a:rect l="l" t="t" r="r" b="b"/>
              <a:pathLst>
                <a:path w="23883" h="1196" extrusionOk="0">
                  <a:moveTo>
                    <a:pt x="788" y="0"/>
                  </a:moveTo>
                  <a:cubicBezTo>
                    <a:pt x="1" y="0"/>
                    <a:pt x="1" y="1196"/>
                    <a:pt x="788" y="1196"/>
                  </a:cubicBezTo>
                  <a:lnTo>
                    <a:pt x="23882" y="1196"/>
                  </a:lnTo>
                  <a:cubicBezTo>
                    <a:pt x="23536" y="787"/>
                    <a:pt x="23253" y="409"/>
                    <a:pt x="22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3" name="Google Shape;8573;p151"/>
            <p:cNvSpPr/>
            <p:nvPr/>
          </p:nvSpPr>
          <p:spPr>
            <a:xfrm>
              <a:off x="3764350" y="23029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19854" y="1197"/>
                  </a:lnTo>
                  <a:cubicBezTo>
                    <a:pt x="20609" y="1197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4" name="Google Shape;8574;p151"/>
            <p:cNvSpPr/>
            <p:nvPr/>
          </p:nvSpPr>
          <p:spPr>
            <a:xfrm>
              <a:off x="3668400" y="2165275"/>
              <a:ext cx="705600" cy="29925"/>
            </a:xfrm>
            <a:custGeom>
              <a:avLst/>
              <a:gdLst/>
              <a:ahLst/>
              <a:cxnLst/>
              <a:rect l="l" t="t" r="r" b="b"/>
              <a:pathLst>
                <a:path w="28224" h="1197" extrusionOk="0">
                  <a:moveTo>
                    <a:pt x="787" y="1"/>
                  </a:moveTo>
                  <a:cubicBezTo>
                    <a:pt x="0" y="1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5" name="Google Shape;8575;p151"/>
            <p:cNvSpPr/>
            <p:nvPr/>
          </p:nvSpPr>
          <p:spPr>
            <a:xfrm>
              <a:off x="3714000" y="184042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0"/>
                  </a:moveTo>
                  <a:cubicBezTo>
                    <a:pt x="1" y="0"/>
                    <a:pt x="1" y="1164"/>
                    <a:pt x="788" y="1164"/>
                  </a:cubicBezTo>
                  <a:lnTo>
                    <a:pt x="23788" y="1164"/>
                  </a:lnTo>
                  <a:cubicBezTo>
                    <a:pt x="24574" y="1164"/>
                    <a:pt x="24574" y="0"/>
                    <a:pt x="237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6" name="Google Shape;8576;p151"/>
            <p:cNvSpPr/>
            <p:nvPr/>
          </p:nvSpPr>
          <p:spPr>
            <a:xfrm>
              <a:off x="3618050" y="367900"/>
              <a:ext cx="774025" cy="3374525"/>
            </a:xfrm>
            <a:custGeom>
              <a:avLst/>
              <a:gdLst/>
              <a:ahLst/>
              <a:cxnLst/>
              <a:rect l="l" t="t" r="r" b="b"/>
              <a:pathLst>
                <a:path w="30961" h="134981" extrusionOk="0">
                  <a:moveTo>
                    <a:pt x="1926" y="0"/>
                  </a:moveTo>
                  <a:cubicBezTo>
                    <a:pt x="1666" y="0"/>
                    <a:pt x="1409" y="157"/>
                    <a:pt x="1353" y="504"/>
                  </a:cubicBezTo>
                  <a:cubicBezTo>
                    <a:pt x="1322" y="944"/>
                    <a:pt x="0" y="10887"/>
                    <a:pt x="15858" y="18627"/>
                  </a:cubicBezTo>
                  <a:cubicBezTo>
                    <a:pt x="28664" y="24920"/>
                    <a:pt x="29765" y="31999"/>
                    <a:pt x="29734" y="34013"/>
                  </a:cubicBezTo>
                  <a:cubicBezTo>
                    <a:pt x="29702" y="36058"/>
                    <a:pt x="28664" y="43169"/>
                    <a:pt x="15858" y="49430"/>
                  </a:cubicBezTo>
                  <a:cubicBezTo>
                    <a:pt x="441" y="56982"/>
                    <a:pt x="1227" y="66578"/>
                    <a:pt x="1353" y="67491"/>
                  </a:cubicBezTo>
                  <a:cubicBezTo>
                    <a:pt x="1227" y="68403"/>
                    <a:pt x="441" y="78000"/>
                    <a:pt x="15858" y="85551"/>
                  </a:cubicBezTo>
                  <a:cubicBezTo>
                    <a:pt x="28664" y="91812"/>
                    <a:pt x="29765" y="98923"/>
                    <a:pt x="29734" y="100937"/>
                  </a:cubicBezTo>
                  <a:cubicBezTo>
                    <a:pt x="29702" y="102982"/>
                    <a:pt x="28664" y="110062"/>
                    <a:pt x="15858" y="116354"/>
                  </a:cubicBezTo>
                  <a:cubicBezTo>
                    <a:pt x="0" y="124094"/>
                    <a:pt x="1322" y="134037"/>
                    <a:pt x="1353" y="134478"/>
                  </a:cubicBezTo>
                  <a:cubicBezTo>
                    <a:pt x="1385" y="134761"/>
                    <a:pt x="1636" y="134981"/>
                    <a:pt x="1951" y="134981"/>
                  </a:cubicBezTo>
                  <a:lnTo>
                    <a:pt x="2045" y="134981"/>
                  </a:lnTo>
                  <a:cubicBezTo>
                    <a:pt x="2360" y="134950"/>
                    <a:pt x="2580" y="134635"/>
                    <a:pt x="2517" y="134320"/>
                  </a:cubicBezTo>
                  <a:cubicBezTo>
                    <a:pt x="2517" y="134226"/>
                    <a:pt x="1353" y="124787"/>
                    <a:pt x="16393" y="117424"/>
                  </a:cubicBezTo>
                  <a:cubicBezTo>
                    <a:pt x="29797" y="110880"/>
                    <a:pt x="30961" y="103171"/>
                    <a:pt x="30929" y="100968"/>
                  </a:cubicBezTo>
                  <a:cubicBezTo>
                    <a:pt x="30898" y="98766"/>
                    <a:pt x="29797" y="91089"/>
                    <a:pt x="16393" y="84544"/>
                  </a:cubicBezTo>
                  <a:cubicBezTo>
                    <a:pt x="1353" y="77182"/>
                    <a:pt x="2517" y="67742"/>
                    <a:pt x="2517" y="67648"/>
                  </a:cubicBezTo>
                  <a:cubicBezTo>
                    <a:pt x="2517" y="67617"/>
                    <a:pt x="2517" y="67585"/>
                    <a:pt x="2517" y="67554"/>
                  </a:cubicBezTo>
                  <a:lnTo>
                    <a:pt x="2517" y="67491"/>
                  </a:lnTo>
                  <a:cubicBezTo>
                    <a:pt x="2517" y="67459"/>
                    <a:pt x="2517" y="67428"/>
                    <a:pt x="2517" y="67396"/>
                  </a:cubicBezTo>
                  <a:cubicBezTo>
                    <a:pt x="2517" y="67302"/>
                    <a:pt x="1353" y="57863"/>
                    <a:pt x="16393" y="50500"/>
                  </a:cubicBezTo>
                  <a:cubicBezTo>
                    <a:pt x="29797" y="43924"/>
                    <a:pt x="30961" y="36247"/>
                    <a:pt x="30929" y="34045"/>
                  </a:cubicBezTo>
                  <a:cubicBezTo>
                    <a:pt x="30898" y="31842"/>
                    <a:pt x="29797" y="24165"/>
                    <a:pt x="16393" y="17589"/>
                  </a:cubicBezTo>
                  <a:cubicBezTo>
                    <a:pt x="1353" y="10226"/>
                    <a:pt x="2517" y="787"/>
                    <a:pt x="2517" y="693"/>
                  </a:cubicBezTo>
                  <a:cubicBezTo>
                    <a:pt x="2588" y="253"/>
                    <a:pt x="2255" y="0"/>
                    <a:pt x="19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7" name="Google Shape;8577;p151"/>
            <p:cNvSpPr/>
            <p:nvPr/>
          </p:nvSpPr>
          <p:spPr>
            <a:xfrm>
              <a:off x="3698275" y="9885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8" name="Google Shape;8578;p151"/>
            <p:cNvSpPr/>
            <p:nvPr/>
          </p:nvSpPr>
          <p:spPr>
            <a:xfrm>
              <a:off x="3615675" y="1130125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0" y="2675"/>
                    <a:pt x="3430" y="1731"/>
                  </a:cubicBezTo>
                  <a:cubicBezTo>
                    <a:pt x="3430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9" name="Google Shape;8579;p151"/>
            <p:cNvSpPr/>
            <p:nvPr/>
          </p:nvSpPr>
          <p:spPr>
            <a:xfrm>
              <a:off x="4318900" y="4536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0"/>
                  </a:moveTo>
                  <a:cubicBezTo>
                    <a:pt x="787" y="0"/>
                    <a:pt x="1" y="755"/>
                    <a:pt x="1" y="1699"/>
                  </a:cubicBezTo>
                  <a:cubicBezTo>
                    <a:pt x="1" y="2643"/>
                    <a:pt x="787" y="3398"/>
                    <a:pt x="1731" y="3398"/>
                  </a:cubicBezTo>
                  <a:cubicBezTo>
                    <a:pt x="2675" y="3398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0" name="Google Shape;8580;p151"/>
            <p:cNvSpPr/>
            <p:nvPr/>
          </p:nvSpPr>
          <p:spPr>
            <a:xfrm>
              <a:off x="3732100" y="1397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44"/>
                    <a:pt x="756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1" name="Google Shape;8581;p151"/>
            <p:cNvSpPr/>
            <p:nvPr/>
          </p:nvSpPr>
          <p:spPr>
            <a:xfrm>
              <a:off x="4225300" y="2278550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3"/>
                    <a:pt x="787" y="3430"/>
                    <a:pt x="1731" y="3430"/>
                  </a:cubicBezTo>
                  <a:cubicBezTo>
                    <a:pt x="2675" y="3430"/>
                    <a:pt x="3430" y="2643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2" name="Google Shape;8582;p151"/>
            <p:cNvSpPr/>
            <p:nvPr/>
          </p:nvSpPr>
          <p:spPr>
            <a:xfrm>
              <a:off x="3633775" y="2950300"/>
              <a:ext cx="84975" cy="85775"/>
            </a:xfrm>
            <a:custGeom>
              <a:avLst/>
              <a:gdLst/>
              <a:ahLst/>
              <a:cxnLst/>
              <a:rect l="l" t="t" r="r" b="b"/>
              <a:pathLst>
                <a:path w="3399" h="3431" extrusionOk="0">
                  <a:moveTo>
                    <a:pt x="1700" y="1"/>
                  </a:moveTo>
                  <a:cubicBezTo>
                    <a:pt x="756" y="1"/>
                    <a:pt x="1" y="787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399" y="2675"/>
                    <a:pt x="3399" y="1731"/>
                  </a:cubicBezTo>
                  <a:cubicBezTo>
                    <a:pt x="3399" y="787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3" name="Google Shape;8583;p151"/>
            <p:cNvSpPr/>
            <p:nvPr/>
          </p:nvSpPr>
          <p:spPr>
            <a:xfrm>
              <a:off x="4227650" y="604675"/>
              <a:ext cx="84975" cy="85750"/>
            </a:xfrm>
            <a:custGeom>
              <a:avLst/>
              <a:gdLst/>
              <a:ahLst/>
              <a:cxnLst/>
              <a:rect l="l" t="t" r="r" b="b"/>
              <a:pathLst>
                <a:path w="3399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00" y="3430"/>
                  </a:cubicBezTo>
                  <a:cubicBezTo>
                    <a:pt x="2644" y="3430"/>
                    <a:pt x="3399" y="2643"/>
                    <a:pt x="3399" y="1699"/>
                  </a:cubicBezTo>
                  <a:cubicBezTo>
                    <a:pt x="3399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4" name="Google Shape;8584;p151"/>
            <p:cNvSpPr/>
            <p:nvPr/>
          </p:nvSpPr>
          <p:spPr>
            <a:xfrm>
              <a:off x="3659725" y="1268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1" y="756"/>
                    <a:pt x="1" y="1700"/>
                  </a:cubicBezTo>
                  <a:cubicBezTo>
                    <a:pt x="1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5" name="Google Shape;8585;p151"/>
            <p:cNvSpPr/>
            <p:nvPr/>
          </p:nvSpPr>
          <p:spPr>
            <a:xfrm>
              <a:off x="4259125" y="1796375"/>
              <a:ext cx="85750" cy="84975"/>
            </a:xfrm>
            <a:custGeom>
              <a:avLst/>
              <a:gdLst/>
              <a:ahLst/>
              <a:cxnLst/>
              <a:rect l="l" t="t" r="r" b="b"/>
              <a:pathLst>
                <a:path w="3430" h="3399" extrusionOk="0">
                  <a:moveTo>
                    <a:pt x="1699" y="0"/>
                  </a:moveTo>
                  <a:cubicBezTo>
                    <a:pt x="756" y="0"/>
                    <a:pt x="0" y="755"/>
                    <a:pt x="0" y="1699"/>
                  </a:cubicBezTo>
                  <a:cubicBezTo>
                    <a:pt x="0" y="2643"/>
                    <a:pt x="756" y="3398"/>
                    <a:pt x="1699" y="3398"/>
                  </a:cubicBezTo>
                  <a:cubicBezTo>
                    <a:pt x="2643" y="3398"/>
                    <a:pt x="3430" y="2643"/>
                    <a:pt x="3430" y="1699"/>
                  </a:cubicBezTo>
                  <a:cubicBezTo>
                    <a:pt x="3430" y="755"/>
                    <a:pt x="2643" y="0"/>
                    <a:pt x="16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6" name="Google Shape;8586;p151"/>
            <p:cNvSpPr/>
            <p:nvPr/>
          </p:nvSpPr>
          <p:spPr>
            <a:xfrm>
              <a:off x="4322050" y="212910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87" y="0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7" name="Google Shape;8587;p151"/>
            <p:cNvSpPr/>
            <p:nvPr/>
          </p:nvSpPr>
          <p:spPr>
            <a:xfrm>
              <a:off x="3703000" y="2674200"/>
              <a:ext cx="85750" cy="85775"/>
            </a:xfrm>
            <a:custGeom>
              <a:avLst/>
              <a:gdLst/>
              <a:ahLst/>
              <a:cxnLst/>
              <a:rect l="l" t="t" r="r" b="b"/>
              <a:pathLst>
                <a:path w="3430" h="3431" extrusionOk="0">
                  <a:moveTo>
                    <a:pt x="1699" y="1"/>
                  </a:moveTo>
                  <a:cubicBezTo>
                    <a:pt x="756" y="1"/>
                    <a:pt x="0" y="787"/>
                    <a:pt x="0" y="1731"/>
                  </a:cubicBezTo>
                  <a:cubicBezTo>
                    <a:pt x="0" y="2675"/>
                    <a:pt x="756" y="3430"/>
                    <a:pt x="1699" y="3430"/>
                  </a:cubicBezTo>
                  <a:cubicBezTo>
                    <a:pt x="2643" y="3430"/>
                    <a:pt x="3430" y="2675"/>
                    <a:pt x="3430" y="1731"/>
                  </a:cubicBezTo>
                  <a:cubicBezTo>
                    <a:pt x="3430" y="787"/>
                    <a:pt x="2643" y="1"/>
                    <a:pt x="16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8" name="Google Shape;8588;p151"/>
            <p:cNvSpPr/>
            <p:nvPr/>
          </p:nvSpPr>
          <p:spPr>
            <a:xfrm>
              <a:off x="4225300" y="341990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9" name="Google Shape;8589;p151"/>
            <p:cNvSpPr/>
            <p:nvPr/>
          </p:nvSpPr>
          <p:spPr>
            <a:xfrm>
              <a:off x="3627475" y="281345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31" y="3430"/>
                  </a:cubicBezTo>
                  <a:cubicBezTo>
                    <a:pt x="2675" y="3430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0" name="Google Shape;8590;p151"/>
            <p:cNvSpPr/>
            <p:nvPr/>
          </p:nvSpPr>
          <p:spPr>
            <a:xfrm>
              <a:off x="3734450" y="30840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00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1" y="2675"/>
                    <a:pt x="3431" y="1700"/>
                  </a:cubicBezTo>
                  <a:cubicBezTo>
                    <a:pt x="3431" y="756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3_1_4_1">
    <p:spTree>
      <p:nvGrpSpPr>
        <p:cNvPr id="1" name="Shape 8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92" name="Google Shape;8592;p152"/>
          <p:cNvGrpSpPr/>
          <p:nvPr/>
        </p:nvGrpSpPr>
        <p:grpSpPr>
          <a:xfrm>
            <a:off x="26" y="-294805"/>
            <a:ext cx="9136493" cy="6027911"/>
            <a:chOff x="26" y="-294805"/>
            <a:chExt cx="9136493" cy="6027911"/>
          </a:xfrm>
        </p:grpSpPr>
        <p:grpSp>
          <p:nvGrpSpPr>
            <p:cNvPr id="8593" name="Google Shape;8593;p152"/>
            <p:cNvGrpSpPr/>
            <p:nvPr/>
          </p:nvGrpSpPr>
          <p:grpSpPr>
            <a:xfrm>
              <a:off x="783924" y="-294805"/>
              <a:ext cx="8352595" cy="6027911"/>
              <a:chOff x="791415" y="-294805"/>
              <a:chExt cx="8352595" cy="6027911"/>
            </a:xfrm>
          </p:grpSpPr>
          <p:grpSp>
            <p:nvGrpSpPr>
              <p:cNvPr id="8594" name="Google Shape;8594;p152"/>
              <p:cNvGrpSpPr/>
              <p:nvPr/>
            </p:nvGrpSpPr>
            <p:grpSpPr>
              <a:xfrm>
                <a:off x="7011514" y="-294805"/>
                <a:ext cx="2132496" cy="2018670"/>
                <a:chOff x="7011514" y="-294805"/>
                <a:chExt cx="2132496" cy="2018670"/>
              </a:xfrm>
            </p:grpSpPr>
            <p:sp>
              <p:nvSpPr>
                <p:cNvPr id="8595" name="Google Shape;8595;p152"/>
                <p:cNvSpPr/>
                <p:nvPr/>
              </p:nvSpPr>
              <p:spPr>
                <a:xfrm>
                  <a:off x="7011514" y="8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58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96" name="Google Shape;8596;p152"/>
                <p:cNvSpPr/>
                <p:nvPr/>
              </p:nvSpPr>
              <p:spPr>
                <a:xfrm>
                  <a:off x="7773661" y="-294805"/>
                  <a:ext cx="1370349" cy="16830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16" h="38217" extrusionOk="0">
                      <a:moveTo>
                        <a:pt x="31115" y="1"/>
                      </a:moveTo>
                      <a:lnTo>
                        <a:pt x="1" y="38217"/>
                      </a:lnTo>
                      <a:lnTo>
                        <a:pt x="10899" y="38217"/>
                      </a:lnTo>
                      <a:lnTo>
                        <a:pt x="31115" y="13405"/>
                      </a:lnTo>
                      <a:lnTo>
                        <a:pt x="3111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2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597" name="Google Shape;8597;p152"/>
              <p:cNvSpPr/>
              <p:nvPr/>
            </p:nvSpPr>
            <p:spPr>
              <a:xfrm>
                <a:off x="6754575" y="2209363"/>
                <a:ext cx="2389434" cy="2934165"/>
              </a:xfrm>
              <a:custGeom>
                <a:avLst/>
                <a:gdLst/>
                <a:ahLst/>
                <a:cxnLst/>
                <a:rect l="l" t="t" r="r" b="b"/>
                <a:pathLst>
                  <a:path w="54256" h="66625" extrusionOk="0">
                    <a:moveTo>
                      <a:pt x="54255" y="1"/>
                    </a:moveTo>
                    <a:lnTo>
                      <a:pt x="0" y="66625"/>
                    </a:lnTo>
                    <a:lnTo>
                      <a:pt x="10917" y="66625"/>
                    </a:lnTo>
                    <a:lnTo>
                      <a:pt x="54255" y="13387"/>
                    </a:lnTo>
                    <a:lnTo>
                      <a:pt x="5425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29000">
                    <a:srgbClr val="87D2E4">
                      <a:alpha val="0"/>
                    </a:srgbClr>
                  </a:gs>
                  <a:gs pos="75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8" name="Google Shape;8598;p152"/>
              <p:cNvSpPr/>
              <p:nvPr/>
            </p:nvSpPr>
            <p:spPr>
              <a:xfrm>
                <a:off x="5735490" y="957482"/>
                <a:ext cx="3408520" cy="4186046"/>
              </a:xfrm>
              <a:custGeom>
                <a:avLst/>
                <a:gdLst/>
                <a:ahLst/>
                <a:cxnLst/>
                <a:rect l="l" t="t" r="r" b="b"/>
                <a:pathLst>
                  <a:path w="77396" h="95051" extrusionOk="0">
                    <a:moveTo>
                      <a:pt x="77395" y="1"/>
                    </a:moveTo>
                    <a:lnTo>
                      <a:pt x="0" y="95051"/>
                    </a:lnTo>
                    <a:lnTo>
                      <a:pt x="10916" y="95051"/>
                    </a:lnTo>
                    <a:lnTo>
                      <a:pt x="77395" y="13406"/>
                    </a:lnTo>
                    <a:lnTo>
                      <a:pt x="773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29000">
                    <a:srgbClr val="87D2E4">
                      <a:alpha val="0"/>
                    </a:srgbClr>
                  </a:gs>
                  <a:gs pos="75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9" name="Google Shape;8599;p152"/>
              <p:cNvSpPr/>
              <p:nvPr/>
            </p:nvSpPr>
            <p:spPr>
              <a:xfrm>
                <a:off x="471715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600" name="Google Shape;8600;p152"/>
              <p:cNvGrpSpPr/>
              <p:nvPr/>
            </p:nvGrpSpPr>
            <p:grpSpPr>
              <a:xfrm>
                <a:off x="791415" y="4009249"/>
                <a:ext cx="4360695" cy="1723858"/>
                <a:chOff x="791415" y="4009249"/>
                <a:chExt cx="4360695" cy="1723858"/>
              </a:xfrm>
            </p:grpSpPr>
            <p:sp>
              <p:nvSpPr>
                <p:cNvPr id="8601" name="Google Shape;8601;p152"/>
                <p:cNvSpPr/>
                <p:nvPr/>
              </p:nvSpPr>
              <p:spPr>
                <a:xfrm>
                  <a:off x="791415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02" name="Google Shape;8602;p152"/>
                <p:cNvSpPr/>
                <p:nvPr/>
              </p:nvSpPr>
              <p:spPr>
                <a:xfrm>
                  <a:off x="1785333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03" name="Google Shape;8603;p152"/>
                <p:cNvSpPr/>
                <p:nvPr/>
              </p:nvSpPr>
              <p:spPr>
                <a:xfrm>
                  <a:off x="2744296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04" name="Google Shape;8604;p152"/>
                <p:cNvSpPr/>
                <p:nvPr/>
              </p:nvSpPr>
              <p:spPr>
                <a:xfrm>
                  <a:off x="3748202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8605" name="Google Shape;8605;p152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06" name="Google Shape;8606;p152"/>
          <p:cNvGrpSpPr/>
          <p:nvPr/>
        </p:nvGrpSpPr>
        <p:grpSpPr>
          <a:xfrm rot="1800138" flipH="1">
            <a:off x="8303462" y="3170745"/>
            <a:ext cx="732263" cy="3055826"/>
            <a:chOff x="3615675" y="367825"/>
            <a:chExt cx="808650" cy="3374600"/>
          </a:xfrm>
        </p:grpSpPr>
        <p:sp>
          <p:nvSpPr>
            <p:cNvPr id="8607" name="Google Shape;8607;p152"/>
            <p:cNvSpPr/>
            <p:nvPr/>
          </p:nvSpPr>
          <p:spPr>
            <a:xfrm>
              <a:off x="3663733" y="2002850"/>
              <a:ext cx="714802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8" name="Google Shape;8608;p152"/>
            <p:cNvSpPr/>
            <p:nvPr/>
          </p:nvSpPr>
          <p:spPr>
            <a:xfrm>
              <a:off x="3649500" y="367825"/>
              <a:ext cx="774825" cy="3374600"/>
            </a:xfrm>
            <a:custGeom>
              <a:avLst/>
              <a:gdLst/>
              <a:ahLst/>
              <a:cxnLst/>
              <a:rect l="l" t="t" r="r" b="b"/>
              <a:pathLst>
                <a:path w="30993" h="134984" extrusionOk="0">
                  <a:moveTo>
                    <a:pt x="29058" y="0"/>
                  </a:moveTo>
                  <a:cubicBezTo>
                    <a:pt x="28728" y="0"/>
                    <a:pt x="28392" y="245"/>
                    <a:pt x="28444" y="664"/>
                  </a:cubicBezTo>
                  <a:cubicBezTo>
                    <a:pt x="28476" y="790"/>
                    <a:pt x="29640" y="10229"/>
                    <a:pt x="14600" y="17592"/>
                  </a:cubicBezTo>
                  <a:cubicBezTo>
                    <a:pt x="1196" y="24136"/>
                    <a:pt x="1" y="31845"/>
                    <a:pt x="32" y="34048"/>
                  </a:cubicBezTo>
                  <a:cubicBezTo>
                    <a:pt x="95" y="36250"/>
                    <a:pt x="1196" y="43927"/>
                    <a:pt x="14600" y="50503"/>
                  </a:cubicBezTo>
                  <a:cubicBezTo>
                    <a:pt x="29640" y="57866"/>
                    <a:pt x="28444" y="67305"/>
                    <a:pt x="28444" y="67399"/>
                  </a:cubicBezTo>
                  <a:cubicBezTo>
                    <a:pt x="28444" y="67399"/>
                    <a:pt x="28444" y="67431"/>
                    <a:pt x="28444" y="67462"/>
                  </a:cubicBezTo>
                  <a:lnTo>
                    <a:pt x="28444" y="67525"/>
                  </a:lnTo>
                  <a:cubicBezTo>
                    <a:pt x="28444" y="67557"/>
                    <a:pt x="28444" y="67588"/>
                    <a:pt x="28444" y="67620"/>
                  </a:cubicBezTo>
                  <a:cubicBezTo>
                    <a:pt x="28476" y="67714"/>
                    <a:pt x="29640" y="77153"/>
                    <a:pt x="14600" y="84516"/>
                  </a:cubicBezTo>
                  <a:cubicBezTo>
                    <a:pt x="1196" y="91060"/>
                    <a:pt x="1" y="98769"/>
                    <a:pt x="32" y="100971"/>
                  </a:cubicBezTo>
                  <a:cubicBezTo>
                    <a:pt x="95" y="103174"/>
                    <a:pt x="1196" y="110851"/>
                    <a:pt x="14600" y="117427"/>
                  </a:cubicBezTo>
                  <a:cubicBezTo>
                    <a:pt x="29640" y="124758"/>
                    <a:pt x="28444" y="134197"/>
                    <a:pt x="28444" y="134292"/>
                  </a:cubicBezTo>
                  <a:cubicBezTo>
                    <a:pt x="28413" y="134638"/>
                    <a:pt x="28633" y="134921"/>
                    <a:pt x="28948" y="134984"/>
                  </a:cubicBezTo>
                  <a:lnTo>
                    <a:pt x="29042" y="134984"/>
                  </a:lnTo>
                  <a:cubicBezTo>
                    <a:pt x="29357" y="134984"/>
                    <a:pt x="29608" y="134764"/>
                    <a:pt x="29640" y="134449"/>
                  </a:cubicBezTo>
                  <a:cubicBezTo>
                    <a:pt x="29703" y="134040"/>
                    <a:pt x="30993" y="124097"/>
                    <a:pt x="15135" y="116326"/>
                  </a:cubicBezTo>
                  <a:cubicBezTo>
                    <a:pt x="2329" y="110065"/>
                    <a:pt x="1228" y="102985"/>
                    <a:pt x="1259" y="100940"/>
                  </a:cubicBezTo>
                  <a:cubicBezTo>
                    <a:pt x="1259" y="98926"/>
                    <a:pt x="2329" y="91815"/>
                    <a:pt x="15135" y="85554"/>
                  </a:cubicBezTo>
                  <a:cubicBezTo>
                    <a:pt x="30552" y="78003"/>
                    <a:pt x="29766" y="68406"/>
                    <a:pt x="29640" y="67494"/>
                  </a:cubicBezTo>
                  <a:cubicBezTo>
                    <a:pt x="29766" y="66550"/>
                    <a:pt x="30552" y="56953"/>
                    <a:pt x="15135" y="49433"/>
                  </a:cubicBezTo>
                  <a:cubicBezTo>
                    <a:pt x="2329" y="43141"/>
                    <a:pt x="1228" y="36061"/>
                    <a:pt x="1259" y="34048"/>
                  </a:cubicBezTo>
                  <a:cubicBezTo>
                    <a:pt x="1259" y="32002"/>
                    <a:pt x="2329" y="24892"/>
                    <a:pt x="15135" y="18630"/>
                  </a:cubicBezTo>
                  <a:cubicBezTo>
                    <a:pt x="30993" y="10859"/>
                    <a:pt x="29703" y="916"/>
                    <a:pt x="29640" y="507"/>
                  </a:cubicBezTo>
                  <a:cubicBezTo>
                    <a:pt x="29584" y="157"/>
                    <a:pt x="29323" y="0"/>
                    <a:pt x="290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9" name="Google Shape;8609;p152"/>
            <p:cNvSpPr/>
            <p:nvPr/>
          </p:nvSpPr>
          <p:spPr>
            <a:xfrm>
              <a:off x="3764350" y="31131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0" name="Google Shape;8610;p152"/>
            <p:cNvSpPr/>
            <p:nvPr/>
          </p:nvSpPr>
          <p:spPr>
            <a:xfrm>
              <a:off x="3764350" y="3463175"/>
              <a:ext cx="515250" cy="29900"/>
            </a:xfrm>
            <a:custGeom>
              <a:avLst/>
              <a:gdLst/>
              <a:ahLst/>
              <a:cxnLst/>
              <a:rect l="l" t="t" r="r" b="b"/>
              <a:pathLst>
                <a:path w="20610" h="1196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1" name="Google Shape;8611;p152"/>
            <p:cNvSpPr/>
            <p:nvPr/>
          </p:nvSpPr>
          <p:spPr>
            <a:xfrm>
              <a:off x="3668400" y="2975475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1"/>
                  </a:moveTo>
                  <a:cubicBezTo>
                    <a:pt x="0" y="1"/>
                    <a:pt x="0" y="1165"/>
                    <a:pt x="787" y="1165"/>
                  </a:cubicBezTo>
                  <a:lnTo>
                    <a:pt x="27437" y="1165"/>
                  </a:lnTo>
                  <a:cubicBezTo>
                    <a:pt x="28223" y="1165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2" name="Google Shape;8612;p152"/>
            <p:cNvSpPr/>
            <p:nvPr/>
          </p:nvSpPr>
          <p:spPr>
            <a:xfrm>
              <a:off x="3651075" y="2837025"/>
              <a:ext cx="739425" cy="29925"/>
            </a:xfrm>
            <a:custGeom>
              <a:avLst/>
              <a:gdLst/>
              <a:ahLst/>
              <a:cxnLst/>
              <a:rect l="l" t="t" r="r" b="b"/>
              <a:pathLst>
                <a:path w="29577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28790" y="1197"/>
                  </a:lnTo>
                  <a:cubicBezTo>
                    <a:pt x="29577" y="1197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3" name="Google Shape;8613;p152"/>
            <p:cNvSpPr/>
            <p:nvPr/>
          </p:nvSpPr>
          <p:spPr>
            <a:xfrm>
              <a:off x="3714000" y="269937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1"/>
                  </a:moveTo>
                  <a:cubicBezTo>
                    <a:pt x="1" y="1"/>
                    <a:pt x="1" y="1165"/>
                    <a:pt x="788" y="1165"/>
                  </a:cubicBezTo>
                  <a:lnTo>
                    <a:pt x="23788" y="1165"/>
                  </a:lnTo>
                  <a:cubicBezTo>
                    <a:pt x="24574" y="1165"/>
                    <a:pt x="24574" y="1"/>
                    <a:pt x="23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4" name="Google Shape;8614;p152"/>
            <p:cNvSpPr/>
            <p:nvPr/>
          </p:nvSpPr>
          <p:spPr>
            <a:xfrm>
              <a:off x="3764350" y="1431375"/>
              <a:ext cx="515250" cy="29125"/>
            </a:xfrm>
            <a:custGeom>
              <a:avLst/>
              <a:gdLst/>
              <a:ahLst/>
              <a:cxnLst/>
              <a:rect l="l" t="t" r="r" b="b"/>
              <a:pathLst>
                <a:path w="20610" h="1165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19854" y="1165"/>
                  </a:lnTo>
                  <a:cubicBezTo>
                    <a:pt x="20609" y="1165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5" name="Google Shape;8615;p152"/>
            <p:cNvSpPr/>
            <p:nvPr/>
          </p:nvSpPr>
          <p:spPr>
            <a:xfrm>
              <a:off x="3764350" y="63377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6" name="Google Shape;8616;p152"/>
            <p:cNvSpPr/>
            <p:nvPr/>
          </p:nvSpPr>
          <p:spPr>
            <a:xfrm>
              <a:off x="3668400" y="1292950"/>
              <a:ext cx="705600" cy="29900"/>
            </a:xfrm>
            <a:custGeom>
              <a:avLst/>
              <a:gdLst/>
              <a:ahLst/>
              <a:cxnLst/>
              <a:rect l="l" t="t" r="r" b="b"/>
              <a:pathLst>
                <a:path w="28224" h="1196" extrusionOk="0">
                  <a:moveTo>
                    <a:pt x="787" y="0"/>
                  </a:moveTo>
                  <a:cubicBezTo>
                    <a:pt x="0" y="0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7" name="Google Shape;8617;p152"/>
            <p:cNvSpPr/>
            <p:nvPr/>
          </p:nvSpPr>
          <p:spPr>
            <a:xfrm>
              <a:off x="3668400" y="497700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0"/>
                  </a:moveTo>
                  <a:cubicBezTo>
                    <a:pt x="0" y="0"/>
                    <a:pt x="0" y="1164"/>
                    <a:pt x="787" y="1164"/>
                  </a:cubicBezTo>
                  <a:lnTo>
                    <a:pt x="27437" y="1164"/>
                  </a:lnTo>
                  <a:cubicBezTo>
                    <a:pt x="28223" y="1164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8" name="Google Shape;8618;p152"/>
            <p:cNvSpPr/>
            <p:nvPr/>
          </p:nvSpPr>
          <p:spPr>
            <a:xfrm>
              <a:off x="3651075" y="1155275"/>
              <a:ext cx="739425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9" name="Google Shape;8619;p152"/>
            <p:cNvSpPr/>
            <p:nvPr/>
          </p:nvSpPr>
          <p:spPr>
            <a:xfrm>
              <a:off x="3714000" y="1016850"/>
              <a:ext cx="597075" cy="29900"/>
            </a:xfrm>
            <a:custGeom>
              <a:avLst/>
              <a:gdLst/>
              <a:ahLst/>
              <a:cxnLst/>
              <a:rect l="l" t="t" r="r" b="b"/>
              <a:pathLst>
                <a:path w="23883" h="1196" extrusionOk="0">
                  <a:moveTo>
                    <a:pt x="788" y="0"/>
                  </a:moveTo>
                  <a:cubicBezTo>
                    <a:pt x="1" y="0"/>
                    <a:pt x="1" y="1196"/>
                    <a:pt x="788" y="1196"/>
                  </a:cubicBezTo>
                  <a:lnTo>
                    <a:pt x="23882" y="1196"/>
                  </a:lnTo>
                  <a:cubicBezTo>
                    <a:pt x="23536" y="787"/>
                    <a:pt x="23253" y="409"/>
                    <a:pt x="22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0" name="Google Shape;8620;p152"/>
            <p:cNvSpPr/>
            <p:nvPr/>
          </p:nvSpPr>
          <p:spPr>
            <a:xfrm>
              <a:off x="3764350" y="23029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19854" y="1197"/>
                  </a:lnTo>
                  <a:cubicBezTo>
                    <a:pt x="20609" y="1197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1" name="Google Shape;8621;p152"/>
            <p:cNvSpPr/>
            <p:nvPr/>
          </p:nvSpPr>
          <p:spPr>
            <a:xfrm>
              <a:off x="3668400" y="2165275"/>
              <a:ext cx="705600" cy="29925"/>
            </a:xfrm>
            <a:custGeom>
              <a:avLst/>
              <a:gdLst/>
              <a:ahLst/>
              <a:cxnLst/>
              <a:rect l="l" t="t" r="r" b="b"/>
              <a:pathLst>
                <a:path w="28224" h="1197" extrusionOk="0">
                  <a:moveTo>
                    <a:pt x="787" y="1"/>
                  </a:moveTo>
                  <a:cubicBezTo>
                    <a:pt x="0" y="1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2" name="Google Shape;8622;p152"/>
            <p:cNvSpPr/>
            <p:nvPr/>
          </p:nvSpPr>
          <p:spPr>
            <a:xfrm>
              <a:off x="3714000" y="184042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0"/>
                  </a:moveTo>
                  <a:cubicBezTo>
                    <a:pt x="1" y="0"/>
                    <a:pt x="1" y="1164"/>
                    <a:pt x="788" y="1164"/>
                  </a:cubicBezTo>
                  <a:lnTo>
                    <a:pt x="23788" y="1164"/>
                  </a:lnTo>
                  <a:cubicBezTo>
                    <a:pt x="24574" y="1164"/>
                    <a:pt x="24574" y="0"/>
                    <a:pt x="237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3" name="Google Shape;8623;p152"/>
            <p:cNvSpPr/>
            <p:nvPr/>
          </p:nvSpPr>
          <p:spPr>
            <a:xfrm>
              <a:off x="3618050" y="367900"/>
              <a:ext cx="774025" cy="3374525"/>
            </a:xfrm>
            <a:custGeom>
              <a:avLst/>
              <a:gdLst/>
              <a:ahLst/>
              <a:cxnLst/>
              <a:rect l="l" t="t" r="r" b="b"/>
              <a:pathLst>
                <a:path w="30961" h="134981" extrusionOk="0">
                  <a:moveTo>
                    <a:pt x="1926" y="0"/>
                  </a:moveTo>
                  <a:cubicBezTo>
                    <a:pt x="1666" y="0"/>
                    <a:pt x="1409" y="157"/>
                    <a:pt x="1353" y="504"/>
                  </a:cubicBezTo>
                  <a:cubicBezTo>
                    <a:pt x="1322" y="944"/>
                    <a:pt x="0" y="10887"/>
                    <a:pt x="15858" y="18627"/>
                  </a:cubicBezTo>
                  <a:cubicBezTo>
                    <a:pt x="28664" y="24920"/>
                    <a:pt x="29765" y="31999"/>
                    <a:pt x="29734" y="34013"/>
                  </a:cubicBezTo>
                  <a:cubicBezTo>
                    <a:pt x="29702" y="36058"/>
                    <a:pt x="28664" y="43169"/>
                    <a:pt x="15858" y="49430"/>
                  </a:cubicBezTo>
                  <a:cubicBezTo>
                    <a:pt x="441" y="56982"/>
                    <a:pt x="1227" y="66578"/>
                    <a:pt x="1353" y="67491"/>
                  </a:cubicBezTo>
                  <a:cubicBezTo>
                    <a:pt x="1227" y="68403"/>
                    <a:pt x="441" y="78000"/>
                    <a:pt x="15858" y="85551"/>
                  </a:cubicBezTo>
                  <a:cubicBezTo>
                    <a:pt x="28664" y="91812"/>
                    <a:pt x="29765" y="98923"/>
                    <a:pt x="29734" y="100937"/>
                  </a:cubicBezTo>
                  <a:cubicBezTo>
                    <a:pt x="29702" y="102982"/>
                    <a:pt x="28664" y="110062"/>
                    <a:pt x="15858" y="116354"/>
                  </a:cubicBezTo>
                  <a:cubicBezTo>
                    <a:pt x="0" y="124094"/>
                    <a:pt x="1322" y="134037"/>
                    <a:pt x="1353" y="134478"/>
                  </a:cubicBezTo>
                  <a:cubicBezTo>
                    <a:pt x="1385" y="134761"/>
                    <a:pt x="1636" y="134981"/>
                    <a:pt x="1951" y="134981"/>
                  </a:cubicBezTo>
                  <a:lnTo>
                    <a:pt x="2045" y="134981"/>
                  </a:lnTo>
                  <a:cubicBezTo>
                    <a:pt x="2360" y="134950"/>
                    <a:pt x="2580" y="134635"/>
                    <a:pt x="2517" y="134320"/>
                  </a:cubicBezTo>
                  <a:cubicBezTo>
                    <a:pt x="2517" y="134226"/>
                    <a:pt x="1353" y="124787"/>
                    <a:pt x="16393" y="117424"/>
                  </a:cubicBezTo>
                  <a:cubicBezTo>
                    <a:pt x="29797" y="110880"/>
                    <a:pt x="30961" y="103171"/>
                    <a:pt x="30929" y="100968"/>
                  </a:cubicBezTo>
                  <a:cubicBezTo>
                    <a:pt x="30898" y="98766"/>
                    <a:pt x="29797" y="91089"/>
                    <a:pt x="16393" y="84544"/>
                  </a:cubicBezTo>
                  <a:cubicBezTo>
                    <a:pt x="1353" y="77182"/>
                    <a:pt x="2517" y="67742"/>
                    <a:pt x="2517" y="67648"/>
                  </a:cubicBezTo>
                  <a:cubicBezTo>
                    <a:pt x="2517" y="67617"/>
                    <a:pt x="2517" y="67585"/>
                    <a:pt x="2517" y="67554"/>
                  </a:cubicBezTo>
                  <a:lnTo>
                    <a:pt x="2517" y="67491"/>
                  </a:lnTo>
                  <a:cubicBezTo>
                    <a:pt x="2517" y="67459"/>
                    <a:pt x="2517" y="67428"/>
                    <a:pt x="2517" y="67396"/>
                  </a:cubicBezTo>
                  <a:cubicBezTo>
                    <a:pt x="2517" y="67302"/>
                    <a:pt x="1353" y="57863"/>
                    <a:pt x="16393" y="50500"/>
                  </a:cubicBezTo>
                  <a:cubicBezTo>
                    <a:pt x="29797" y="43924"/>
                    <a:pt x="30961" y="36247"/>
                    <a:pt x="30929" y="34045"/>
                  </a:cubicBezTo>
                  <a:cubicBezTo>
                    <a:pt x="30898" y="31842"/>
                    <a:pt x="29797" y="24165"/>
                    <a:pt x="16393" y="17589"/>
                  </a:cubicBezTo>
                  <a:cubicBezTo>
                    <a:pt x="1353" y="10226"/>
                    <a:pt x="2517" y="787"/>
                    <a:pt x="2517" y="693"/>
                  </a:cubicBezTo>
                  <a:cubicBezTo>
                    <a:pt x="2588" y="253"/>
                    <a:pt x="2255" y="0"/>
                    <a:pt x="19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4" name="Google Shape;8624;p152"/>
            <p:cNvSpPr/>
            <p:nvPr/>
          </p:nvSpPr>
          <p:spPr>
            <a:xfrm>
              <a:off x="3698275" y="9885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5" name="Google Shape;8625;p152"/>
            <p:cNvSpPr/>
            <p:nvPr/>
          </p:nvSpPr>
          <p:spPr>
            <a:xfrm>
              <a:off x="3615675" y="1130125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0" y="2675"/>
                    <a:pt x="3430" y="1731"/>
                  </a:cubicBezTo>
                  <a:cubicBezTo>
                    <a:pt x="3430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6" name="Google Shape;8626;p152"/>
            <p:cNvSpPr/>
            <p:nvPr/>
          </p:nvSpPr>
          <p:spPr>
            <a:xfrm>
              <a:off x="4318900" y="4536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0"/>
                  </a:moveTo>
                  <a:cubicBezTo>
                    <a:pt x="787" y="0"/>
                    <a:pt x="1" y="755"/>
                    <a:pt x="1" y="1699"/>
                  </a:cubicBezTo>
                  <a:cubicBezTo>
                    <a:pt x="1" y="2643"/>
                    <a:pt x="787" y="3398"/>
                    <a:pt x="1731" y="3398"/>
                  </a:cubicBezTo>
                  <a:cubicBezTo>
                    <a:pt x="2675" y="3398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152"/>
            <p:cNvSpPr/>
            <p:nvPr/>
          </p:nvSpPr>
          <p:spPr>
            <a:xfrm>
              <a:off x="3732100" y="1397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44"/>
                    <a:pt x="756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8" name="Google Shape;8628;p152"/>
            <p:cNvSpPr/>
            <p:nvPr/>
          </p:nvSpPr>
          <p:spPr>
            <a:xfrm>
              <a:off x="4225300" y="2278550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3"/>
                    <a:pt x="787" y="3430"/>
                    <a:pt x="1731" y="3430"/>
                  </a:cubicBezTo>
                  <a:cubicBezTo>
                    <a:pt x="2675" y="3430"/>
                    <a:pt x="3430" y="2643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9" name="Google Shape;8629;p152"/>
            <p:cNvSpPr/>
            <p:nvPr/>
          </p:nvSpPr>
          <p:spPr>
            <a:xfrm>
              <a:off x="3633775" y="2950300"/>
              <a:ext cx="84975" cy="85775"/>
            </a:xfrm>
            <a:custGeom>
              <a:avLst/>
              <a:gdLst/>
              <a:ahLst/>
              <a:cxnLst/>
              <a:rect l="l" t="t" r="r" b="b"/>
              <a:pathLst>
                <a:path w="3399" h="3431" extrusionOk="0">
                  <a:moveTo>
                    <a:pt x="1700" y="1"/>
                  </a:moveTo>
                  <a:cubicBezTo>
                    <a:pt x="756" y="1"/>
                    <a:pt x="1" y="787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399" y="2675"/>
                    <a:pt x="3399" y="1731"/>
                  </a:cubicBezTo>
                  <a:cubicBezTo>
                    <a:pt x="3399" y="787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0" name="Google Shape;8630;p152"/>
            <p:cNvSpPr/>
            <p:nvPr/>
          </p:nvSpPr>
          <p:spPr>
            <a:xfrm>
              <a:off x="4227650" y="604675"/>
              <a:ext cx="84975" cy="85750"/>
            </a:xfrm>
            <a:custGeom>
              <a:avLst/>
              <a:gdLst/>
              <a:ahLst/>
              <a:cxnLst/>
              <a:rect l="l" t="t" r="r" b="b"/>
              <a:pathLst>
                <a:path w="3399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00" y="3430"/>
                  </a:cubicBezTo>
                  <a:cubicBezTo>
                    <a:pt x="2644" y="3430"/>
                    <a:pt x="3399" y="2643"/>
                    <a:pt x="3399" y="1699"/>
                  </a:cubicBezTo>
                  <a:cubicBezTo>
                    <a:pt x="3399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152"/>
            <p:cNvSpPr/>
            <p:nvPr/>
          </p:nvSpPr>
          <p:spPr>
            <a:xfrm>
              <a:off x="3659725" y="1268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1" y="756"/>
                    <a:pt x="1" y="1700"/>
                  </a:cubicBezTo>
                  <a:cubicBezTo>
                    <a:pt x="1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152"/>
            <p:cNvSpPr/>
            <p:nvPr/>
          </p:nvSpPr>
          <p:spPr>
            <a:xfrm>
              <a:off x="4259125" y="1796375"/>
              <a:ext cx="85750" cy="84975"/>
            </a:xfrm>
            <a:custGeom>
              <a:avLst/>
              <a:gdLst/>
              <a:ahLst/>
              <a:cxnLst/>
              <a:rect l="l" t="t" r="r" b="b"/>
              <a:pathLst>
                <a:path w="3430" h="3399" extrusionOk="0">
                  <a:moveTo>
                    <a:pt x="1699" y="0"/>
                  </a:moveTo>
                  <a:cubicBezTo>
                    <a:pt x="756" y="0"/>
                    <a:pt x="0" y="755"/>
                    <a:pt x="0" y="1699"/>
                  </a:cubicBezTo>
                  <a:cubicBezTo>
                    <a:pt x="0" y="2643"/>
                    <a:pt x="756" y="3398"/>
                    <a:pt x="1699" y="3398"/>
                  </a:cubicBezTo>
                  <a:cubicBezTo>
                    <a:pt x="2643" y="3398"/>
                    <a:pt x="3430" y="2643"/>
                    <a:pt x="3430" y="1699"/>
                  </a:cubicBezTo>
                  <a:cubicBezTo>
                    <a:pt x="3430" y="755"/>
                    <a:pt x="2643" y="0"/>
                    <a:pt x="16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3" name="Google Shape;8633;p152"/>
            <p:cNvSpPr/>
            <p:nvPr/>
          </p:nvSpPr>
          <p:spPr>
            <a:xfrm>
              <a:off x="4322050" y="212910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87" y="0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152"/>
            <p:cNvSpPr/>
            <p:nvPr/>
          </p:nvSpPr>
          <p:spPr>
            <a:xfrm>
              <a:off x="3703000" y="2674200"/>
              <a:ext cx="85750" cy="85775"/>
            </a:xfrm>
            <a:custGeom>
              <a:avLst/>
              <a:gdLst/>
              <a:ahLst/>
              <a:cxnLst/>
              <a:rect l="l" t="t" r="r" b="b"/>
              <a:pathLst>
                <a:path w="3430" h="3431" extrusionOk="0">
                  <a:moveTo>
                    <a:pt x="1699" y="1"/>
                  </a:moveTo>
                  <a:cubicBezTo>
                    <a:pt x="756" y="1"/>
                    <a:pt x="0" y="787"/>
                    <a:pt x="0" y="1731"/>
                  </a:cubicBezTo>
                  <a:cubicBezTo>
                    <a:pt x="0" y="2675"/>
                    <a:pt x="756" y="3430"/>
                    <a:pt x="1699" y="3430"/>
                  </a:cubicBezTo>
                  <a:cubicBezTo>
                    <a:pt x="2643" y="3430"/>
                    <a:pt x="3430" y="2675"/>
                    <a:pt x="3430" y="1731"/>
                  </a:cubicBezTo>
                  <a:cubicBezTo>
                    <a:pt x="3430" y="787"/>
                    <a:pt x="2643" y="1"/>
                    <a:pt x="16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152"/>
            <p:cNvSpPr/>
            <p:nvPr/>
          </p:nvSpPr>
          <p:spPr>
            <a:xfrm>
              <a:off x="4225300" y="341990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6" name="Google Shape;8636;p152"/>
            <p:cNvSpPr/>
            <p:nvPr/>
          </p:nvSpPr>
          <p:spPr>
            <a:xfrm>
              <a:off x="3627475" y="281345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31" y="3430"/>
                  </a:cubicBezTo>
                  <a:cubicBezTo>
                    <a:pt x="2675" y="3430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7" name="Google Shape;8637;p152"/>
            <p:cNvSpPr/>
            <p:nvPr/>
          </p:nvSpPr>
          <p:spPr>
            <a:xfrm>
              <a:off x="3734450" y="30840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00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1" y="2675"/>
                    <a:pt x="3431" y="1700"/>
                  </a:cubicBezTo>
                  <a:cubicBezTo>
                    <a:pt x="3431" y="756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38" name="Google Shape;8638;p152"/>
          <p:cNvSpPr txBox="1">
            <a:spLocks noGrp="1"/>
          </p:cNvSpPr>
          <p:nvPr>
            <p:ph type="subTitle" idx="1"/>
          </p:nvPr>
        </p:nvSpPr>
        <p:spPr>
          <a:xfrm>
            <a:off x="1752667" y="2162747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8639" name="Google Shape;8639;p152"/>
          <p:cNvSpPr txBox="1">
            <a:spLocks noGrp="1"/>
          </p:cNvSpPr>
          <p:nvPr>
            <p:ph type="subTitle" idx="2"/>
          </p:nvPr>
        </p:nvSpPr>
        <p:spPr>
          <a:xfrm>
            <a:off x="1752667" y="1508675"/>
            <a:ext cx="2641500" cy="66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640" name="Google Shape;8640;p152"/>
          <p:cNvSpPr txBox="1">
            <a:spLocks noGrp="1"/>
          </p:cNvSpPr>
          <p:nvPr>
            <p:ph type="subTitle" idx="3"/>
          </p:nvPr>
        </p:nvSpPr>
        <p:spPr>
          <a:xfrm>
            <a:off x="1752667" y="3691551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8641" name="Google Shape;8641;p152"/>
          <p:cNvSpPr txBox="1">
            <a:spLocks noGrp="1"/>
          </p:cNvSpPr>
          <p:nvPr>
            <p:ph type="subTitle" idx="4"/>
          </p:nvPr>
        </p:nvSpPr>
        <p:spPr>
          <a:xfrm>
            <a:off x="1752667" y="3037479"/>
            <a:ext cx="2641500" cy="66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642" name="Google Shape;8642;p152"/>
          <p:cNvSpPr txBox="1">
            <a:spLocks noGrp="1"/>
          </p:cNvSpPr>
          <p:nvPr>
            <p:ph type="subTitle" idx="5"/>
          </p:nvPr>
        </p:nvSpPr>
        <p:spPr>
          <a:xfrm>
            <a:off x="5688717" y="2162747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8643" name="Google Shape;8643;p152"/>
          <p:cNvSpPr txBox="1">
            <a:spLocks noGrp="1"/>
          </p:cNvSpPr>
          <p:nvPr>
            <p:ph type="subTitle" idx="6"/>
          </p:nvPr>
        </p:nvSpPr>
        <p:spPr>
          <a:xfrm>
            <a:off x="5688717" y="1508675"/>
            <a:ext cx="2641500" cy="66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644" name="Google Shape;8644;p152"/>
          <p:cNvSpPr txBox="1">
            <a:spLocks noGrp="1"/>
          </p:cNvSpPr>
          <p:nvPr>
            <p:ph type="subTitle" idx="7"/>
          </p:nvPr>
        </p:nvSpPr>
        <p:spPr>
          <a:xfrm>
            <a:off x="5688717" y="3691551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8645" name="Google Shape;8645;p152"/>
          <p:cNvSpPr txBox="1">
            <a:spLocks noGrp="1"/>
          </p:cNvSpPr>
          <p:nvPr>
            <p:ph type="subTitle" idx="8"/>
          </p:nvPr>
        </p:nvSpPr>
        <p:spPr>
          <a:xfrm>
            <a:off x="5688717" y="3037479"/>
            <a:ext cx="2641500" cy="66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646" name="Google Shape;8646;p152"/>
          <p:cNvSpPr txBox="1">
            <a:spLocks noGrp="1"/>
          </p:cNvSpPr>
          <p:nvPr>
            <p:ph type="title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4_1_1_1">
    <p:spTree>
      <p:nvGrpSpPr>
        <p:cNvPr id="1" name="Shape 8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8" name="Google Shape;8648;p153"/>
          <p:cNvSpPr txBox="1">
            <a:spLocks noGrp="1"/>
          </p:cNvSpPr>
          <p:nvPr>
            <p:ph type="subTitle" idx="1"/>
          </p:nvPr>
        </p:nvSpPr>
        <p:spPr>
          <a:xfrm>
            <a:off x="5688718" y="2457919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8649" name="Google Shape;8649;p153"/>
          <p:cNvSpPr txBox="1">
            <a:spLocks noGrp="1"/>
          </p:cNvSpPr>
          <p:nvPr>
            <p:ph type="subTitle" idx="2"/>
          </p:nvPr>
        </p:nvSpPr>
        <p:spPr>
          <a:xfrm>
            <a:off x="5688718" y="2795712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650" name="Google Shape;8650;p153"/>
          <p:cNvSpPr txBox="1">
            <a:spLocks noGrp="1"/>
          </p:cNvSpPr>
          <p:nvPr>
            <p:ph type="subTitle" idx="3"/>
          </p:nvPr>
        </p:nvSpPr>
        <p:spPr>
          <a:xfrm>
            <a:off x="5688718" y="1334107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8651" name="Google Shape;8651;p153"/>
          <p:cNvSpPr txBox="1">
            <a:spLocks noGrp="1"/>
          </p:cNvSpPr>
          <p:nvPr>
            <p:ph type="subTitle" idx="4"/>
          </p:nvPr>
        </p:nvSpPr>
        <p:spPr>
          <a:xfrm>
            <a:off x="5688718" y="1671901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652" name="Google Shape;8652;p153"/>
          <p:cNvSpPr txBox="1">
            <a:spLocks noGrp="1"/>
          </p:cNvSpPr>
          <p:nvPr>
            <p:ph type="subTitle" idx="5"/>
          </p:nvPr>
        </p:nvSpPr>
        <p:spPr>
          <a:xfrm>
            <a:off x="5688718" y="3581731"/>
            <a:ext cx="2641500" cy="371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8653" name="Google Shape;8653;p153"/>
          <p:cNvSpPr txBox="1">
            <a:spLocks noGrp="1"/>
          </p:cNvSpPr>
          <p:nvPr>
            <p:ph type="subTitle" idx="6"/>
          </p:nvPr>
        </p:nvSpPr>
        <p:spPr>
          <a:xfrm>
            <a:off x="5688718" y="3919524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654" name="Google Shape;8654;p153"/>
          <p:cNvSpPr txBox="1">
            <a:spLocks noGrp="1"/>
          </p:cNvSpPr>
          <p:nvPr>
            <p:ph type="subTitle" idx="7"/>
          </p:nvPr>
        </p:nvSpPr>
        <p:spPr>
          <a:xfrm>
            <a:off x="1752668" y="1334100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8655" name="Google Shape;8655;p153"/>
          <p:cNvSpPr txBox="1">
            <a:spLocks noGrp="1"/>
          </p:cNvSpPr>
          <p:nvPr>
            <p:ph type="subTitle" idx="8"/>
          </p:nvPr>
        </p:nvSpPr>
        <p:spPr>
          <a:xfrm>
            <a:off x="1752668" y="1671894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656" name="Google Shape;8656;p153"/>
          <p:cNvSpPr txBox="1">
            <a:spLocks noGrp="1"/>
          </p:cNvSpPr>
          <p:nvPr>
            <p:ph type="subTitle" idx="9"/>
          </p:nvPr>
        </p:nvSpPr>
        <p:spPr>
          <a:xfrm>
            <a:off x="1752668" y="2457915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8657" name="Google Shape;8657;p153"/>
          <p:cNvSpPr txBox="1">
            <a:spLocks noGrp="1"/>
          </p:cNvSpPr>
          <p:nvPr>
            <p:ph type="subTitle" idx="13"/>
          </p:nvPr>
        </p:nvSpPr>
        <p:spPr>
          <a:xfrm>
            <a:off x="1752668" y="2795710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658" name="Google Shape;8658;p153"/>
          <p:cNvSpPr txBox="1">
            <a:spLocks noGrp="1"/>
          </p:cNvSpPr>
          <p:nvPr>
            <p:ph type="subTitle" idx="14"/>
          </p:nvPr>
        </p:nvSpPr>
        <p:spPr>
          <a:xfrm>
            <a:off x="1752668" y="3581730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8659" name="Google Shape;8659;p153"/>
          <p:cNvSpPr txBox="1">
            <a:spLocks noGrp="1"/>
          </p:cNvSpPr>
          <p:nvPr>
            <p:ph type="subTitle" idx="15"/>
          </p:nvPr>
        </p:nvSpPr>
        <p:spPr>
          <a:xfrm>
            <a:off x="1752668" y="3919525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8660" name="Google Shape;8660;p153"/>
          <p:cNvGrpSpPr/>
          <p:nvPr/>
        </p:nvGrpSpPr>
        <p:grpSpPr>
          <a:xfrm>
            <a:off x="26" y="-294805"/>
            <a:ext cx="9136493" cy="5773048"/>
            <a:chOff x="26" y="-294805"/>
            <a:chExt cx="9136493" cy="5773048"/>
          </a:xfrm>
        </p:grpSpPr>
        <p:sp>
          <p:nvSpPr>
            <p:cNvPr id="8661" name="Google Shape;8661;p153"/>
            <p:cNvSpPr/>
            <p:nvPr/>
          </p:nvSpPr>
          <p:spPr>
            <a:xfrm>
              <a:off x="7766170" y="3460451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2" name="Google Shape;8662;p153"/>
            <p:cNvSpPr/>
            <p:nvPr/>
          </p:nvSpPr>
          <p:spPr>
            <a:xfrm>
              <a:off x="7004023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3" name="Google Shape;8663;p153"/>
            <p:cNvSpPr/>
            <p:nvPr/>
          </p:nvSpPr>
          <p:spPr>
            <a:xfrm>
              <a:off x="7766170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4" name="Google Shape;8664;p153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5" name="Google Shape;8665;p153"/>
            <p:cNvSpPr/>
            <p:nvPr/>
          </p:nvSpPr>
          <p:spPr>
            <a:xfrm>
              <a:off x="26" y="2502977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70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6" name="Google Shape;8666;p153"/>
            <p:cNvSpPr/>
            <p:nvPr/>
          </p:nvSpPr>
          <p:spPr>
            <a:xfrm>
              <a:off x="7766170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7" name="Google Shape;8667;p153"/>
            <p:cNvSpPr/>
            <p:nvPr/>
          </p:nvSpPr>
          <p:spPr>
            <a:xfrm>
              <a:off x="7766170" y="2209363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68" name="Google Shape;8668;p153"/>
          <p:cNvGrpSpPr/>
          <p:nvPr/>
        </p:nvGrpSpPr>
        <p:grpSpPr>
          <a:xfrm rot="-2700000" flipH="1">
            <a:off x="8113716" y="-819910"/>
            <a:ext cx="732250" cy="3055771"/>
            <a:chOff x="3615675" y="367825"/>
            <a:chExt cx="808650" cy="3374600"/>
          </a:xfrm>
        </p:grpSpPr>
        <p:sp>
          <p:nvSpPr>
            <p:cNvPr id="8669" name="Google Shape;8669;p153"/>
            <p:cNvSpPr/>
            <p:nvPr/>
          </p:nvSpPr>
          <p:spPr>
            <a:xfrm>
              <a:off x="3663733" y="2002850"/>
              <a:ext cx="714802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0" name="Google Shape;8670;p153"/>
            <p:cNvSpPr/>
            <p:nvPr/>
          </p:nvSpPr>
          <p:spPr>
            <a:xfrm>
              <a:off x="3649500" y="367825"/>
              <a:ext cx="774825" cy="3374600"/>
            </a:xfrm>
            <a:custGeom>
              <a:avLst/>
              <a:gdLst/>
              <a:ahLst/>
              <a:cxnLst/>
              <a:rect l="l" t="t" r="r" b="b"/>
              <a:pathLst>
                <a:path w="30993" h="134984" extrusionOk="0">
                  <a:moveTo>
                    <a:pt x="29058" y="0"/>
                  </a:moveTo>
                  <a:cubicBezTo>
                    <a:pt x="28728" y="0"/>
                    <a:pt x="28392" y="245"/>
                    <a:pt x="28444" y="664"/>
                  </a:cubicBezTo>
                  <a:cubicBezTo>
                    <a:pt x="28476" y="790"/>
                    <a:pt x="29640" y="10229"/>
                    <a:pt x="14600" y="17592"/>
                  </a:cubicBezTo>
                  <a:cubicBezTo>
                    <a:pt x="1196" y="24136"/>
                    <a:pt x="1" y="31845"/>
                    <a:pt x="32" y="34048"/>
                  </a:cubicBezTo>
                  <a:cubicBezTo>
                    <a:pt x="95" y="36250"/>
                    <a:pt x="1196" y="43927"/>
                    <a:pt x="14600" y="50503"/>
                  </a:cubicBezTo>
                  <a:cubicBezTo>
                    <a:pt x="29640" y="57866"/>
                    <a:pt x="28444" y="67305"/>
                    <a:pt x="28444" y="67399"/>
                  </a:cubicBezTo>
                  <a:cubicBezTo>
                    <a:pt x="28444" y="67399"/>
                    <a:pt x="28444" y="67431"/>
                    <a:pt x="28444" y="67462"/>
                  </a:cubicBezTo>
                  <a:lnTo>
                    <a:pt x="28444" y="67525"/>
                  </a:lnTo>
                  <a:cubicBezTo>
                    <a:pt x="28444" y="67557"/>
                    <a:pt x="28444" y="67588"/>
                    <a:pt x="28444" y="67620"/>
                  </a:cubicBezTo>
                  <a:cubicBezTo>
                    <a:pt x="28476" y="67714"/>
                    <a:pt x="29640" y="77153"/>
                    <a:pt x="14600" y="84516"/>
                  </a:cubicBezTo>
                  <a:cubicBezTo>
                    <a:pt x="1196" y="91060"/>
                    <a:pt x="1" y="98769"/>
                    <a:pt x="32" y="100971"/>
                  </a:cubicBezTo>
                  <a:cubicBezTo>
                    <a:pt x="95" y="103174"/>
                    <a:pt x="1196" y="110851"/>
                    <a:pt x="14600" y="117427"/>
                  </a:cubicBezTo>
                  <a:cubicBezTo>
                    <a:pt x="29640" y="124758"/>
                    <a:pt x="28444" y="134197"/>
                    <a:pt x="28444" y="134292"/>
                  </a:cubicBezTo>
                  <a:cubicBezTo>
                    <a:pt x="28413" y="134638"/>
                    <a:pt x="28633" y="134921"/>
                    <a:pt x="28948" y="134984"/>
                  </a:cubicBezTo>
                  <a:lnTo>
                    <a:pt x="29042" y="134984"/>
                  </a:lnTo>
                  <a:cubicBezTo>
                    <a:pt x="29357" y="134984"/>
                    <a:pt x="29608" y="134764"/>
                    <a:pt x="29640" y="134449"/>
                  </a:cubicBezTo>
                  <a:cubicBezTo>
                    <a:pt x="29703" y="134040"/>
                    <a:pt x="30993" y="124097"/>
                    <a:pt x="15135" y="116326"/>
                  </a:cubicBezTo>
                  <a:cubicBezTo>
                    <a:pt x="2329" y="110065"/>
                    <a:pt x="1228" y="102985"/>
                    <a:pt x="1259" y="100940"/>
                  </a:cubicBezTo>
                  <a:cubicBezTo>
                    <a:pt x="1259" y="98926"/>
                    <a:pt x="2329" y="91815"/>
                    <a:pt x="15135" y="85554"/>
                  </a:cubicBezTo>
                  <a:cubicBezTo>
                    <a:pt x="30552" y="78003"/>
                    <a:pt x="29766" y="68406"/>
                    <a:pt x="29640" y="67494"/>
                  </a:cubicBezTo>
                  <a:cubicBezTo>
                    <a:pt x="29766" y="66550"/>
                    <a:pt x="30552" y="56953"/>
                    <a:pt x="15135" y="49433"/>
                  </a:cubicBezTo>
                  <a:cubicBezTo>
                    <a:pt x="2329" y="43141"/>
                    <a:pt x="1228" y="36061"/>
                    <a:pt x="1259" y="34048"/>
                  </a:cubicBezTo>
                  <a:cubicBezTo>
                    <a:pt x="1259" y="32002"/>
                    <a:pt x="2329" y="24892"/>
                    <a:pt x="15135" y="18630"/>
                  </a:cubicBezTo>
                  <a:cubicBezTo>
                    <a:pt x="30993" y="10859"/>
                    <a:pt x="29703" y="916"/>
                    <a:pt x="29640" y="507"/>
                  </a:cubicBezTo>
                  <a:cubicBezTo>
                    <a:pt x="29584" y="157"/>
                    <a:pt x="29323" y="0"/>
                    <a:pt x="290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1" name="Google Shape;8671;p153"/>
            <p:cNvSpPr/>
            <p:nvPr/>
          </p:nvSpPr>
          <p:spPr>
            <a:xfrm>
              <a:off x="3764350" y="31131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2" name="Google Shape;8672;p153"/>
            <p:cNvSpPr/>
            <p:nvPr/>
          </p:nvSpPr>
          <p:spPr>
            <a:xfrm>
              <a:off x="3764350" y="3463175"/>
              <a:ext cx="515250" cy="29900"/>
            </a:xfrm>
            <a:custGeom>
              <a:avLst/>
              <a:gdLst/>
              <a:ahLst/>
              <a:cxnLst/>
              <a:rect l="l" t="t" r="r" b="b"/>
              <a:pathLst>
                <a:path w="20610" h="1196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3" name="Google Shape;8673;p153"/>
            <p:cNvSpPr/>
            <p:nvPr/>
          </p:nvSpPr>
          <p:spPr>
            <a:xfrm>
              <a:off x="3668400" y="2975475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1"/>
                  </a:moveTo>
                  <a:cubicBezTo>
                    <a:pt x="0" y="1"/>
                    <a:pt x="0" y="1165"/>
                    <a:pt x="787" y="1165"/>
                  </a:cubicBezTo>
                  <a:lnTo>
                    <a:pt x="27437" y="1165"/>
                  </a:lnTo>
                  <a:cubicBezTo>
                    <a:pt x="28223" y="1165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4" name="Google Shape;8674;p153"/>
            <p:cNvSpPr/>
            <p:nvPr/>
          </p:nvSpPr>
          <p:spPr>
            <a:xfrm>
              <a:off x="3651075" y="2837025"/>
              <a:ext cx="739425" cy="29925"/>
            </a:xfrm>
            <a:custGeom>
              <a:avLst/>
              <a:gdLst/>
              <a:ahLst/>
              <a:cxnLst/>
              <a:rect l="l" t="t" r="r" b="b"/>
              <a:pathLst>
                <a:path w="29577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28790" y="1197"/>
                  </a:lnTo>
                  <a:cubicBezTo>
                    <a:pt x="29577" y="1197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5" name="Google Shape;8675;p153"/>
            <p:cNvSpPr/>
            <p:nvPr/>
          </p:nvSpPr>
          <p:spPr>
            <a:xfrm>
              <a:off x="3714000" y="269937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1"/>
                  </a:moveTo>
                  <a:cubicBezTo>
                    <a:pt x="1" y="1"/>
                    <a:pt x="1" y="1165"/>
                    <a:pt x="788" y="1165"/>
                  </a:cubicBezTo>
                  <a:lnTo>
                    <a:pt x="23788" y="1165"/>
                  </a:lnTo>
                  <a:cubicBezTo>
                    <a:pt x="24574" y="1165"/>
                    <a:pt x="24574" y="1"/>
                    <a:pt x="23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6" name="Google Shape;8676;p153"/>
            <p:cNvSpPr/>
            <p:nvPr/>
          </p:nvSpPr>
          <p:spPr>
            <a:xfrm>
              <a:off x="3764350" y="1431375"/>
              <a:ext cx="515250" cy="29125"/>
            </a:xfrm>
            <a:custGeom>
              <a:avLst/>
              <a:gdLst/>
              <a:ahLst/>
              <a:cxnLst/>
              <a:rect l="l" t="t" r="r" b="b"/>
              <a:pathLst>
                <a:path w="20610" h="1165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19854" y="1165"/>
                  </a:lnTo>
                  <a:cubicBezTo>
                    <a:pt x="20609" y="1165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7" name="Google Shape;8677;p153"/>
            <p:cNvSpPr/>
            <p:nvPr/>
          </p:nvSpPr>
          <p:spPr>
            <a:xfrm>
              <a:off x="3764350" y="63377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8" name="Google Shape;8678;p153"/>
            <p:cNvSpPr/>
            <p:nvPr/>
          </p:nvSpPr>
          <p:spPr>
            <a:xfrm>
              <a:off x="3668400" y="1292950"/>
              <a:ext cx="705600" cy="29900"/>
            </a:xfrm>
            <a:custGeom>
              <a:avLst/>
              <a:gdLst/>
              <a:ahLst/>
              <a:cxnLst/>
              <a:rect l="l" t="t" r="r" b="b"/>
              <a:pathLst>
                <a:path w="28224" h="1196" extrusionOk="0">
                  <a:moveTo>
                    <a:pt x="787" y="0"/>
                  </a:moveTo>
                  <a:cubicBezTo>
                    <a:pt x="0" y="0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9" name="Google Shape;8679;p153"/>
            <p:cNvSpPr/>
            <p:nvPr/>
          </p:nvSpPr>
          <p:spPr>
            <a:xfrm>
              <a:off x="3668400" y="497700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0"/>
                  </a:moveTo>
                  <a:cubicBezTo>
                    <a:pt x="0" y="0"/>
                    <a:pt x="0" y="1164"/>
                    <a:pt x="787" y="1164"/>
                  </a:cubicBezTo>
                  <a:lnTo>
                    <a:pt x="27437" y="1164"/>
                  </a:lnTo>
                  <a:cubicBezTo>
                    <a:pt x="28223" y="1164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0" name="Google Shape;8680;p153"/>
            <p:cNvSpPr/>
            <p:nvPr/>
          </p:nvSpPr>
          <p:spPr>
            <a:xfrm>
              <a:off x="3651075" y="1155275"/>
              <a:ext cx="739425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1" name="Google Shape;8681;p153"/>
            <p:cNvSpPr/>
            <p:nvPr/>
          </p:nvSpPr>
          <p:spPr>
            <a:xfrm>
              <a:off x="3714000" y="1016850"/>
              <a:ext cx="597075" cy="29900"/>
            </a:xfrm>
            <a:custGeom>
              <a:avLst/>
              <a:gdLst/>
              <a:ahLst/>
              <a:cxnLst/>
              <a:rect l="l" t="t" r="r" b="b"/>
              <a:pathLst>
                <a:path w="23883" h="1196" extrusionOk="0">
                  <a:moveTo>
                    <a:pt x="788" y="0"/>
                  </a:moveTo>
                  <a:cubicBezTo>
                    <a:pt x="1" y="0"/>
                    <a:pt x="1" y="1196"/>
                    <a:pt x="788" y="1196"/>
                  </a:cubicBezTo>
                  <a:lnTo>
                    <a:pt x="23882" y="1196"/>
                  </a:lnTo>
                  <a:cubicBezTo>
                    <a:pt x="23536" y="787"/>
                    <a:pt x="23253" y="409"/>
                    <a:pt x="22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2" name="Google Shape;8682;p153"/>
            <p:cNvSpPr/>
            <p:nvPr/>
          </p:nvSpPr>
          <p:spPr>
            <a:xfrm>
              <a:off x="3764350" y="23029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19854" y="1197"/>
                  </a:lnTo>
                  <a:cubicBezTo>
                    <a:pt x="20609" y="1197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3" name="Google Shape;8683;p153"/>
            <p:cNvSpPr/>
            <p:nvPr/>
          </p:nvSpPr>
          <p:spPr>
            <a:xfrm>
              <a:off x="3668400" y="2165275"/>
              <a:ext cx="705600" cy="29925"/>
            </a:xfrm>
            <a:custGeom>
              <a:avLst/>
              <a:gdLst/>
              <a:ahLst/>
              <a:cxnLst/>
              <a:rect l="l" t="t" r="r" b="b"/>
              <a:pathLst>
                <a:path w="28224" h="1197" extrusionOk="0">
                  <a:moveTo>
                    <a:pt x="787" y="1"/>
                  </a:moveTo>
                  <a:cubicBezTo>
                    <a:pt x="0" y="1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4" name="Google Shape;8684;p153"/>
            <p:cNvSpPr/>
            <p:nvPr/>
          </p:nvSpPr>
          <p:spPr>
            <a:xfrm>
              <a:off x="3714000" y="184042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0"/>
                  </a:moveTo>
                  <a:cubicBezTo>
                    <a:pt x="1" y="0"/>
                    <a:pt x="1" y="1164"/>
                    <a:pt x="788" y="1164"/>
                  </a:cubicBezTo>
                  <a:lnTo>
                    <a:pt x="23788" y="1164"/>
                  </a:lnTo>
                  <a:cubicBezTo>
                    <a:pt x="24574" y="1164"/>
                    <a:pt x="24574" y="0"/>
                    <a:pt x="237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5" name="Google Shape;8685;p153"/>
            <p:cNvSpPr/>
            <p:nvPr/>
          </p:nvSpPr>
          <p:spPr>
            <a:xfrm>
              <a:off x="3618050" y="367900"/>
              <a:ext cx="774025" cy="3374525"/>
            </a:xfrm>
            <a:custGeom>
              <a:avLst/>
              <a:gdLst/>
              <a:ahLst/>
              <a:cxnLst/>
              <a:rect l="l" t="t" r="r" b="b"/>
              <a:pathLst>
                <a:path w="30961" h="134981" extrusionOk="0">
                  <a:moveTo>
                    <a:pt x="1926" y="0"/>
                  </a:moveTo>
                  <a:cubicBezTo>
                    <a:pt x="1666" y="0"/>
                    <a:pt x="1409" y="157"/>
                    <a:pt x="1353" y="504"/>
                  </a:cubicBezTo>
                  <a:cubicBezTo>
                    <a:pt x="1322" y="944"/>
                    <a:pt x="0" y="10887"/>
                    <a:pt x="15858" y="18627"/>
                  </a:cubicBezTo>
                  <a:cubicBezTo>
                    <a:pt x="28664" y="24920"/>
                    <a:pt x="29765" y="31999"/>
                    <a:pt x="29734" y="34013"/>
                  </a:cubicBezTo>
                  <a:cubicBezTo>
                    <a:pt x="29702" y="36058"/>
                    <a:pt x="28664" y="43169"/>
                    <a:pt x="15858" y="49430"/>
                  </a:cubicBezTo>
                  <a:cubicBezTo>
                    <a:pt x="441" y="56982"/>
                    <a:pt x="1227" y="66578"/>
                    <a:pt x="1353" y="67491"/>
                  </a:cubicBezTo>
                  <a:cubicBezTo>
                    <a:pt x="1227" y="68403"/>
                    <a:pt x="441" y="78000"/>
                    <a:pt x="15858" y="85551"/>
                  </a:cubicBezTo>
                  <a:cubicBezTo>
                    <a:pt x="28664" y="91812"/>
                    <a:pt x="29765" y="98923"/>
                    <a:pt x="29734" y="100937"/>
                  </a:cubicBezTo>
                  <a:cubicBezTo>
                    <a:pt x="29702" y="102982"/>
                    <a:pt x="28664" y="110062"/>
                    <a:pt x="15858" y="116354"/>
                  </a:cubicBezTo>
                  <a:cubicBezTo>
                    <a:pt x="0" y="124094"/>
                    <a:pt x="1322" y="134037"/>
                    <a:pt x="1353" y="134478"/>
                  </a:cubicBezTo>
                  <a:cubicBezTo>
                    <a:pt x="1385" y="134761"/>
                    <a:pt x="1636" y="134981"/>
                    <a:pt x="1951" y="134981"/>
                  </a:cubicBezTo>
                  <a:lnTo>
                    <a:pt x="2045" y="134981"/>
                  </a:lnTo>
                  <a:cubicBezTo>
                    <a:pt x="2360" y="134950"/>
                    <a:pt x="2580" y="134635"/>
                    <a:pt x="2517" y="134320"/>
                  </a:cubicBezTo>
                  <a:cubicBezTo>
                    <a:pt x="2517" y="134226"/>
                    <a:pt x="1353" y="124787"/>
                    <a:pt x="16393" y="117424"/>
                  </a:cubicBezTo>
                  <a:cubicBezTo>
                    <a:pt x="29797" y="110880"/>
                    <a:pt x="30961" y="103171"/>
                    <a:pt x="30929" y="100968"/>
                  </a:cubicBezTo>
                  <a:cubicBezTo>
                    <a:pt x="30898" y="98766"/>
                    <a:pt x="29797" y="91089"/>
                    <a:pt x="16393" y="84544"/>
                  </a:cubicBezTo>
                  <a:cubicBezTo>
                    <a:pt x="1353" y="77182"/>
                    <a:pt x="2517" y="67742"/>
                    <a:pt x="2517" y="67648"/>
                  </a:cubicBezTo>
                  <a:cubicBezTo>
                    <a:pt x="2517" y="67617"/>
                    <a:pt x="2517" y="67585"/>
                    <a:pt x="2517" y="67554"/>
                  </a:cubicBezTo>
                  <a:lnTo>
                    <a:pt x="2517" y="67491"/>
                  </a:lnTo>
                  <a:cubicBezTo>
                    <a:pt x="2517" y="67459"/>
                    <a:pt x="2517" y="67428"/>
                    <a:pt x="2517" y="67396"/>
                  </a:cubicBezTo>
                  <a:cubicBezTo>
                    <a:pt x="2517" y="67302"/>
                    <a:pt x="1353" y="57863"/>
                    <a:pt x="16393" y="50500"/>
                  </a:cubicBezTo>
                  <a:cubicBezTo>
                    <a:pt x="29797" y="43924"/>
                    <a:pt x="30961" y="36247"/>
                    <a:pt x="30929" y="34045"/>
                  </a:cubicBezTo>
                  <a:cubicBezTo>
                    <a:pt x="30898" y="31842"/>
                    <a:pt x="29797" y="24165"/>
                    <a:pt x="16393" y="17589"/>
                  </a:cubicBezTo>
                  <a:cubicBezTo>
                    <a:pt x="1353" y="10226"/>
                    <a:pt x="2517" y="787"/>
                    <a:pt x="2517" y="693"/>
                  </a:cubicBezTo>
                  <a:cubicBezTo>
                    <a:pt x="2588" y="253"/>
                    <a:pt x="2255" y="0"/>
                    <a:pt x="1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6" name="Google Shape;8686;p153"/>
            <p:cNvSpPr/>
            <p:nvPr/>
          </p:nvSpPr>
          <p:spPr>
            <a:xfrm>
              <a:off x="3698275" y="9885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7" name="Google Shape;8687;p153"/>
            <p:cNvSpPr/>
            <p:nvPr/>
          </p:nvSpPr>
          <p:spPr>
            <a:xfrm>
              <a:off x="3615675" y="1130125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0" y="2675"/>
                    <a:pt x="3430" y="1731"/>
                  </a:cubicBezTo>
                  <a:cubicBezTo>
                    <a:pt x="3430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8" name="Google Shape;8688;p153"/>
            <p:cNvSpPr/>
            <p:nvPr/>
          </p:nvSpPr>
          <p:spPr>
            <a:xfrm>
              <a:off x="4318900" y="4536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0"/>
                  </a:moveTo>
                  <a:cubicBezTo>
                    <a:pt x="787" y="0"/>
                    <a:pt x="1" y="755"/>
                    <a:pt x="1" y="1699"/>
                  </a:cubicBezTo>
                  <a:cubicBezTo>
                    <a:pt x="1" y="2643"/>
                    <a:pt x="787" y="3398"/>
                    <a:pt x="1731" y="3398"/>
                  </a:cubicBezTo>
                  <a:cubicBezTo>
                    <a:pt x="2675" y="3398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9" name="Google Shape;8689;p153"/>
            <p:cNvSpPr/>
            <p:nvPr/>
          </p:nvSpPr>
          <p:spPr>
            <a:xfrm>
              <a:off x="3732100" y="1397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44"/>
                    <a:pt x="756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0" name="Google Shape;8690;p153"/>
            <p:cNvSpPr/>
            <p:nvPr/>
          </p:nvSpPr>
          <p:spPr>
            <a:xfrm>
              <a:off x="4225300" y="2278550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3"/>
                    <a:pt x="787" y="3430"/>
                    <a:pt x="1731" y="3430"/>
                  </a:cubicBezTo>
                  <a:cubicBezTo>
                    <a:pt x="2675" y="3430"/>
                    <a:pt x="3430" y="2643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1" name="Google Shape;8691;p153"/>
            <p:cNvSpPr/>
            <p:nvPr/>
          </p:nvSpPr>
          <p:spPr>
            <a:xfrm>
              <a:off x="3633775" y="2950300"/>
              <a:ext cx="84975" cy="85775"/>
            </a:xfrm>
            <a:custGeom>
              <a:avLst/>
              <a:gdLst/>
              <a:ahLst/>
              <a:cxnLst/>
              <a:rect l="l" t="t" r="r" b="b"/>
              <a:pathLst>
                <a:path w="3399" h="3431" extrusionOk="0">
                  <a:moveTo>
                    <a:pt x="1700" y="1"/>
                  </a:moveTo>
                  <a:cubicBezTo>
                    <a:pt x="756" y="1"/>
                    <a:pt x="1" y="787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399" y="2675"/>
                    <a:pt x="3399" y="1731"/>
                  </a:cubicBezTo>
                  <a:cubicBezTo>
                    <a:pt x="3399" y="787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2" name="Google Shape;8692;p153"/>
            <p:cNvSpPr/>
            <p:nvPr/>
          </p:nvSpPr>
          <p:spPr>
            <a:xfrm>
              <a:off x="4227650" y="604675"/>
              <a:ext cx="84975" cy="85750"/>
            </a:xfrm>
            <a:custGeom>
              <a:avLst/>
              <a:gdLst/>
              <a:ahLst/>
              <a:cxnLst/>
              <a:rect l="l" t="t" r="r" b="b"/>
              <a:pathLst>
                <a:path w="3399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00" y="3430"/>
                  </a:cubicBezTo>
                  <a:cubicBezTo>
                    <a:pt x="2644" y="3430"/>
                    <a:pt x="3399" y="2643"/>
                    <a:pt x="3399" y="1699"/>
                  </a:cubicBezTo>
                  <a:cubicBezTo>
                    <a:pt x="3399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3" name="Google Shape;8693;p153"/>
            <p:cNvSpPr/>
            <p:nvPr/>
          </p:nvSpPr>
          <p:spPr>
            <a:xfrm>
              <a:off x="3659725" y="1268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1" y="756"/>
                    <a:pt x="1" y="1700"/>
                  </a:cubicBezTo>
                  <a:cubicBezTo>
                    <a:pt x="1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4" name="Google Shape;8694;p153"/>
            <p:cNvSpPr/>
            <p:nvPr/>
          </p:nvSpPr>
          <p:spPr>
            <a:xfrm>
              <a:off x="4259125" y="1796375"/>
              <a:ext cx="85750" cy="84975"/>
            </a:xfrm>
            <a:custGeom>
              <a:avLst/>
              <a:gdLst/>
              <a:ahLst/>
              <a:cxnLst/>
              <a:rect l="l" t="t" r="r" b="b"/>
              <a:pathLst>
                <a:path w="3430" h="3399" extrusionOk="0">
                  <a:moveTo>
                    <a:pt x="1699" y="0"/>
                  </a:moveTo>
                  <a:cubicBezTo>
                    <a:pt x="756" y="0"/>
                    <a:pt x="0" y="755"/>
                    <a:pt x="0" y="1699"/>
                  </a:cubicBezTo>
                  <a:cubicBezTo>
                    <a:pt x="0" y="2643"/>
                    <a:pt x="756" y="3398"/>
                    <a:pt x="1699" y="3398"/>
                  </a:cubicBezTo>
                  <a:cubicBezTo>
                    <a:pt x="2643" y="3398"/>
                    <a:pt x="3430" y="2643"/>
                    <a:pt x="3430" y="1699"/>
                  </a:cubicBezTo>
                  <a:cubicBezTo>
                    <a:pt x="3430" y="755"/>
                    <a:pt x="2643" y="0"/>
                    <a:pt x="16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153"/>
            <p:cNvSpPr/>
            <p:nvPr/>
          </p:nvSpPr>
          <p:spPr>
            <a:xfrm>
              <a:off x="4322050" y="212910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87" y="0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6" name="Google Shape;8696;p153"/>
            <p:cNvSpPr/>
            <p:nvPr/>
          </p:nvSpPr>
          <p:spPr>
            <a:xfrm>
              <a:off x="3703000" y="2674200"/>
              <a:ext cx="85750" cy="85775"/>
            </a:xfrm>
            <a:custGeom>
              <a:avLst/>
              <a:gdLst/>
              <a:ahLst/>
              <a:cxnLst/>
              <a:rect l="l" t="t" r="r" b="b"/>
              <a:pathLst>
                <a:path w="3430" h="3431" extrusionOk="0">
                  <a:moveTo>
                    <a:pt x="1699" y="1"/>
                  </a:moveTo>
                  <a:cubicBezTo>
                    <a:pt x="756" y="1"/>
                    <a:pt x="0" y="787"/>
                    <a:pt x="0" y="1731"/>
                  </a:cubicBezTo>
                  <a:cubicBezTo>
                    <a:pt x="0" y="2675"/>
                    <a:pt x="756" y="3430"/>
                    <a:pt x="1699" y="3430"/>
                  </a:cubicBezTo>
                  <a:cubicBezTo>
                    <a:pt x="2643" y="3430"/>
                    <a:pt x="3430" y="2675"/>
                    <a:pt x="3430" y="1731"/>
                  </a:cubicBezTo>
                  <a:cubicBezTo>
                    <a:pt x="3430" y="787"/>
                    <a:pt x="2643" y="1"/>
                    <a:pt x="16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7" name="Google Shape;8697;p153"/>
            <p:cNvSpPr/>
            <p:nvPr/>
          </p:nvSpPr>
          <p:spPr>
            <a:xfrm>
              <a:off x="4225300" y="341990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8" name="Google Shape;8698;p153"/>
            <p:cNvSpPr/>
            <p:nvPr/>
          </p:nvSpPr>
          <p:spPr>
            <a:xfrm>
              <a:off x="3627475" y="281345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31" y="3430"/>
                  </a:cubicBezTo>
                  <a:cubicBezTo>
                    <a:pt x="2675" y="3430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9" name="Google Shape;8699;p153"/>
            <p:cNvSpPr/>
            <p:nvPr/>
          </p:nvSpPr>
          <p:spPr>
            <a:xfrm>
              <a:off x="3734450" y="30840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00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1" y="2675"/>
                    <a:pt x="3431" y="1700"/>
                  </a:cubicBezTo>
                  <a:cubicBezTo>
                    <a:pt x="3431" y="756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00" name="Google Shape;8700;p153"/>
          <p:cNvSpPr txBox="1">
            <a:spLocks noGrp="1"/>
          </p:cNvSpPr>
          <p:nvPr>
            <p:ph type="title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5_3_1">
    <p:spTree>
      <p:nvGrpSpPr>
        <p:cNvPr id="1" name="Shape 8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02" name="Google Shape;8702;p154"/>
          <p:cNvGrpSpPr/>
          <p:nvPr/>
        </p:nvGrpSpPr>
        <p:grpSpPr>
          <a:xfrm>
            <a:off x="26" y="-294805"/>
            <a:ext cx="9143984" cy="6027911"/>
            <a:chOff x="26" y="-294805"/>
            <a:chExt cx="9143984" cy="6027911"/>
          </a:xfrm>
        </p:grpSpPr>
        <p:sp>
          <p:nvSpPr>
            <p:cNvPr id="8703" name="Google Shape;8703;p154"/>
            <p:cNvSpPr/>
            <p:nvPr/>
          </p:nvSpPr>
          <p:spPr>
            <a:xfrm>
              <a:off x="470966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704" name="Google Shape;8704;p154"/>
            <p:cNvGrpSpPr/>
            <p:nvPr/>
          </p:nvGrpSpPr>
          <p:grpSpPr>
            <a:xfrm>
              <a:off x="783924" y="4009249"/>
              <a:ext cx="4360695" cy="1723858"/>
              <a:chOff x="791415" y="4009249"/>
              <a:chExt cx="4360695" cy="1723858"/>
            </a:xfrm>
          </p:grpSpPr>
          <p:sp>
            <p:nvSpPr>
              <p:cNvPr id="8705" name="Google Shape;8705;p154"/>
              <p:cNvSpPr/>
              <p:nvPr/>
            </p:nvSpPr>
            <p:spPr>
              <a:xfrm>
                <a:off x="791415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6" name="Google Shape;8706;p154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7" name="Google Shape;8707;p154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8" name="Google Shape;8708;p154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709" name="Google Shape;8709;p154"/>
            <p:cNvSpPr/>
            <p:nvPr/>
          </p:nvSpPr>
          <p:spPr>
            <a:xfrm>
              <a:off x="26" y="8"/>
              <a:ext cx="2422993" cy="2974946"/>
            </a:xfrm>
            <a:custGeom>
              <a:avLst/>
              <a:gdLst/>
              <a:ahLst/>
              <a:cxnLst/>
              <a:rect l="l" t="t" r="r" b="b"/>
              <a:pathLst>
                <a:path w="55018" h="67551" extrusionOk="0">
                  <a:moveTo>
                    <a:pt x="44102" y="0"/>
                  </a:moveTo>
                  <a:lnTo>
                    <a:pt x="0" y="54164"/>
                  </a:lnTo>
                  <a:lnTo>
                    <a:pt x="0" y="67550"/>
                  </a:lnTo>
                  <a:lnTo>
                    <a:pt x="5501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0" name="Google Shape;8710;p154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1" name="Google Shape;8711;p154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2" name="Google Shape;8712;p154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3" name="Google Shape;8713;p154"/>
            <p:cNvSpPr/>
            <p:nvPr/>
          </p:nvSpPr>
          <p:spPr>
            <a:xfrm>
              <a:off x="305653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4" name="Google Shape;8714;p154"/>
            <p:cNvSpPr/>
            <p:nvPr/>
          </p:nvSpPr>
          <p:spPr>
            <a:xfrm>
              <a:off x="4055689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5" name="Google Shape;8715;p154"/>
            <p:cNvSpPr/>
            <p:nvPr/>
          </p:nvSpPr>
          <p:spPr>
            <a:xfrm>
              <a:off x="505028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6" name="Google Shape;8716;p154"/>
            <p:cNvSpPr/>
            <p:nvPr/>
          </p:nvSpPr>
          <p:spPr>
            <a:xfrm>
              <a:off x="6008337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154"/>
            <p:cNvSpPr/>
            <p:nvPr/>
          </p:nvSpPr>
          <p:spPr>
            <a:xfrm>
              <a:off x="7773661" y="3460451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8" name="Google Shape;8718;p154"/>
            <p:cNvSpPr/>
            <p:nvPr/>
          </p:nvSpPr>
          <p:spPr>
            <a:xfrm>
              <a:off x="7773661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9" name="Google Shape;8719;p154"/>
            <p:cNvSpPr/>
            <p:nvPr/>
          </p:nvSpPr>
          <p:spPr>
            <a:xfrm>
              <a:off x="7773661" y="2209363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0" name="Google Shape;8720;p154"/>
            <p:cNvSpPr/>
            <p:nvPr/>
          </p:nvSpPr>
          <p:spPr>
            <a:xfrm>
              <a:off x="5735490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154"/>
            <p:cNvSpPr/>
            <p:nvPr/>
          </p:nvSpPr>
          <p:spPr>
            <a:xfrm>
              <a:off x="6754575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154"/>
            <p:cNvSpPr/>
            <p:nvPr/>
          </p:nvSpPr>
          <p:spPr>
            <a:xfrm>
              <a:off x="26" y="2502977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3" name="Google Shape;8723;p154"/>
            <p:cNvSpPr/>
            <p:nvPr/>
          </p:nvSpPr>
          <p:spPr>
            <a:xfrm>
              <a:off x="203744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24" name="Google Shape;8724;p154"/>
          <p:cNvGrpSpPr/>
          <p:nvPr/>
        </p:nvGrpSpPr>
        <p:grpSpPr>
          <a:xfrm>
            <a:off x="-583066" y="-489218"/>
            <a:ext cx="2502211" cy="6121936"/>
            <a:chOff x="-583066" y="-489218"/>
            <a:chExt cx="2502211" cy="6121936"/>
          </a:xfrm>
        </p:grpSpPr>
        <p:grpSp>
          <p:nvGrpSpPr>
            <p:cNvPr id="8725" name="Google Shape;8725;p154"/>
            <p:cNvGrpSpPr/>
            <p:nvPr/>
          </p:nvGrpSpPr>
          <p:grpSpPr>
            <a:xfrm rot="2358486">
              <a:off x="301940" y="-602957"/>
              <a:ext cx="732200" cy="3055564"/>
              <a:chOff x="3615675" y="367825"/>
              <a:chExt cx="808650" cy="3374600"/>
            </a:xfrm>
          </p:grpSpPr>
          <p:sp>
            <p:nvSpPr>
              <p:cNvPr id="8726" name="Google Shape;8726;p154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7" name="Google Shape;8727;p154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8" name="Google Shape;8728;p154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9" name="Google Shape;8729;p154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0" name="Google Shape;8730;p154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1" name="Google Shape;8731;p154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2" name="Google Shape;8732;p154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3" name="Google Shape;8733;p154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4" name="Google Shape;8734;p154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5" name="Google Shape;8735;p154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6" name="Google Shape;8736;p154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7" name="Google Shape;8737;p154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8" name="Google Shape;8738;p154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9" name="Google Shape;8739;p154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0" name="Google Shape;8740;p154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1" name="Google Shape;8741;p154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2" name="Google Shape;8742;p154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3" name="Google Shape;8743;p154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4" name="Google Shape;8744;p154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5" name="Google Shape;8745;p154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6" name="Google Shape;8746;p154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7" name="Google Shape;8747;p154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8" name="Google Shape;8748;p154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9" name="Google Shape;8749;p154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0" name="Google Shape;8750;p154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1" name="Google Shape;8751;p154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2" name="Google Shape;8752;p154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3" name="Google Shape;8753;p154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4" name="Google Shape;8754;p154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5" name="Google Shape;8755;p154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6" name="Google Shape;8756;p154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57" name="Google Shape;8757;p154"/>
            <p:cNvGrpSpPr/>
            <p:nvPr/>
          </p:nvGrpSpPr>
          <p:grpSpPr>
            <a:xfrm rot="-2358486" flipH="1">
              <a:off x="301940" y="2690893"/>
              <a:ext cx="732200" cy="3055564"/>
              <a:chOff x="3615675" y="367825"/>
              <a:chExt cx="808650" cy="3374600"/>
            </a:xfrm>
          </p:grpSpPr>
          <p:sp>
            <p:nvSpPr>
              <p:cNvPr id="8758" name="Google Shape;8758;p154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9" name="Google Shape;8759;p154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0" name="Google Shape;8760;p154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1" name="Google Shape;8761;p154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2" name="Google Shape;8762;p154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3" name="Google Shape;8763;p154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4" name="Google Shape;8764;p154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5" name="Google Shape;8765;p154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6" name="Google Shape;8766;p154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7" name="Google Shape;8767;p154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8" name="Google Shape;8768;p154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9" name="Google Shape;8769;p154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0" name="Google Shape;8770;p154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1" name="Google Shape;8771;p154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2" name="Google Shape;8772;p154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3" name="Google Shape;8773;p154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4" name="Google Shape;8774;p154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5" name="Google Shape;8775;p154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6" name="Google Shape;8776;p154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7" name="Google Shape;8777;p154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8" name="Google Shape;8778;p154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9" name="Google Shape;8779;p154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0" name="Google Shape;8780;p154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1" name="Google Shape;8781;p154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2" name="Google Shape;8782;p154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3" name="Google Shape;8783;p154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4" name="Google Shape;8784;p154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5" name="Google Shape;8785;p154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6" name="Google Shape;8786;p154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7" name="Google Shape;8787;p154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8" name="Google Shape;8788;p154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789" name="Google Shape;8789;p154"/>
          <p:cNvSpPr txBox="1">
            <a:spLocks noGrp="1"/>
          </p:cNvSpPr>
          <p:nvPr>
            <p:ph type="title" hasCustomPrompt="1"/>
          </p:nvPr>
        </p:nvSpPr>
        <p:spPr>
          <a:xfrm>
            <a:off x="1072263" y="1932534"/>
            <a:ext cx="3135900" cy="74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8790" name="Google Shape;8790;p154"/>
          <p:cNvSpPr txBox="1">
            <a:spLocks noGrp="1"/>
          </p:cNvSpPr>
          <p:nvPr>
            <p:ph type="subTitle" idx="1"/>
          </p:nvPr>
        </p:nvSpPr>
        <p:spPr>
          <a:xfrm>
            <a:off x="1072276" y="2728240"/>
            <a:ext cx="3135900" cy="43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8791" name="Google Shape;8791;p154"/>
          <p:cNvSpPr txBox="1">
            <a:spLocks noGrp="1"/>
          </p:cNvSpPr>
          <p:nvPr>
            <p:ph type="title" idx="2" hasCustomPrompt="1"/>
          </p:nvPr>
        </p:nvSpPr>
        <p:spPr>
          <a:xfrm>
            <a:off x="4925850" y="918949"/>
            <a:ext cx="3135900" cy="74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000"/>
              <a:buNone/>
              <a:defRPr sz="50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8792" name="Google Shape;8792;p154"/>
          <p:cNvSpPr txBox="1">
            <a:spLocks noGrp="1"/>
          </p:cNvSpPr>
          <p:nvPr>
            <p:ph type="subTitle" idx="3"/>
          </p:nvPr>
        </p:nvSpPr>
        <p:spPr>
          <a:xfrm>
            <a:off x="4925850" y="1714655"/>
            <a:ext cx="3135900" cy="43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8793" name="Google Shape;8793;p154"/>
          <p:cNvSpPr txBox="1">
            <a:spLocks noGrp="1"/>
          </p:cNvSpPr>
          <p:nvPr>
            <p:ph type="title" idx="4" hasCustomPrompt="1"/>
          </p:nvPr>
        </p:nvSpPr>
        <p:spPr>
          <a:xfrm>
            <a:off x="4925850" y="2946119"/>
            <a:ext cx="3135900" cy="74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794" name="Google Shape;8794;p154"/>
          <p:cNvSpPr txBox="1">
            <a:spLocks noGrp="1"/>
          </p:cNvSpPr>
          <p:nvPr>
            <p:ph type="subTitle" idx="5"/>
          </p:nvPr>
        </p:nvSpPr>
        <p:spPr>
          <a:xfrm>
            <a:off x="4925850" y="3741825"/>
            <a:ext cx="3135900" cy="43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5_1_1_1_1">
    <p:spTree>
      <p:nvGrpSpPr>
        <p:cNvPr id="1" name="Shape 8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6" name="Google Shape;8796;p155"/>
          <p:cNvSpPr txBox="1">
            <a:spLocks noGrp="1"/>
          </p:cNvSpPr>
          <p:nvPr>
            <p:ph type="title" hasCustomPrompt="1"/>
          </p:nvPr>
        </p:nvSpPr>
        <p:spPr>
          <a:xfrm>
            <a:off x="775850" y="1533662"/>
            <a:ext cx="2294100" cy="47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34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8797" name="Google Shape;8797;p155"/>
          <p:cNvSpPr txBox="1">
            <a:spLocks noGrp="1"/>
          </p:cNvSpPr>
          <p:nvPr>
            <p:ph type="title" idx="2" hasCustomPrompt="1"/>
          </p:nvPr>
        </p:nvSpPr>
        <p:spPr>
          <a:xfrm>
            <a:off x="6074050" y="1533662"/>
            <a:ext cx="2294100" cy="47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 sz="34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798" name="Google Shape;8798;p155"/>
          <p:cNvSpPr txBox="1">
            <a:spLocks noGrp="1"/>
          </p:cNvSpPr>
          <p:nvPr>
            <p:ph type="subTitle" idx="1"/>
          </p:nvPr>
        </p:nvSpPr>
        <p:spPr>
          <a:xfrm flipH="1">
            <a:off x="775850" y="3419018"/>
            <a:ext cx="22941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8799" name="Google Shape;8799;p155"/>
          <p:cNvSpPr txBox="1">
            <a:spLocks noGrp="1"/>
          </p:cNvSpPr>
          <p:nvPr>
            <p:ph type="subTitle" idx="3"/>
          </p:nvPr>
        </p:nvSpPr>
        <p:spPr>
          <a:xfrm flipH="1">
            <a:off x="775850" y="3756815"/>
            <a:ext cx="22941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800" name="Google Shape;8800;p155"/>
          <p:cNvSpPr txBox="1">
            <a:spLocks noGrp="1"/>
          </p:cNvSpPr>
          <p:nvPr>
            <p:ph type="subTitle" idx="4"/>
          </p:nvPr>
        </p:nvSpPr>
        <p:spPr>
          <a:xfrm flipH="1">
            <a:off x="6074050" y="3419018"/>
            <a:ext cx="22941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8801" name="Google Shape;8801;p155"/>
          <p:cNvSpPr txBox="1">
            <a:spLocks noGrp="1"/>
          </p:cNvSpPr>
          <p:nvPr>
            <p:ph type="subTitle" idx="5"/>
          </p:nvPr>
        </p:nvSpPr>
        <p:spPr>
          <a:xfrm flipH="1">
            <a:off x="6074050" y="3756815"/>
            <a:ext cx="22941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802" name="Google Shape;8802;p155"/>
          <p:cNvSpPr txBox="1">
            <a:spLocks noGrp="1"/>
          </p:cNvSpPr>
          <p:nvPr>
            <p:ph type="title" idx="6" hasCustomPrompt="1"/>
          </p:nvPr>
        </p:nvSpPr>
        <p:spPr>
          <a:xfrm>
            <a:off x="3424975" y="1533662"/>
            <a:ext cx="2294100" cy="47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34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8803" name="Google Shape;8803;p155"/>
          <p:cNvSpPr txBox="1">
            <a:spLocks noGrp="1"/>
          </p:cNvSpPr>
          <p:nvPr>
            <p:ph type="subTitle" idx="7"/>
          </p:nvPr>
        </p:nvSpPr>
        <p:spPr>
          <a:xfrm flipH="1">
            <a:off x="3424975" y="3419018"/>
            <a:ext cx="22941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8804" name="Google Shape;8804;p155"/>
          <p:cNvSpPr txBox="1">
            <a:spLocks noGrp="1"/>
          </p:cNvSpPr>
          <p:nvPr>
            <p:ph type="subTitle" idx="8"/>
          </p:nvPr>
        </p:nvSpPr>
        <p:spPr>
          <a:xfrm flipH="1">
            <a:off x="3424975" y="3756815"/>
            <a:ext cx="22941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805" name="Google Shape;8805;p155"/>
          <p:cNvSpPr txBox="1">
            <a:spLocks noGrp="1"/>
          </p:cNvSpPr>
          <p:nvPr>
            <p:ph type="title" idx="9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grpSp>
        <p:nvGrpSpPr>
          <p:cNvPr id="8806" name="Google Shape;8806;p155"/>
          <p:cNvGrpSpPr/>
          <p:nvPr/>
        </p:nvGrpSpPr>
        <p:grpSpPr>
          <a:xfrm>
            <a:off x="26" y="-294805"/>
            <a:ext cx="9143984" cy="6027911"/>
            <a:chOff x="26" y="-294805"/>
            <a:chExt cx="9143984" cy="6027911"/>
          </a:xfrm>
        </p:grpSpPr>
        <p:sp>
          <p:nvSpPr>
            <p:cNvPr id="8807" name="Google Shape;8807;p155"/>
            <p:cNvSpPr/>
            <p:nvPr/>
          </p:nvSpPr>
          <p:spPr>
            <a:xfrm>
              <a:off x="470966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08" name="Google Shape;8808;p155"/>
            <p:cNvGrpSpPr/>
            <p:nvPr/>
          </p:nvGrpSpPr>
          <p:grpSpPr>
            <a:xfrm>
              <a:off x="783924" y="4009249"/>
              <a:ext cx="4360695" cy="1723858"/>
              <a:chOff x="791415" y="4009249"/>
              <a:chExt cx="4360695" cy="1723858"/>
            </a:xfrm>
          </p:grpSpPr>
          <p:sp>
            <p:nvSpPr>
              <p:cNvPr id="8809" name="Google Shape;8809;p155"/>
              <p:cNvSpPr/>
              <p:nvPr/>
            </p:nvSpPr>
            <p:spPr>
              <a:xfrm>
                <a:off x="791415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0" name="Google Shape;8810;p155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1" name="Google Shape;8811;p155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2" name="Google Shape;8812;p155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813" name="Google Shape;8813;p155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4" name="Google Shape;8814;p155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5" name="Google Shape;8815;p155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6" name="Google Shape;8816;p155"/>
            <p:cNvSpPr/>
            <p:nvPr/>
          </p:nvSpPr>
          <p:spPr>
            <a:xfrm>
              <a:off x="505028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7" name="Google Shape;8817;p155"/>
            <p:cNvSpPr/>
            <p:nvPr/>
          </p:nvSpPr>
          <p:spPr>
            <a:xfrm>
              <a:off x="6008337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8" name="Google Shape;8818;p155"/>
            <p:cNvSpPr/>
            <p:nvPr/>
          </p:nvSpPr>
          <p:spPr>
            <a:xfrm>
              <a:off x="7773661" y="3460451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9" name="Google Shape;8819;p155"/>
            <p:cNvSpPr/>
            <p:nvPr/>
          </p:nvSpPr>
          <p:spPr>
            <a:xfrm>
              <a:off x="6754575" y="2209363"/>
              <a:ext cx="2389434" cy="2934165"/>
            </a:xfrm>
            <a:custGeom>
              <a:avLst/>
              <a:gdLst/>
              <a:ahLst/>
              <a:cxnLst/>
              <a:rect l="l" t="t" r="r" b="b"/>
              <a:pathLst>
                <a:path w="54256" h="66625" extrusionOk="0">
                  <a:moveTo>
                    <a:pt x="54255" y="1"/>
                  </a:moveTo>
                  <a:lnTo>
                    <a:pt x="0" y="66625"/>
                  </a:lnTo>
                  <a:lnTo>
                    <a:pt x="10917" y="66625"/>
                  </a:lnTo>
                  <a:lnTo>
                    <a:pt x="54255" y="13387"/>
                  </a:lnTo>
                  <a:lnTo>
                    <a:pt x="5425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29000">
                  <a:srgbClr val="87D2E4">
                    <a:alpha val="0"/>
                  </a:srgbClr>
                </a:gs>
                <a:gs pos="75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0" name="Google Shape;8820;p155"/>
            <p:cNvSpPr/>
            <p:nvPr/>
          </p:nvSpPr>
          <p:spPr>
            <a:xfrm>
              <a:off x="26" y="2502977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7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1" name="Google Shape;8821;p155"/>
            <p:cNvSpPr/>
            <p:nvPr/>
          </p:nvSpPr>
          <p:spPr>
            <a:xfrm>
              <a:off x="7773661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2" name="Google Shape;8822;p155"/>
            <p:cNvSpPr/>
            <p:nvPr/>
          </p:nvSpPr>
          <p:spPr>
            <a:xfrm>
              <a:off x="5735490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23" name="Google Shape;8823;p155"/>
          <p:cNvGrpSpPr/>
          <p:nvPr/>
        </p:nvGrpSpPr>
        <p:grpSpPr>
          <a:xfrm>
            <a:off x="-773505" y="-920667"/>
            <a:ext cx="10691010" cy="6984835"/>
            <a:chOff x="-773505" y="-920667"/>
            <a:chExt cx="10691010" cy="6984835"/>
          </a:xfrm>
        </p:grpSpPr>
        <p:grpSp>
          <p:nvGrpSpPr>
            <p:cNvPr id="8824" name="Google Shape;8824;p155"/>
            <p:cNvGrpSpPr/>
            <p:nvPr/>
          </p:nvGrpSpPr>
          <p:grpSpPr>
            <a:xfrm rot="-2700000" flipH="1">
              <a:off x="199638" y="3197015"/>
              <a:ext cx="732250" cy="3055771"/>
              <a:chOff x="3615675" y="367825"/>
              <a:chExt cx="808650" cy="3374600"/>
            </a:xfrm>
          </p:grpSpPr>
          <p:sp>
            <p:nvSpPr>
              <p:cNvPr id="8825" name="Google Shape;8825;p155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6" name="Google Shape;8826;p155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7" name="Google Shape;8827;p155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8" name="Google Shape;8828;p155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9" name="Google Shape;8829;p155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0" name="Google Shape;8830;p155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1" name="Google Shape;8831;p155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2" name="Google Shape;8832;p155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3" name="Google Shape;8833;p155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4" name="Google Shape;8834;p155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5" name="Google Shape;8835;p155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6" name="Google Shape;8836;p155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7" name="Google Shape;8837;p155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8" name="Google Shape;8838;p155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9" name="Google Shape;8839;p155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0" name="Google Shape;8840;p155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1" name="Google Shape;8841;p155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2" name="Google Shape;8842;p155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3" name="Google Shape;8843;p155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4" name="Google Shape;8844;p155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5" name="Google Shape;8845;p155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6" name="Google Shape;8846;p155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7" name="Google Shape;8847;p155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8" name="Google Shape;8848;p155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9" name="Google Shape;8849;p155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0" name="Google Shape;8850;p155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1" name="Google Shape;8851;p155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2" name="Google Shape;8852;p155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3" name="Google Shape;8853;p155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4" name="Google Shape;8854;p155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5" name="Google Shape;8855;p155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56" name="Google Shape;8856;p155"/>
            <p:cNvGrpSpPr/>
            <p:nvPr/>
          </p:nvGrpSpPr>
          <p:grpSpPr>
            <a:xfrm rot="-2700000" flipH="1">
              <a:off x="8212113" y="-1109285"/>
              <a:ext cx="732250" cy="3055771"/>
              <a:chOff x="3615675" y="367825"/>
              <a:chExt cx="808650" cy="3374600"/>
            </a:xfrm>
          </p:grpSpPr>
          <p:sp>
            <p:nvSpPr>
              <p:cNvPr id="8857" name="Google Shape;8857;p155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8" name="Google Shape;8858;p155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9" name="Google Shape;8859;p155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0" name="Google Shape;8860;p155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1" name="Google Shape;8861;p155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2" name="Google Shape;8862;p155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3" name="Google Shape;8863;p155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4" name="Google Shape;8864;p155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5" name="Google Shape;8865;p155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6" name="Google Shape;8866;p155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7" name="Google Shape;8867;p155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8" name="Google Shape;8868;p155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9" name="Google Shape;8869;p155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0" name="Google Shape;8870;p155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1" name="Google Shape;8871;p155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2" name="Google Shape;8872;p155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3" name="Google Shape;8873;p155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4" name="Google Shape;8874;p155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5" name="Google Shape;8875;p155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6" name="Google Shape;8876;p155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7" name="Google Shape;8877;p155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8" name="Google Shape;8878;p155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9" name="Google Shape;8879;p155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0" name="Google Shape;8880;p155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1" name="Google Shape;8881;p155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2" name="Google Shape;8882;p155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3" name="Google Shape;8883;p155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4" name="Google Shape;8884;p155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5" name="Google Shape;8885;p155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6" name="Google Shape;8886;p155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7" name="Google Shape;8887;p155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7"/>
          <p:cNvSpPr txBox="1">
            <a:spLocks noGrp="1"/>
          </p:cNvSpPr>
          <p:nvPr>
            <p:ph type="subTitle" idx="1"/>
          </p:nvPr>
        </p:nvSpPr>
        <p:spPr>
          <a:xfrm>
            <a:off x="1402838" y="2576029"/>
            <a:ext cx="24807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192" name="Google Shape;192;p17"/>
          <p:cNvSpPr txBox="1">
            <a:spLocks noGrp="1"/>
          </p:cNvSpPr>
          <p:nvPr>
            <p:ph type="subTitle" idx="2"/>
          </p:nvPr>
        </p:nvSpPr>
        <p:spPr>
          <a:xfrm>
            <a:off x="1402838" y="2947429"/>
            <a:ext cx="24807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17"/>
          <p:cNvSpPr txBox="1">
            <a:spLocks noGrp="1"/>
          </p:cNvSpPr>
          <p:nvPr>
            <p:ph type="subTitle" idx="3"/>
          </p:nvPr>
        </p:nvSpPr>
        <p:spPr>
          <a:xfrm>
            <a:off x="5260462" y="2576029"/>
            <a:ext cx="24807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194" name="Google Shape;194;p17"/>
          <p:cNvSpPr txBox="1">
            <a:spLocks noGrp="1"/>
          </p:cNvSpPr>
          <p:nvPr>
            <p:ph type="subTitle" idx="4"/>
          </p:nvPr>
        </p:nvSpPr>
        <p:spPr>
          <a:xfrm>
            <a:off x="5260462" y="2947429"/>
            <a:ext cx="24807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17"/>
          <p:cNvSpPr txBox="1">
            <a:spLocks noGrp="1"/>
          </p:cNvSpPr>
          <p:nvPr>
            <p:ph type="title" hasCustomPrompt="1"/>
          </p:nvPr>
        </p:nvSpPr>
        <p:spPr>
          <a:xfrm>
            <a:off x="2061488" y="1866769"/>
            <a:ext cx="11634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6" name="Google Shape;196;p17"/>
          <p:cNvSpPr txBox="1">
            <a:spLocks noGrp="1"/>
          </p:cNvSpPr>
          <p:nvPr>
            <p:ph type="title" idx="5" hasCustomPrompt="1"/>
          </p:nvPr>
        </p:nvSpPr>
        <p:spPr>
          <a:xfrm>
            <a:off x="5919112" y="1866769"/>
            <a:ext cx="11634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197" name="Google Shape;197;p17"/>
          <p:cNvGrpSpPr/>
          <p:nvPr/>
        </p:nvGrpSpPr>
        <p:grpSpPr>
          <a:xfrm>
            <a:off x="-529580" y="3102246"/>
            <a:ext cx="10203160" cy="2678535"/>
            <a:chOff x="-529580" y="3102246"/>
            <a:chExt cx="10203160" cy="2678535"/>
          </a:xfrm>
        </p:grpSpPr>
        <p:grpSp>
          <p:nvGrpSpPr>
            <p:cNvPr id="198" name="Google Shape;198;p17"/>
            <p:cNvGrpSpPr/>
            <p:nvPr/>
          </p:nvGrpSpPr>
          <p:grpSpPr>
            <a:xfrm rot="2700000" flipH="1">
              <a:off x="7968188" y="2913628"/>
              <a:ext cx="732250" cy="3055771"/>
              <a:chOff x="3615675" y="367825"/>
              <a:chExt cx="808650" cy="3374600"/>
            </a:xfrm>
          </p:grpSpPr>
          <p:sp>
            <p:nvSpPr>
              <p:cNvPr id="199" name="Google Shape;199;p17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17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17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17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17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17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7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7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17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17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17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17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7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17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17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17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17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7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7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7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17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17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17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17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17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17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17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17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17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17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17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0" name="Google Shape;230;p17"/>
            <p:cNvGrpSpPr/>
            <p:nvPr/>
          </p:nvGrpSpPr>
          <p:grpSpPr>
            <a:xfrm rot="-2700000">
              <a:off x="443563" y="2913628"/>
              <a:ext cx="732250" cy="3055771"/>
              <a:chOff x="3615675" y="367825"/>
              <a:chExt cx="808650" cy="3374600"/>
            </a:xfrm>
          </p:grpSpPr>
          <p:sp>
            <p:nvSpPr>
              <p:cNvPr id="231" name="Google Shape;231;p17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17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17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17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17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17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17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17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17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17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17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17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17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17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17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17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17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17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17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17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7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17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17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17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17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17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17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17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17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17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17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62" name="Google Shape;262;p17"/>
          <p:cNvSpPr txBox="1">
            <a:spLocks noGrp="1"/>
          </p:cNvSpPr>
          <p:nvPr>
            <p:ph type="title" idx="6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grpSp>
        <p:nvGrpSpPr>
          <p:cNvPr id="263" name="Google Shape;263;p17"/>
          <p:cNvGrpSpPr/>
          <p:nvPr/>
        </p:nvGrpSpPr>
        <p:grpSpPr>
          <a:xfrm>
            <a:off x="26" y="-294805"/>
            <a:ext cx="9143984" cy="6027911"/>
            <a:chOff x="26" y="-294805"/>
            <a:chExt cx="9143984" cy="6027911"/>
          </a:xfrm>
        </p:grpSpPr>
        <p:sp>
          <p:nvSpPr>
            <p:cNvPr id="264" name="Google Shape;264;p17"/>
            <p:cNvSpPr/>
            <p:nvPr/>
          </p:nvSpPr>
          <p:spPr>
            <a:xfrm>
              <a:off x="26" y="125109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70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7"/>
            <p:cNvSpPr/>
            <p:nvPr/>
          </p:nvSpPr>
          <p:spPr>
            <a:xfrm>
              <a:off x="7766170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17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7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7"/>
            <p:cNvSpPr/>
            <p:nvPr/>
          </p:nvSpPr>
          <p:spPr>
            <a:xfrm>
              <a:off x="505028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7"/>
            <p:cNvSpPr/>
            <p:nvPr/>
          </p:nvSpPr>
          <p:spPr>
            <a:xfrm>
              <a:off x="6008337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0" name="Google Shape;270;p17"/>
            <p:cNvGrpSpPr/>
            <p:nvPr/>
          </p:nvGrpSpPr>
          <p:grpSpPr>
            <a:xfrm>
              <a:off x="1777843" y="4009249"/>
              <a:ext cx="5361554" cy="1723858"/>
              <a:chOff x="1777843" y="4009249"/>
              <a:chExt cx="5361554" cy="1723858"/>
            </a:xfrm>
          </p:grpSpPr>
          <p:sp>
            <p:nvSpPr>
              <p:cNvPr id="271" name="Google Shape;271;p17"/>
              <p:cNvSpPr/>
              <p:nvPr/>
            </p:nvSpPr>
            <p:spPr>
              <a:xfrm>
                <a:off x="470966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72" name="Google Shape;272;p17"/>
              <p:cNvGrpSpPr/>
              <p:nvPr/>
            </p:nvGrpSpPr>
            <p:grpSpPr>
              <a:xfrm>
                <a:off x="1777843" y="4009249"/>
                <a:ext cx="3366776" cy="1723858"/>
                <a:chOff x="1785333" y="4009249"/>
                <a:chExt cx="3366776" cy="1723858"/>
              </a:xfrm>
            </p:grpSpPr>
            <p:sp>
              <p:nvSpPr>
                <p:cNvPr id="273" name="Google Shape;273;p17"/>
                <p:cNvSpPr/>
                <p:nvPr/>
              </p:nvSpPr>
              <p:spPr>
                <a:xfrm>
                  <a:off x="1785333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" name="Google Shape;274;p17"/>
                <p:cNvSpPr/>
                <p:nvPr/>
              </p:nvSpPr>
              <p:spPr>
                <a:xfrm>
                  <a:off x="2744296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" name="Google Shape;275;p17"/>
                <p:cNvSpPr/>
                <p:nvPr/>
              </p:nvSpPr>
              <p:spPr>
                <a:xfrm>
                  <a:off x="3748202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76" name="Google Shape;276;p17"/>
              <p:cNvSpPr/>
              <p:nvPr/>
            </p:nvSpPr>
            <p:spPr>
              <a:xfrm>
                <a:off x="5735490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7" name="Google Shape;277;p17"/>
            <p:cNvSpPr/>
            <p:nvPr/>
          </p:nvSpPr>
          <p:spPr>
            <a:xfrm>
              <a:off x="4055689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7">
    <p:spTree>
      <p:nvGrpSpPr>
        <p:cNvPr id="1" name="Shape 8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89" name="Google Shape;8889;p156"/>
          <p:cNvGrpSpPr/>
          <p:nvPr/>
        </p:nvGrpSpPr>
        <p:grpSpPr>
          <a:xfrm>
            <a:off x="26" y="-294805"/>
            <a:ext cx="9143984" cy="6027911"/>
            <a:chOff x="26" y="-294805"/>
            <a:chExt cx="9143984" cy="6027911"/>
          </a:xfrm>
        </p:grpSpPr>
        <p:grpSp>
          <p:nvGrpSpPr>
            <p:cNvPr id="8890" name="Google Shape;8890;p156"/>
            <p:cNvGrpSpPr/>
            <p:nvPr/>
          </p:nvGrpSpPr>
          <p:grpSpPr>
            <a:xfrm>
              <a:off x="26" y="-294805"/>
              <a:ext cx="9143984" cy="6027911"/>
              <a:chOff x="26" y="-294805"/>
              <a:chExt cx="9143984" cy="6027911"/>
            </a:xfrm>
          </p:grpSpPr>
          <p:sp>
            <p:nvSpPr>
              <p:cNvPr id="8891" name="Google Shape;8891;p156"/>
              <p:cNvSpPr/>
              <p:nvPr/>
            </p:nvSpPr>
            <p:spPr>
              <a:xfrm>
                <a:off x="470966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892" name="Google Shape;8892;p156"/>
              <p:cNvGrpSpPr/>
              <p:nvPr/>
            </p:nvGrpSpPr>
            <p:grpSpPr>
              <a:xfrm>
                <a:off x="783924" y="4009249"/>
                <a:ext cx="4360695" cy="1723858"/>
                <a:chOff x="791415" y="4009249"/>
                <a:chExt cx="4360695" cy="1723858"/>
              </a:xfrm>
            </p:grpSpPr>
            <p:sp>
              <p:nvSpPr>
                <p:cNvPr id="8893" name="Google Shape;8893;p156"/>
                <p:cNvSpPr/>
                <p:nvPr/>
              </p:nvSpPr>
              <p:spPr>
                <a:xfrm>
                  <a:off x="791415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94" name="Google Shape;8894;p156"/>
                <p:cNvSpPr/>
                <p:nvPr/>
              </p:nvSpPr>
              <p:spPr>
                <a:xfrm>
                  <a:off x="1785333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95" name="Google Shape;8895;p156"/>
                <p:cNvSpPr/>
                <p:nvPr/>
              </p:nvSpPr>
              <p:spPr>
                <a:xfrm>
                  <a:off x="2744296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96" name="Google Shape;8896;p156"/>
                <p:cNvSpPr/>
                <p:nvPr/>
              </p:nvSpPr>
              <p:spPr>
                <a:xfrm>
                  <a:off x="3748202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897" name="Google Shape;8897;p156"/>
              <p:cNvSpPr/>
              <p:nvPr/>
            </p:nvSpPr>
            <p:spPr>
              <a:xfrm>
                <a:off x="26" y="3754386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8" name="Google Shape;8898;p156"/>
              <p:cNvSpPr/>
              <p:nvPr/>
            </p:nvSpPr>
            <p:spPr>
              <a:xfrm>
                <a:off x="7011514" y="8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8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9" name="Google Shape;8899;p156"/>
              <p:cNvSpPr/>
              <p:nvPr/>
            </p:nvSpPr>
            <p:spPr>
              <a:xfrm>
                <a:off x="7773661" y="-294805"/>
                <a:ext cx="1370349" cy="1683077"/>
              </a:xfrm>
              <a:custGeom>
                <a:avLst/>
                <a:gdLst/>
                <a:ahLst/>
                <a:cxnLst/>
                <a:rect l="l" t="t" r="r" b="b"/>
                <a:pathLst>
                  <a:path w="31116" h="38217" extrusionOk="0">
                    <a:moveTo>
                      <a:pt x="31115" y="1"/>
                    </a:moveTo>
                    <a:lnTo>
                      <a:pt x="1" y="38217"/>
                    </a:lnTo>
                    <a:lnTo>
                      <a:pt x="10899" y="38217"/>
                    </a:lnTo>
                    <a:lnTo>
                      <a:pt x="31115" y="13405"/>
                    </a:lnTo>
                    <a:lnTo>
                      <a:pt x="311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2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0" name="Google Shape;8900;p156"/>
              <p:cNvSpPr/>
              <p:nvPr/>
            </p:nvSpPr>
            <p:spPr>
              <a:xfrm>
                <a:off x="6008337" y="8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68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1" name="Google Shape;8901;p156"/>
              <p:cNvSpPr/>
              <p:nvPr/>
            </p:nvSpPr>
            <p:spPr>
              <a:xfrm>
                <a:off x="6754575" y="2209363"/>
                <a:ext cx="2389434" cy="2934165"/>
              </a:xfrm>
              <a:custGeom>
                <a:avLst/>
                <a:gdLst/>
                <a:ahLst/>
                <a:cxnLst/>
                <a:rect l="l" t="t" r="r" b="b"/>
                <a:pathLst>
                  <a:path w="54256" h="66625" extrusionOk="0">
                    <a:moveTo>
                      <a:pt x="54255" y="1"/>
                    </a:moveTo>
                    <a:lnTo>
                      <a:pt x="0" y="66625"/>
                    </a:lnTo>
                    <a:lnTo>
                      <a:pt x="10917" y="66625"/>
                    </a:lnTo>
                    <a:lnTo>
                      <a:pt x="54255" y="13387"/>
                    </a:lnTo>
                    <a:lnTo>
                      <a:pt x="5425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902" name="Google Shape;8902;p156"/>
            <p:cNvSpPr/>
            <p:nvPr/>
          </p:nvSpPr>
          <p:spPr>
            <a:xfrm>
              <a:off x="5727999" y="957482"/>
              <a:ext cx="3408520" cy="4186046"/>
            </a:xfrm>
            <a:custGeom>
              <a:avLst/>
              <a:gdLst/>
              <a:ahLst/>
              <a:cxnLst/>
              <a:rect l="l" t="t" r="r" b="b"/>
              <a:pathLst>
                <a:path w="77396" h="95051" extrusionOk="0">
                  <a:moveTo>
                    <a:pt x="77395" y="1"/>
                  </a:moveTo>
                  <a:lnTo>
                    <a:pt x="0" y="95051"/>
                  </a:lnTo>
                  <a:lnTo>
                    <a:pt x="10916" y="95051"/>
                  </a:lnTo>
                  <a:lnTo>
                    <a:pt x="77395" y="13406"/>
                  </a:lnTo>
                  <a:lnTo>
                    <a:pt x="7739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29000">
                  <a:srgbClr val="87D2E4">
                    <a:alpha val="0"/>
                  </a:srgbClr>
                </a:gs>
                <a:gs pos="75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3" name="Google Shape;8903;p156"/>
          <p:cNvGrpSpPr/>
          <p:nvPr/>
        </p:nvGrpSpPr>
        <p:grpSpPr>
          <a:xfrm>
            <a:off x="7655642" y="-593456"/>
            <a:ext cx="2161745" cy="6330274"/>
            <a:chOff x="7655642" y="-593456"/>
            <a:chExt cx="2161745" cy="6330274"/>
          </a:xfrm>
        </p:grpSpPr>
        <p:grpSp>
          <p:nvGrpSpPr>
            <p:cNvPr id="8904" name="Google Shape;8904;p156"/>
            <p:cNvGrpSpPr/>
            <p:nvPr/>
          </p:nvGrpSpPr>
          <p:grpSpPr>
            <a:xfrm rot="-1799999">
              <a:off x="8370438" y="-615088"/>
              <a:ext cx="732152" cy="3055365"/>
              <a:chOff x="3615675" y="367825"/>
              <a:chExt cx="808650" cy="3374600"/>
            </a:xfrm>
          </p:grpSpPr>
          <p:sp>
            <p:nvSpPr>
              <p:cNvPr id="8905" name="Google Shape;8905;p156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6" name="Google Shape;8906;p156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7" name="Google Shape;8907;p156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8" name="Google Shape;8908;p156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9" name="Google Shape;8909;p156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0" name="Google Shape;8910;p156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1" name="Google Shape;8911;p156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2" name="Google Shape;8912;p156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3" name="Google Shape;8913;p156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4" name="Google Shape;8914;p156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5" name="Google Shape;8915;p156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6" name="Google Shape;8916;p156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7" name="Google Shape;8917;p156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8" name="Google Shape;8918;p156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9" name="Google Shape;8919;p156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0" name="Google Shape;8920;p156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1" name="Google Shape;8921;p156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2" name="Google Shape;8922;p156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3" name="Google Shape;8923;p156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4" name="Google Shape;8924;p156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5" name="Google Shape;8925;p156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6" name="Google Shape;8926;p156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7" name="Google Shape;8927;p156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8" name="Google Shape;8928;p156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9" name="Google Shape;8929;p156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0" name="Google Shape;8930;p156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1" name="Google Shape;8931;p156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2" name="Google Shape;8932;p156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3" name="Google Shape;8933;p156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4" name="Google Shape;8934;p156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5" name="Google Shape;8935;p156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36" name="Google Shape;8936;p156"/>
            <p:cNvGrpSpPr/>
            <p:nvPr/>
          </p:nvGrpSpPr>
          <p:grpSpPr>
            <a:xfrm rot="-9000001" flipH="1">
              <a:off x="8370439" y="2703086"/>
              <a:ext cx="732152" cy="3055365"/>
              <a:chOff x="3615675" y="367825"/>
              <a:chExt cx="808650" cy="3374600"/>
            </a:xfrm>
          </p:grpSpPr>
          <p:sp>
            <p:nvSpPr>
              <p:cNvPr id="8937" name="Google Shape;8937;p156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8" name="Google Shape;8938;p156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9" name="Google Shape;8939;p156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0" name="Google Shape;8940;p156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1" name="Google Shape;8941;p156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2" name="Google Shape;8942;p156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3" name="Google Shape;8943;p156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4" name="Google Shape;8944;p156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5" name="Google Shape;8945;p156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6" name="Google Shape;8946;p156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7" name="Google Shape;8947;p156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8" name="Google Shape;8948;p156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9" name="Google Shape;8949;p156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0" name="Google Shape;8950;p156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1" name="Google Shape;8951;p156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2" name="Google Shape;8952;p156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3" name="Google Shape;8953;p156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4" name="Google Shape;8954;p156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5" name="Google Shape;8955;p156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6" name="Google Shape;8956;p156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7" name="Google Shape;8957;p156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8" name="Google Shape;8958;p156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9" name="Google Shape;8959;p156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0" name="Google Shape;8960;p156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1" name="Google Shape;8961;p156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2" name="Google Shape;8962;p156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3" name="Google Shape;8963;p156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4" name="Google Shape;8964;p156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5" name="Google Shape;8965;p156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6" name="Google Shape;8966;p156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7" name="Google Shape;8967;p156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968" name="Google Shape;8968;p156"/>
          <p:cNvSpPr txBox="1">
            <a:spLocks noGrp="1"/>
          </p:cNvSpPr>
          <p:nvPr>
            <p:ph type="body" idx="1"/>
          </p:nvPr>
        </p:nvSpPr>
        <p:spPr>
          <a:xfrm>
            <a:off x="720000" y="1714631"/>
            <a:ext cx="6505800" cy="250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17500">
              <a:spcBef>
                <a:spcPts val="1000"/>
              </a:spcBef>
              <a:spcAft>
                <a:spcPts val="0"/>
              </a:spcAft>
              <a:buSzPts val="1400"/>
              <a:buChar char="○"/>
              <a:defRPr sz="16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6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6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6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6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600"/>
            </a:lvl9pPr>
          </a:lstStyle>
          <a:p>
            <a:endParaRPr/>
          </a:p>
        </p:txBody>
      </p:sp>
      <p:sp>
        <p:nvSpPr>
          <p:cNvPr id="8969" name="Google Shape;8969;p156"/>
          <p:cNvSpPr txBox="1">
            <a:spLocks noGrp="1"/>
          </p:cNvSpPr>
          <p:nvPr>
            <p:ph type="title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0_1_1_1_1_1_1_1_1">
    <p:spTree>
      <p:nvGrpSpPr>
        <p:cNvPr id="1" name="Shape 8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71" name="Google Shape;8971;p157"/>
          <p:cNvGrpSpPr/>
          <p:nvPr/>
        </p:nvGrpSpPr>
        <p:grpSpPr>
          <a:xfrm>
            <a:off x="26" y="-294805"/>
            <a:ext cx="9143984" cy="6027911"/>
            <a:chOff x="26" y="-294805"/>
            <a:chExt cx="9143984" cy="6027911"/>
          </a:xfrm>
        </p:grpSpPr>
        <p:sp>
          <p:nvSpPr>
            <p:cNvPr id="8972" name="Google Shape;8972;p157"/>
            <p:cNvSpPr/>
            <p:nvPr/>
          </p:nvSpPr>
          <p:spPr>
            <a:xfrm>
              <a:off x="470966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973" name="Google Shape;8973;p157"/>
            <p:cNvGrpSpPr/>
            <p:nvPr/>
          </p:nvGrpSpPr>
          <p:grpSpPr>
            <a:xfrm>
              <a:off x="783924" y="4009249"/>
              <a:ext cx="4360695" cy="1723858"/>
              <a:chOff x="791415" y="4009249"/>
              <a:chExt cx="4360695" cy="1723858"/>
            </a:xfrm>
          </p:grpSpPr>
          <p:sp>
            <p:nvSpPr>
              <p:cNvPr id="8974" name="Google Shape;8974;p157"/>
              <p:cNvSpPr/>
              <p:nvPr/>
            </p:nvSpPr>
            <p:spPr>
              <a:xfrm>
                <a:off x="791415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5" name="Google Shape;8975;p157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6" name="Google Shape;8976;p157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7" name="Google Shape;8977;p157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978" name="Google Shape;8978;p157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9" name="Google Shape;8979;p157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0" name="Google Shape;8980;p157"/>
            <p:cNvSpPr/>
            <p:nvPr/>
          </p:nvSpPr>
          <p:spPr>
            <a:xfrm>
              <a:off x="6008337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1" name="Google Shape;8981;p157"/>
            <p:cNvSpPr/>
            <p:nvPr/>
          </p:nvSpPr>
          <p:spPr>
            <a:xfrm>
              <a:off x="6754575" y="2209363"/>
              <a:ext cx="2389434" cy="2934165"/>
            </a:xfrm>
            <a:custGeom>
              <a:avLst/>
              <a:gdLst/>
              <a:ahLst/>
              <a:cxnLst/>
              <a:rect l="l" t="t" r="r" b="b"/>
              <a:pathLst>
                <a:path w="54256" h="66625" extrusionOk="0">
                  <a:moveTo>
                    <a:pt x="54255" y="1"/>
                  </a:moveTo>
                  <a:lnTo>
                    <a:pt x="0" y="66625"/>
                  </a:lnTo>
                  <a:lnTo>
                    <a:pt x="10917" y="66625"/>
                  </a:lnTo>
                  <a:lnTo>
                    <a:pt x="54255" y="13387"/>
                  </a:lnTo>
                  <a:lnTo>
                    <a:pt x="5425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29000">
                  <a:srgbClr val="87D2E4">
                    <a:alpha val="0"/>
                  </a:srgbClr>
                </a:gs>
                <a:gs pos="75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2" name="Google Shape;8982;p157"/>
            <p:cNvSpPr/>
            <p:nvPr/>
          </p:nvSpPr>
          <p:spPr>
            <a:xfrm>
              <a:off x="7773661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3" name="Google Shape;8983;p157"/>
            <p:cNvSpPr/>
            <p:nvPr/>
          </p:nvSpPr>
          <p:spPr>
            <a:xfrm>
              <a:off x="5735490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4" name="Google Shape;8984;p157"/>
            <p:cNvSpPr/>
            <p:nvPr/>
          </p:nvSpPr>
          <p:spPr>
            <a:xfrm>
              <a:off x="26" y="2502977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5" name="Google Shape;8985;p157"/>
            <p:cNvSpPr/>
            <p:nvPr/>
          </p:nvSpPr>
          <p:spPr>
            <a:xfrm>
              <a:off x="26" y="125109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86" name="Google Shape;8986;p157"/>
          <p:cNvGrpSpPr/>
          <p:nvPr/>
        </p:nvGrpSpPr>
        <p:grpSpPr>
          <a:xfrm>
            <a:off x="-874705" y="3166983"/>
            <a:ext cx="10893410" cy="2678535"/>
            <a:chOff x="-874705" y="3166983"/>
            <a:chExt cx="10893410" cy="2678535"/>
          </a:xfrm>
        </p:grpSpPr>
        <p:grpSp>
          <p:nvGrpSpPr>
            <p:cNvPr id="8987" name="Google Shape;8987;p157"/>
            <p:cNvGrpSpPr/>
            <p:nvPr/>
          </p:nvGrpSpPr>
          <p:grpSpPr>
            <a:xfrm rot="-2700000" flipH="1">
              <a:off x="98438" y="2978365"/>
              <a:ext cx="732250" cy="3055771"/>
              <a:chOff x="3615675" y="367825"/>
              <a:chExt cx="808650" cy="3374600"/>
            </a:xfrm>
          </p:grpSpPr>
          <p:sp>
            <p:nvSpPr>
              <p:cNvPr id="8988" name="Google Shape;8988;p157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9" name="Google Shape;8989;p157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0" name="Google Shape;8990;p157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1" name="Google Shape;8991;p157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2" name="Google Shape;8992;p157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3" name="Google Shape;8993;p157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4" name="Google Shape;8994;p157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5" name="Google Shape;8995;p157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6" name="Google Shape;8996;p157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7" name="Google Shape;8997;p157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8" name="Google Shape;8998;p157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9" name="Google Shape;8999;p157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0" name="Google Shape;9000;p157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1" name="Google Shape;9001;p157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2" name="Google Shape;9002;p157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3" name="Google Shape;9003;p157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4" name="Google Shape;9004;p157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5" name="Google Shape;9005;p157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6" name="Google Shape;9006;p157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7" name="Google Shape;9007;p157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8" name="Google Shape;9008;p157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9" name="Google Shape;9009;p157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0" name="Google Shape;9010;p157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1" name="Google Shape;9011;p157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2" name="Google Shape;9012;p157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3" name="Google Shape;9013;p157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4" name="Google Shape;9014;p157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5" name="Google Shape;9015;p157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6" name="Google Shape;9016;p157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7" name="Google Shape;9017;p157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8" name="Google Shape;9018;p157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19" name="Google Shape;9019;p157"/>
            <p:cNvGrpSpPr/>
            <p:nvPr/>
          </p:nvGrpSpPr>
          <p:grpSpPr>
            <a:xfrm rot="2700000">
              <a:off x="8313313" y="2978365"/>
              <a:ext cx="732250" cy="3055771"/>
              <a:chOff x="3615675" y="367825"/>
              <a:chExt cx="808650" cy="3374600"/>
            </a:xfrm>
          </p:grpSpPr>
          <p:sp>
            <p:nvSpPr>
              <p:cNvPr id="9020" name="Google Shape;9020;p157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1" name="Google Shape;9021;p157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2" name="Google Shape;9022;p157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3" name="Google Shape;9023;p157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4" name="Google Shape;9024;p157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5" name="Google Shape;9025;p157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6" name="Google Shape;9026;p157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7" name="Google Shape;9027;p157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8" name="Google Shape;9028;p157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9" name="Google Shape;9029;p157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0" name="Google Shape;9030;p157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1" name="Google Shape;9031;p157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2" name="Google Shape;9032;p157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3" name="Google Shape;9033;p157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4" name="Google Shape;9034;p157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5" name="Google Shape;9035;p157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6" name="Google Shape;9036;p157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7" name="Google Shape;9037;p157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8" name="Google Shape;9038;p157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9" name="Google Shape;9039;p157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0" name="Google Shape;9040;p157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1" name="Google Shape;9041;p157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2" name="Google Shape;9042;p157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3" name="Google Shape;9043;p157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4" name="Google Shape;9044;p157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5" name="Google Shape;9045;p157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6" name="Google Shape;9046;p157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7" name="Google Shape;9047;p157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8" name="Google Shape;9048;p157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9" name="Google Shape;9049;p157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0" name="Google Shape;9050;p157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051" name="Google Shape;9051;p157"/>
          <p:cNvSpPr txBox="1">
            <a:spLocks noGrp="1"/>
          </p:cNvSpPr>
          <p:nvPr>
            <p:ph type="subTitle" idx="1"/>
          </p:nvPr>
        </p:nvSpPr>
        <p:spPr>
          <a:xfrm>
            <a:off x="1626600" y="3975634"/>
            <a:ext cx="5890800" cy="59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052" name="Google Shape;9052;p157"/>
          <p:cNvSpPr txBox="1">
            <a:spLocks noGrp="1"/>
          </p:cNvSpPr>
          <p:nvPr>
            <p:ph type="title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20">
    <p:spTree>
      <p:nvGrpSpPr>
        <p:cNvPr id="1" name="Shape 9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4" name="Google Shape;9054;p158"/>
          <p:cNvSpPr txBox="1">
            <a:spLocks noGrp="1"/>
          </p:cNvSpPr>
          <p:nvPr>
            <p:ph type="title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grpSp>
        <p:nvGrpSpPr>
          <p:cNvPr id="9055" name="Google Shape;9055;p158"/>
          <p:cNvGrpSpPr/>
          <p:nvPr/>
        </p:nvGrpSpPr>
        <p:grpSpPr>
          <a:xfrm>
            <a:off x="26" y="-294805"/>
            <a:ext cx="9143984" cy="6027911"/>
            <a:chOff x="26" y="-294805"/>
            <a:chExt cx="9143984" cy="6027911"/>
          </a:xfrm>
        </p:grpSpPr>
        <p:sp>
          <p:nvSpPr>
            <p:cNvPr id="9056" name="Google Shape;9056;p158"/>
            <p:cNvSpPr/>
            <p:nvPr/>
          </p:nvSpPr>
          <p:spPr>
            <a:xfrm>
              <a:off x="470966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57" name="Google Shape;9057;p158"/>
            <p:cNvGrpSpPr/>
            <p:nvPr/>
          </p:nvGrpSpPr>
          <p:grpSpPr>
            <a:xfrm>
              <a:off x="783924" y="4009249"/>
              <a:ext cx="4360695" cy="1723858"/>
              <a:chOff x="791415" y="4009249"/>
              <a:chExt cx="4360695" cy="1723858"/>
            </a:xfrm>
          </p:grpSpPr>
          <p:sp>
            <p:nvSpPr>
              <p:cNvPr id="9058" name="Google Shape;9058;p158"/>
              <p:cNvSpPr/>
              <p:nvPr/>
            </p:nvSpPr>
            <p:spPr>
              <a:xfrm>
                <a:off x="791415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9" name="Google Shape;9059;p158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0" name="Google Shape;9060;p158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1" name="Google Shape;9061;p158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062" name="Google Shape;9062;p158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3" name="Google Shape;9063;p158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4" name="Google Shape;9064;p158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5" name="Google Shape;9065;p158"/>
            <p:cNvSpPr/>
            <p:nvPr/>
          </p:nvSpPr>
          <p:spPr>
            <a:xfrm>
              <a:off x="6008337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6" name="Google Shape;9066;p158"/>
            <p:cNvSpPr/>
            <p:nvPr/>
          </p:nvSpPr>
          <p:spPr>
            <a:xfrm>
              <a:off x="7773661" y="3460451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7" name="Google Shape;9067;p158"/>
            <p:cNvSpPr/>
            <p:nvPr/>
          </p:nvSpPr>
          <p:spPr>
            <a:xfrm>
              <a:off x="6754575" y="2209363"/>
              <a:ext cx="2389434" cy="2934165"/>
            </a:xfrm>
            <a:custGeom>
              <a:avLst/>
              <a:gdLst/>
              <a:ahLst/>
              <a:cxnLst/>
              <a:rect l="l" t="t" r="r" b="b"/>
              <a:pathLst>
                <a:path w="54256" h="66625" extrusionOk="0">
                  <a:moveTo>
                    <a:pt x="54255" y="1"/>
                  </a:moveTo>
                  <a:lnTo>
                    <a:pt x="0" y="66625"/>
                  </a:lnTo>
                  <a:lnTo>
                    <a:pt x="10917" y="66625"/>
                  </a:lnTo>
                  <a:lnTo>
                    <a:pt x="54255" y="13387"/>
                  </a:lnTo>
                  <a:lnTo>
                    <a:pt x="5425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29000">
                  <a:srgbClr val="87D2E4">
                    <a:alpha val="0"/>
                  </a:srgbClr>
                </a:gs>
                <a:gs pos="75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8" name="Google Shape;9068;p158"/>
            <p:cNvSpPr/>
            <p:nvPr/>
          </p:nvSpPr>
          <p:spPr>
            <a:xfrm>
              <a:off x="26" y="2502977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7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9" name="Google Shape;9069;p158"/>
            <p:cNvSpPr/>
            <p:nvPr/>
          </p:nvSpPr>
          <p:spPr>
            <a:xfrm>
              <a:off x="7773661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0" name="Google Shape;9070;p158"/>
            <p:cNvSpPr/>
            <p:nvPr/>
          </p:nvSpPr>
          <p:spPr>
            <a:xfrm>
              <a:off x="5735490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1" name="Google Shape;9071;p158"/>
          <p:cNvGrpSpPr/>
          <p:nvPr/>
        </p:nvGrpSpPr>
        <p:grpSpPr>
          <a:xfrm>
            <a:off x="-773505" y="-920667"/>
            <a:ext cx="10691010" cy="6984835"/>
            <a:chOff x="-773505" y="-920667"/>
            <a:chExt cx="10691010" cy="6984835"/>
          </a:xfrm>
        </p:grpSpPr>
        <p:grpSp>
          <p:nvGrpSpPr>
            <p:cNvPr id="9072" name="Google Shape;9072;p158"/>
            <p:cNvGrpSpPr/>
            <p:nvPr/>
          </p:nvGrpSpPr>
          <p:grpSpPr>
            <a:xfrm rot="-2700000" flipH="1">
              <a:off x="199638" y="3197015"/>
              <a:ext cx="732250" cy="3055771"/>
              <a:chOff x="3615675" y="367825"/>
              <a:chExt cx="808650" cy="3374600"/>
            </a:xfrm>
          </p:grpSpPr>
          <p:sp>
            <p:nvSpPr>
              <p:cNvPr id="9073" name="Google Shape;9073;p158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4" name="Google Shape;9074;p158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5" name="Google Shape;9075;p158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6" name="Google Shape;9076;p158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7" name="Google Shape;9077;p158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8" name="Google Shape;9078;p158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9" name="Google Shape;9079;p158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0" name="Google Shape;9080;p158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1" name="Google Shape;9081;p158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2" name="Google Shape;9082;p158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3" name="Google Shape;9083;p158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4" name="Google Shape;9084;p158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5" name="Google Shape;9085;p158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6" name="Google Shape;9086;p158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7" name="Google Shape;9087;p158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8" name="Google Shape;9088;p158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9" name="Google Shape;9089;p158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0" name="Google Shape;9090;p158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1" name="Google Shape;9091;p158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2" name="Google Shape;9092;p158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3" name="Google Shape;9093;p158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4" name="Google Shape;9094;p158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5" name="Google Shape;9095;p158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6" name="Google Shape;9096;p158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7" name="Google Shape;9097;p158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8" name="Google Shape;9098;p158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9" name="Google Shape;9099;p158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0" name="Google Shape;9100;p158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1" name="Google Shape;9101;p158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2" name="Google Shape;9102;p158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3" name="Google Shape;9103;p158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04" name="Google Shape;9104;p158"/>
            <p:cNvGrpSpPr/>
            <p:nvPr/>
          </p:nvGrpSpPr>
          <p:grpSpPr>
            <a:xfrm rot="-2700000" flipH="1">
              <a:off x="8212113" y="-1109285"/>
              <a:ext cx="732250" cy="3055771"/>
              <a:chOff x="3615675" y="367825"/>
              <a:chExt cx="808650" cy="3374600"/>
            </a:xfrm>
          </p:grpSpPr>
          <p:sp>
            <p:nvSpPr>
              <p:cNvPr id="9105" name="Google Shape;9105;p158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6" name="Google Shape;9106;p158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7" name="Google Shape;9107;p158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8" name="Google Shape;9108;p158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9" name="Google Shape;9109;p158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0" name="Google Shape;9110;p158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1" name="Google Shape;9111;p158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2" name="Google Shape;9112;p158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3" name="Google Shape;9113;p158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4" name="Google Shape;9114;p158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5" name="Google Shape;9115;p158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6" name="Google Shape;9116;p158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7" name="Google Shape;9117;p158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8" name="Google Shape;9118;p158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9" name="Google Shape;9119;p158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0" name="Google Shape;9120;p158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1" name="Google Shape;9121;p158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2" name="Google Shape;9122;p158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3" name="Google Shape;9123;p158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4" name="Google Shape;9124;p158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5" name="Google Shape;9125;p158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6" name="Google Shape;9126;p158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7" name="Google Shape;9127;p158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8" name="Google Shape;9128;p158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9" name="Google Shape;9129;p158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0" name="Google Shape;9130;p158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1" name="Google Shape;9131;p158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2" name="Google Shape;9132;p158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3" name="Google Shape;9133;p158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4" name="Google Shape;9134;p158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5" name="Google Shape;9135;p158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20_1">
    <p:spTree>
      <p:nvGrpSpPr>
        <p:cNvPr id="1" name="Shape 9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37" name="Google Shape;9137;p159"/>
          <p:cNvGrpSpPr/>
          <p:nvPr/>
        </p:nvGrpSpPr>
        <p:grpSpPr>
          <a:xfrm>
            <a:off x="1777843" y="-294805"/>
            <a:ext cx="7366166" cy="6027911"/>
            <a:chOff x="1777843" y="-294805"/>
            <a:chExt cx="7366166" cy="6027911"/>
          </a:xfrm>
        </p:grpSpPr>
        <p:sp>
          <p:nvSpPr>
            <p:cNvPr id="9138" name="Google Shape;9138;p159"/>
            <p:cNvSpPr/>
            <p:nvPr/>
          </p:nvSpPr>
          <p:spPr>
            <a:xfrm>
              <a:off x="470966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39" name="Google Shape;9139;p159"/>
            <p:cNvGrpSpPr/>
            <p:nvPr/>
          </p:nvGrpSpPr>
          <p:grpSpPr>
            <a:xfrm>
              <a:off x="1777843" y="4009249"/>
              <a:ext cx="3366776" cy="1723858"/>
              <a:chOff x="1785333" y="4009249"/>
              <a:chExt cx="3366776" cy="1723858"/>
            </a:xfrm>
          </p:grpSpPr>
          <p:sp>
            <p:nvSpPr>
              <p:cNvPr id="9140" name="Google Shape;9140;p159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1" name="Google Shape;9141;p159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2" name="Google Shape;9142;p159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143" name="Google Shape;9143;p159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4" name="Google Shape;9144;p159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5" name="Google Shape;9145;p159"/>
            <p:cNvSpPr/>
            <p:nvPr/>
          </p:nvSpPr>
          <p:spPr>
            <a:xfrm>
              <a:off x="7773661" y="3460451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6" name="Google Shape;9146;p159"/>
            <p:cNvSpPr/>
            <p:nvPr/>
          </p:nvSpPr>
          <p:spPr>
            <a:xfrm>
              <a:off x="6754575" y="2209363"/>
              <a:ext cx="2389434" cy="2934165"/>
            </a:xfrm>
            <a:custGeom>
              <a:avLst/>
              <a:gdLst/>
              <a:ahLst/>
              <a:cxnLst/>
              <a:rect l="l" t="t" r="r" b="b"/>
              <a:pathLst>
                <a:path w="54256" h="66625" extrusionOk="0">
                  <a:moveTo>
                    <a:pt x="54255" y="1"/>
                  </a:moveTo>
                  <a:lnTo>
                    <a:pt x="0" y="66625"/>
                  </a:lnTo>
                  <a:lnTo>
                    <a:pt x="10917" y="66625"/>
                  </a:lnTo>
                  <a:lnTo>
                    <a:pt x="54255" y="13387"/>
                  </a:lnTo>
                  <a:lnTo>
                    <a:pt x="5425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29000">
                  <a:srgbClr val="87D2E4">
                    <a:alpha val="0"/>
                  </a:srgbClr>
                </a:gs>
                <a:gs pos="75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7" name="Google Shape;9147;p159"/>
            <p:cNvSpPr/>
            <p:nvPr/>
          </p:nvSpPr>
          <p:spPr>
            <a:xfrm>
              <a:off x="7773661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8" name="Google Shape;9148;p159"/>
            <p:cNvSpPr/>
            <p:nvPr/>
          </p:nvSpPr>
          <p:spPr>
            <a:xfrm>
              <a:off x="5735490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49" name="Google Shape;9149;p159"/>
          <p:cNvSpPr txBox="1">
            <a:spLocks noGrp="1"/>
          </p:cNvSpPr>
          <p:nvPr>
            <p:ph type="title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grpSp>
        <p:nvGrpSpPr>
          <p:cNvPr id="9150" name="Google Shape;9150;p159"/>
          <p:cNvGrpSpPr/>
          <p:nvPr/>
        </p:nvGrpSpPr>
        <p:grpSpPr>
          <a:xfrm rot="-2700000" flipH="1">
            <a:off x="450721" y="3080683"/>
            <a:ext cx="732250" cy="3055771"/>
            <a:chOff x="3615675" y="367825"/>
            <a:chExt cx="808650" cy="3374600"/>
          </a:xfrm>
        </p:grpSpPr>
        <p:sp>
          <p:nvSpPr>
            <p:cNvPr id="9151" name="Google Shape;9151;p159"/>
            <p:cNvSpPr/>
            <p:nvPr/>
          </p:nvSpPr>
          <p:spPr>
            <a:xfrm>
              <a:off x="3663733" y="2002850"/>
              <a:ext cx="714802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2" name="Google Shape;9152;p159"/>
            <p:cNvSpPr/>
            <p:nvPr/>
          </p:nvSpPr>
          <p:spPr>
            <a:xfrm>
              <a:off x="3649500" y="367825"/>
              <a:ext cx="774825" cy="3374600"/>
            </a:xfrm>
            <a:custGeom>
              <a:avLst/>
              <a:gdLst/>
              <a:ahLst/>
              <a:cxnLst/>
              <a:rect l="l" t="t" r="r" b="b"/>
              <a:pathLst>
                <a:path w="30993" h="134984" extrusionOk="0">
                  <a:moveTo>
                    <a:pt x="29058" y="0"/>
                  </a:moveTo>
                  <a:cubicBezTo>
                    <a:pt x="28728" y="0"/>
                    <a:pt x="28392" y="245"/>
                    <a:pt x="28444" y="664"/>
                  </a:cubicBezTo>
                  <a:cubicBezTo>
                    <a:pt x="28476" y="790"/>
                    <a:pt x="29640" y="10229"/>
                    <a:pt x="14600" y="17592"/>
                  </a:cubicBezTo>
                  <a:cubicBezTo>
                    <a:pt x="1196" y="24136"/>
                    <a:pt x="1" y="31845"/>
                    <a:pt x="32" y="34048"/>
                  </a:cubicBezTo>
                  <a:cubicBezTo>
                    <a:pt x="95" y="36250"/>
                    <a:pt x="1196" y="43927"/>
                    <a:pt x="14600" y="50503"/>
                  </a:cubicBezTo>
                  <a:cubicBezTo>
                    <a:pt x="29640" y="57866"/>
                    <a:pt x="28444" y="67305"/>
                    <a:pt x="28444" y="67399"/>
                  </a:cubicBezTo>
                  <a:cubicBezTo>
                    <a:pt x="28444" y="67399"/>
                    <a:pt x="28444" y="67431"/>
                    <a:pt x="28444" y="67462"/>
                  </a:cubicBezTo>
                  <a:lnTo>
                    <a:pt x="28444" y="67525"/>
                  </a:lnTo>
                  <a:cubicBezTo>
                    <a:pt x="28444" y="67557"/>
                    <a:pt x="28444" y="67588"/>
                    <a:pt x="28444" y="67620"/>
                  </a:cubicBezTo>
                  <a:cubicBezTo>
                    <a:pt x="28476" y="67714"/>
                    <a:pt x="29640" y="77153"/>
                    <a:pt x="14600" y="84516"/>
                  </a:cubicBezTo>
                  <a:cubicBezTo>
                    <a:pt x="1196" y="91060"/>
                    <a:pt x="1" y="98769"/>
                    <a:pt x="32" y="100971"/>
                  </a:cubicBezTo>
                  <a:cubicBezTo>
                    <a:pt x="95" y="103174"/>
                    <a:pt x="1196" y="110851"/>
                    <a:pt x="14600" y="117427"/>
                  </a:cubicBezTo>
                  <a:cubicBezTo>
                    <a:pt x="29640" y="124758"/>
                    <a:pt x="28444" y="134197"/>
                    <a:pt x="28444" y="134292"/>
                  </a:cubicBezTo>
                  <a:cubicBezTo>
                    <a:pt x="28413" y="134638"/>
                    <a:pt x="28633" y="134921"/>
                    <a:pt x="28948" y="134984"/>
                  </a:cubicBezTo>
                  <a:lnTo>
                    <a:pt x="29042" y="134984"/>
                  </a:lnTo>
                  <a:cubicBezTo>
                    <a:pt x="29357" y="134984"/>
                    <a:pt x="29608" y="134764"/>
                    <a:pt x="29640" y="134449"/>
                  </a:cubicBezTo>
                  <a:cubicBezTo>
                    <a:pt x="29703" y="134040"/>
                    <a:pt x="30993" y="124097"/>
                    <a:pt x="15135" y="116326"/>
                  </a:cubicBezTo>
                  <a:cubicBezTo>
                    <a:pt x="2329" y="110065"/>
                    <a:pt x="1228" y="102985"/>
                    <a:pt x="1259" y="100940"/>
                  </a:cubicBezTo>
                  <a:cubicBezTo>
                    <a:pt x="1259" y="98926"/>
                    <a:pt x="2329" y="91815"/>
                    <a:pt x="15135" y="85554"/>
                  </a:cubicBezTo>
                  <a:cubicBezTo>
                    <a:pt x="30552" y="78003"/>
                    <a:pt x="29766" y="68406"/>
                    <a:pt x="29640" y="67494"/>
                  </a:cubicBezTo>
                  <a:cubicBezTo>
                    <a:pt x="29766" y="66550"/>
                    <a:pt x="30552" y="56953"/>
                    <a:pt x="15135" y="49433"/>
                  </a:cubicBezTo>
                  <a:cubicBezTo>
                    <a:pt x="2329" y="43141"/>
                    <a:pt x="1228" y="36061"/>
                    <a:pt x="1259" y="34048"/>
                  </a:cubicBezTo>
                  <a:cubicBezTo>
                    <a:pt x="1259" y="32002"/>
                    <a:pt x="2329" y="24892"/>
                    <a:pt x="15135" y="18630"/>
                  </a:cubicBezTo>
                  <a:cubicBezTo>
                    <a:pt x="30993" y="10859"/>
                    <a:pt x="29703" y="916"/>
                    <a:pt x="29640" y="507"/>
                  </a:cubicBezTo>
                  <a:cubicBezTo>
                    <a:pt x="29584" y="157"/>
                    <a:pt x="29323" y="0"/>
                    <a:pt x="290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3" name="Google Shape;9153;p159"/>
            <p:cNvSpPr/>
            <p:nvPr/>
          </p:nvSpPr>
          <p:spPr>
            <a:xfrm>
              <a:off x="3764350" y="31131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4" name="Google Shape;9154;p159"/>
            <p:cNvSpPr/>
            <p:nvPr/>
          </p:nvSpPr>
          <p:spPr>
            <a:xfrm>
              <a:off x="3764350" y="3463175"/>
              <a:ext cx="515250" cy="29900"/>
            </a:xfrm>
            <a:custGeom>
              <a:avLst/>
              <a:gdLst/>
              <a:ahLst/>
              <a:cxnLst/>
              <a:rect l="l" t="t" r="r" b="b"/>
              <a:pathLst>
                <a:path w="20610" h="1196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5" name="Google Shape;9155;p159"/>
            <p:cNvSpPr/>
            <p:nvPr/>
          </p:nvSpPr>
          <p:spPr>
            <a:xfrm>
              <a:off x="3668400" y="2975475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1"/>
                  </a:moveTo>
                  <a:cubicBezTo>
                    <a:pt x="0" y="1"/>
                    <a:pt x="0" y="1165"/>
                    <a:pt x="787" y="1165"/>
                  </a:cubicBezTo>
                  <a:lnTo>
                    <a:pt x="27437" y="1165"/>
                  </a:lnTo>
                  <a:cubicBezTo>
                    <a:pt x="28223" y="1165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6" name="Google Shape;9156;p159"/>
            <p:cNvSpPr/>
            <p:nvPr/>
          </p:nvSpPr>
          <p:spPr>
            <a:xfrm>
              <a:off x="3651075" y="2837025"/>
              <a:ext cx="739425" cy="29925"/>
            </a:xfrm>
            <a:custGeom>
              <a:avLst/>
              <a:gdLst/>
              <a:ahLst/>
              <a:cxnLst/>
              <a:rect l="l" t="t" r="r" b="b"/>
              <a:pathLst>
                <a:path w="29577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28790" y="1197"/>
                  </a:lnTo>
                  <a:cubicBezTo>
                    <a:pt x="29577" y="1197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7" name="Google Shape;9157;p159"/>
            <p:cNvSpPr/>
            <p:nvPr/>
          </p:nvSpPr>
          <p:spPr>
            <a:xfrm>
              <a:off x="3714000" y="269937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1"/>
                  </a:moveTo>
                  <a:cubicBezTo>
                    <a:pt x="1" y="1"/>
                    <a:pt x="1" y="1165"/>
                    <a:pt x="788" y="1165"/>
                  </a:cubicBezTo>
                  <a:lnTo>
                    <a:pt x="23788" y="1165"/>
                  </a:lnTo>
                  <a:cubicBezTo>
                    <a:pt x="24574" y="1165"/>
                    <a:pt x="24574" y="1"/>
                    <a:pt x="23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8" name="Google Shape;9158;p159"/>
            <p:cNvSpPr/>
            <p:nvPr/>
          </p:nvSpPr>
          <p:spPr>
            <a:xfrm>
              <a:off x="3764350" y="1431375"/>
              <a:ext cx="515250" cy="29125"/>
            </a:xfrm>
            <a:custGeom>
              <a:avLst/>
              <a:gdLst/>
              <a:ahLst/>
              <a:cxnLst/>
              <a:rect l="l" t="t" r="r" b="b"/>
              <a:pathLst>
                <a:path w="20610" h="1165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19854" y="1165"/>
                  </a:lnTo>
                  <a:cubicBezTo>
                    <a:pt x="20609" y="1165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9" name="Google Shape;9159;p159"/>
            <p:cNvSpPr/>
            <p:nvPr/>
          </p:nvSpPr>
          <p:spPr>
            <a:xfrm>
              <a:off x="3764350" y="63377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0" name="Google Shape;9160;p159"/>
            <p:cNvSpPr/>
            <p:nvPr/>
          </p:nvSpPr>
          <p:spPr>
            <a:xfrm>
              <a:off x="3668400" y="1292950"/>
              <a:ext cx="705600" cy="29900"/>
            </a:xfrm>
            <a:custGeom>
              <a:avLst/>
              <a:gdLst/>
              <a:ahLst/>
              <a:cxnLst/>
              <a:rect l="l" t="t" r="r" b="b"/>
              <a:pathLst>
                <a:path w="28224" h="1196" extrusionOk="0">
                  <a:moveTo>
                    <a:pt x="787" y="0"/>
                  </a:moveTo>
                  <a:cubicBezTo>
                    <a:pt x="0" y="0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1" name="Google Shape;9161;p159"/>
            <p:cNvSpPr/>
            <p:nvPr/>
          </p:nvSpPr>
          <p:spPr>
            <a:xfrm>
              <a:off x="3668400" y="497700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0"/>
                  </a:moveTo>
                  <a:cubicBezTo>
                    <a:pt x="0" y="0"/>
                    <a:pt x="0" y="1164"/>
                    <a:pt x="787" y="1164"/>
                  </a:cubicBezTo>
                  <a:lnTo>
                    <a:pt x="27437" y="1164"/>
                  </a:lnTo>
                  <a:cubicBezTo>
                    <a:pt x="28223" y="1164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2" name="Google Shape;9162;p159"/>
            <p:cNvSpPr/>
            <p:nvPr/>
          </p:nvSpPr>
          <p:spPr>
            <a:xfrm>
              <a:off x="3651075" y="1155275"/>
              <a:ext cx="739425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3" name="Google Shape;9163;p159"/>
            <p:cNvSpPr/>
            <p:nvPr/>
          </p:nvSpPr>
          <p:spPr>
            <a:xfrm>
              <a:off x="3714000" y="1016850"/>
              <a:ext cx="597075" cy="29900"/>
            </a:xfrm>
            <a:custGeom>
              <a:avLst/>
              <a:gdLst/>
              <a:ahLst/>
              <a:cxnLst/>
              <a:rect l="l" t="t" r="r" b="b"/>
              <a:pathLst>
                <a:path w="23883" h="1196" extrusionOk="0">
                  <a:moveTo>
                    <a:pt x="788" y="0"/>
                  </a:moveTo>
                  <a:cubicBezTo>
                    <a:pt x="1" y="0"/>
                    <a:pt x="1" y="1196"/>
                    <a:pt x="788" y="1196"/>
                  </a:cubicBezTo>
                  <a:lnTo>
                    <a:pt x="23882" y="1196"/>
                  </a:lnTo>
                  <a:cubicBezTo>
                    <a:pt x="23536" y="787"/>
                    <a:pt x="23253" y="409"/>
                    <a:pt x="22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4" name="Google Shape;9164;p159"/>
            <p:cNvSpPr/>
            <p:nvPr/>
          </p:nvSpPr>
          <p:spPr>
            <a:xfrm>
              <a:off x="3764350" y="23029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19854" y="1197"/>
                  </a:lnTo>
                  <a:cubicBezTo>
                    <a:pt x="20609" y="1197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5" name="Google Shape;9165;p159"/>
            <p:cNvSpPr/>
            <p:nvPr/>
          </p:nvSpPr>
          <p:spPr>
            <a:xfrm>
              <a:off x="3668400" y="2165275"/>
              <a:ext cx="705600" cy="29925"/>
            </a:xfrm>
            <a:custGeom>
              <a:avLst/>
              <a:gdLst/>
              <a:ahLst/>
              <a:cxnLst/>
              <a:rect l="l" t="t" r="r" b="b"/>
              <a:pathLst>
                <a:path w="28224" h="1197" extrusionOk="0">
                  <a:moveTo>
                    <a:pt x="787" y="1"/>
                  </a:moveTo>
                  <a:cubicBezTo>
                    <a:pt x="0" y="1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6" name="Google Shape;9166;p159"/>
            <p:cNvSpPr/>
            <p:nvPr/>
          </p:nvSpPr>
          <p:spPr>
            <a:xfrm>
              <a:off x="3714000" y="184042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0"/>
                  </a:moveTo>
                  <a:cubicBezTo>
                    <a:pt x="1" y="0"/>
                    <a:pt x="1" y="1164"/>
                    <a:pt x="788" y="1164"/>
                  </a:cubicBezTo>
                  <a:lnTo>
                    <a:pt x="23788" y="1164"/>
                  </a:lnTo>
                  <a:cubicBezTo>
                    <a:pt x="24574" y="1164"/>
                    <a:pt x="24574" y="0"/>
                    <a:pt x="237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7" name="Google Shape;9167;p159"/>
            <p:cNvSpPr/>
            <p:nvPr/>
          </p:nvSpPr>
          <p:spPr>
            <a:xfrm>
              <a:off x="3618050" y="367900"/>
              <a:ext cx="774025" cy="3374525"/>
            </a:xfrm>
            <a:custGeom>
              <a:avLst/>
              <a:gdLst/>
              <a:ahLst/>
              <a:cxnLst/>
              <a:rect l="l" t="t" r="r" b="b"/>
              <a:pathLst>
                <a:path w="30961" h="134981" extrusionOk="0">
                  <a:moveTo>
                    <a:pt x="1926" y="0"/>
                  </a:moveTo>
                  <a:cubicBezTo>
                    <a:pt x="1666" y="0"/>
                    <a:pt x="1409" y="157"/>
                    <a:pt x="1353" y="504"/>
                  </a:cubicBezTo>
                  <a:cubicBezTo>
                    <a:pt x="1322" y="944"/>
                    <a:pt x="0" y="10887"/>
                    <a:pt x="15858" y="18627"/>
                  </a:cubicBezTo>
                  <a:cubicBezTo>
                    <a:pt x="28664" y="24920"/>
                    <a:pt x="29765" y="31999"/>
                    <a:pt x="29734" y="34013"/>
                  </a:cubicBezTo>
                  <a:cubicBezTo>
                    <a:pt x="29702" y="36058"/>
                    <a:pt x="28664" y="43169"/>
                    <a:pt x="15858" y="49430"/>
                  </a:cubicBezTo>
                  <a:cubicBezTo>
                    <a:pt x="441" y="56982"/>
                    <a:pt x="1227" y="66578"/>
                    <a:pt x="1353" y="67491"/>
                  </a:cubicBezTo>
                  <a:cubicBezTo>
                    <a:pt x="1227" y="68403"/>
                    <a:pt x="441" y="78000"/>
                    <a:pt x="15858" y="85551"/>
                  </a:cubicBezTo>
                  <a:cubicBezTo>
                    <a:pt x="28664" y="91812"/>
                    <a:pt x="29765" y="98923"/>
                    <a:pt x="29734" y="100937"/>
                  </a:cubicBezTo>
                  <a:cubicBezTo>
                    <a:pt x="29702" y="102982"/>
                    <a:pt x="28664" y="110062"/>
                    <a:pt x="15858" y="116354"/>
                  </a:cubicBezTo>
                  <a:cubicBezTo>
                    <a:pt x="0" y="124094"/>
                    <a:pt x="1322" y="134037"/>
                    <a:pt x="1353" y="134478"/>
                  </a:cubicBezTo>
                  <a:cubicBezTo>
                    <a:pt x="1385" y="134761"/>
                    <a:pt x="1636" y="134981"/>
                    <a:pt x="1951" y="134981"/>
                  </a:cubicBezTo>
                  <a:lnTo>
                    <a:pt x="2045" y="134981"/>
                  </a:lnTo>
                  <a:cubicBezTo>
                    <a:pt x="2360" y="134950"/>
                    <a:pt x="2580" y="134635"/>
                    <a:pt x="2517" y="134320"/>
                  </a:cubicBezTo>
                  <a:cubicBezTo>
                    <a:pt x="2517" y="134226"/>
                    <a:pt x="1353" y="124787"/>
                    <a:pt x="16393" y="117424"/>
                  </a:cubicBezTo>
                  <a:cubicBezTo>
                    <a:pt x="29797" y="110880"/>
                    <a:pt x="30961" y="103171"/>
                    <a:pt x="30929" y="100968"/>
                  </a:cubicBezTo>
                  <a:cubicBezTo>
                    <a:pt x="30898" y="98766"/>
                    <a:pt x="29797" y="91089"/>
                    <a:pt x="16393" y="84544"/>
                  </a:cubicBezTo>
                  <a:cubicBezTo>
                    <a:pt x="1353" y="77182"/>
                    <a:pt x="2517" y="67742"/>
                    <a:pt x="2517" y="67648"/>
                  </a:cubicBezTo>
                  <a:cubicBezTo>
                    <a:pt x="2517" y="67617"/>
                    <a:pt x="2517" y="67585"/>
                    <a:pt x="2517" y="67554"/>
                  </a:cubicBezTo>
                  <a:lnTo>
                    <a:pt x="2517" y="67491"/>
                  </a:lnTo>
                  <a:cubicBezTo>
                    <a:pt x="2517" y="67459"/>
                    <a:pt x="2517" y="67428"/>
                    <a:pt x="2517" y="67396"/>
                  </a:cubicBezTo>
                  <a:cubicBezTo>
                    <a:pt x="2517" y="67302"/>
                    <a:pt x="1353" y="57863"/>
                    <a:pt x="16393" y="50500"/>
                  </a:cubicBezTo>
                  <a:cubicBezTo>
                    <a:pt x="29797" y="43924"/>
                    <a:pt x="30961" y="36247"/>
                    <a:pt x="30929" y="34045"/>
                  </a:cubicBezTo>
                  <a:cubicBezTo>
                    <a:pt x="30898" y="31842"/>
                    <a:pt x="29797" y="24165"/>
                    <a:pt x="16393" y="17589"/>
                  </a:cubicBezTo>
                  <a:cubicBezTo>
                    <a:pt x="1353" y="10226"/>
                    <a:pt x="2517" y="787"/>
                    <a:pt x="2517" y="693"/>
                  </a:cubicBezTo>
                  <a:cubicBezTo>
                    <a:pt x="2588" y="253"/>
                    <a:pt x="2255" y="0"/>
                    <a:pt x="19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8" name="Google Shape;9168;p159"/>
            <p:cNvSpPr/>
            <p:nvPr/>
          </p:nvSpPr>
          <p:spPr>
            <a:xfrm>
              <a:off x="3698275" y="9885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9" name="Google Shape;9169;p159"/>
            <p:cNvSpPr/>
            <p:nvPr/>
          </p:nvSpPr>
          <p:spPr>
            <a:xfrm>
              <a:off x="3615675" y="1130125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0" y="2675"/>
                    <a:pt x="3430" y="1731"/>
                  </a:cubicBezTo>
                  <a:cubicBezTo>
                    <a:pt x="3430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0" name="Google Shape;9170;p159"/>
            <p:cNvSpPr/>
            <p:nvPr/>
          </p:nvSpPr>
          <p:spPr>
            <a:xfrm>
              <a:off x="4318900" y="4536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0"/>
                  </a:moveTo>
                  <a:cubicBezTo>
                    <a:pt x="787" y="0"/>
                    <a:pt x="1" y="755"/>
                    <a:pt x="1" y="1699"/>
                  </a:cubicBezTo>
                  <a:cubicBezTo>
                    <a:pt x="1" y="2643"/>
                    <a:pt x="787" y="3398"/>
                    <a:pt x="1731" y="3398"/>
                  </a:cubicBezTo>
                  <a:cubicBezTo>
                    <a:pt x="2675" y="3398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1" name="Google Shape;9171;p159"/>
            <p:cNvSpPr/>
            <p:nvPr/>
          </p:nvSpPr>
          <p:spPr>
            <a:xfrm>
              <a:off x="3732100" y="1397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44"/>
                    <a:pt x="756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2" name="Google Shape;9172;p159"/>
            <p:cNvSpPr/>
            <p:nvPr/>
          </p:nvSpPr>
          <p:spPr>
            <a:xfrm>
              <a:off x="4225300" y="2278550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3"/>
                    <a:pt x="787" y="3430"/>
                    <a:pt x="1731" y="3430"/>
                  </a:cubicBezTo>
                  <a:cubicBezTo>
                    <a:pt x="2675" y="3430"/>
                    <a:pt x="3430" y="2643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3" name="Google Shape;9173;p159"/>
            <p:cNvSpPr/>
            <p:nvPr/>
          </p:nvSpPr>
          <p:spPr>
            <a:xfrm>
              <a:off x="3633775" y="2950300"/>
              <a:ext cx="84975" cy="85775"/>
            </a:xfrm>
            <a:custGeom>
              <a:avLst/>
              <a:gdLst/>
              <a:ahLst/>
              <a:cxnLst/>
              <a:rect l="l" t="t" r="r" b="b"/>
              <a:pathLst>
                <a:path w="3399" h="3431" extrusionOk="0">
                  <a:moveTo>
                    <a:pt x="1700" y="1"/>
                  </a:moveTo>
                  <a:cubicBezTo>
                    <a:pt x="756" y="1"/>
                    <a:pt x="1" y="787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399" y="2675"/>
                    <a:pt x="3399" y="1731"/>
                  </a:cubicBezTo>
                  <a:cubicBezTo>
                    <a:pt x="3399" y="787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4" name="Google Shape;9174;p159"/>
            <p:cNvSpPr/>
            <p:nvPr/>
          </p:nvSpPr>
          <p:spPr>
            <a:xfrm>
              <a:off x="4227650" y="604675"/>
              <a:ext cx="84975" cy="85750"/>
            </a:xfrm>
            <a:custGeom>
              <a:avLst/>
              <a:gdLst/>
              <a:ahLst/>
              <a:cxnLst/>
              <a:rect l="l" t="t" r="r" b="b"/>
              <a:pathLst>
                <a:path w="3399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00" y="3430"/>
                  </a:cubicBezTo>
                  <a:cubicBezTo>
                    <a:pt x="2644" y="3430"/>
                    <a:pt x="3399" y="2643"/>
                    <a:pt x="3399" y="1699"/>
                  </a:cubicBezTo>
                  <a:cubicBezTo>
                    <a:pt x="3399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5" name="Google Shape;9175;p159"/>
            <p:cNvSpPr/>
            <p:nvPr/>
          </p:nvSpPr>
          <p:spPr>
            <a:xfrm>
              <a:off x="3659725" y="1268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1" y="756"/>
                    <a:pt x="1" y="1700"/>
                  </a:cubicBezTo>
                  <a:cubicBezTo>
                    <a:pt x="1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6" name="Google Shape;9176;p159"/>
            <p:cNvSpPr/>
            <p:nvPr/>
          </p:nvSpPr>
          <p:spPr>
            <a:xfrm>
              <a:off x="4259125" y="1796375"/>
              <a:ext cx="85750" cy="84975"/>
            </a:xfrm>
            <a:custGeom>
              <a:avLst/>
              <a:gdLst/>
              <a:ahLst/>
              <a:cxnLst/>
              <a:rect l="l" t="t" r="r" b="b"/>
              <a:pathLst>
                <a:path w="3430" h="3399" extrusionOk="0">
                  <a:moveTo>
                    <a:pt x="1699" y="0"/>
                  </a:moveTo>
                  <a:cubicBezTo>
                    <a:pt x="756" y="0"/>
                    <a:pt x="0" y="755"/>
                    <a:pt x="0" y="1699"/>
                  </a:cubicBezTo>
                  <a:cubicBezTo>
                    <a:pt x="0" y="2643"/>
                    <a:pt x="756" y="3398"/>
                    <a:pt x="1699" y="3398"/>
                  </a:cubicBezTo>
                  <a:cubicBezTo>
                    <a:pt x="2643" y="3398"/>
                    <a:pt x="3430" y="2643"/>
                    <a:pt x="3430" y="1699"/>
                  </a:cubicBezTo>
                  <a:cubicBezTo>
                    <a:pt x="3430" y="755"/>
                    <a:pt x="2643" y="0"/>
                    <a:pt x="16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7" name="Google Shape;9177;p159"/>
            <p:cNvSpPr/>
            <p:nvPr/>
          </p:nvSpPr>
          <p:spPr>
            <a:xfrm>
              <a:off x="4322050" y="212910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87" y="0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8" name="Google Shape;9178;p159"/>
            <p:cNvSpPr/>
            <p:nvPr/>
          </p:nvSpPr>
          <p:spPr>
            <a:xfrm>
              <a:off x="3703000" y="2674200"/>
              <a:ext cx="85750" cy="85775"/>
            </a:xfrm>
            <a:custGeom>
              <a:avLst/>
              <a:gdLst/>
              <a:ahLst/>
              <a:cxnLst/>
              <a:rect l="l" t="t" r="r" b="b"/>
              <a:pathLst>
                <a:path w="3430" h="3431" extrusionOk="0">
                  <a:moveTo>
                    <a:pt x="1699" y="1"/>
                  </a:moveTo>
                  <a:cubicBezTo>
                    <a:pt x="756" y="1"/>
                    <a:pt x="0" y="787"/>
                    <a:pt x="0" y="1731"/>
                  </a:cubicBezTo>
                  <a:cubicBezTo>
                    <a:pt x="0" y="2675"/>
                    <a:pt x="756" y="3430"/>
                    <a:pt x="1699" y="3430"/>
                  </a:cubicBezTo>
                  <a:cubicBezTo>
                    <a:pt x="2643" y="3430"/>
                    <a:pt x="3430" y="2675"/>
                    <a:pt x="3430" y="1731"/>
                  </a:cubicBezTo>
                  <a:cubicBezTo>
                    <a:pt x="3430" y="787"/>
                    <a:pt x="2643" y="1"/>
                    <a:pt x="16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9" name="Google Shape;9179;p159"/>
            <p:cNvSpPr/>
            <p:nvPr/>
          </p:nvSpPr>
          <p:spPr>
            <a:xfrm>
              <a:off x="4225300" y="341990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0" name="Google Shape;9180;p159"/>
            <p:cNvSpPr/>
            <p:nvPr/>
          </p:nvSpPr>
          <p:spPr>
            <a:xfrm>
              <a:off x="3627475" y="281345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31" y="3430"/>
                  </a:cubicBezTo>
                  <a:cubicBezTo>
                    <a:pt x="2675" y="3430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1" name="Google Shape;9181;p159"/>
            <p:cNvSpPr/>
            <p:nvPr/>
          </p:nvSpPr>
          <p:spPr>
            <a:xfrm>
              <a:off x="3734450" y="30840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00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1" y="2675"/>
                    <a:pt x="3431" y="1700"/>
                  </a:cubicBezTo>
                  <a:cubicBezTo>
                    <a:pt x="3431" y="756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2_3">
    <p:spTree>
      <p:nvGrpSpPr>
        <p:cNvPr id="1" name="Shape 9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83" name="Google Shape;9183;p160"/>
          <p:cNvGrpSpPr/>
          <p:nvPr/>
        </p:nvGrpSpPr>
        <p:grpSpPr>
          <a:xfrm>
            <a:off x="-207975" y="-294805"/>
            <a:ext cx="9351984" cy="6027911"/>
            <a:chOff x="-207975" y="-294805"/>
            <a:chExt cx="9351984" cy="6027911"/>
          </a:xfrm>
        </p:grpSpPr>
        <p:sp>
          <p:nvSpPr>
            <p:cNvPr id="9184" name="Google Shape;9184;p160"/>
            <p:cNvSpPr/>
            <p:nvPr/>
          </p:nvSpPr>
          <p:spPr>
            <a:xfrm>
              <a:off x="470966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5" name="Google Shape;9185;p160"/>
            <p:cNvSpPr/>
            <p:nvPr/>
          </p:nvSpPr>
          <p:spPr>
            <a:xfrm>
              <a:off x="1777843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6" name="Google Shape;9186;p160"/>
            <p:cNvSpPr/>
            <p:nvPr/>
          </p:nvSpPr>
          <p:spPr>
            <a:xfrm>
              <a:off x="2736806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7" name="Google Shape;9187;p160"/>
            <p:cNvSpPr/>
            <p:nvPr/>
          </p:nvSpPr>
          <p:spPr>
            <a:xfrm>
              <a:off x="374071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8" name="Google Shape;9188;p160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9" name="Google Shape;9189;p160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0" name="Google Shape;9190;p160"/>
            <p:cNvSpPr/>
            <p:nvPr/>
          </p:nvSpPr>
          <p:spPr>
            <a:xfrm>
              <a:off x="505028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1" name="Google Shape;9191;p160"/>
            <p:cNvSpPr/>
            <p:nvPr/>
          </p:nvSpPr>
          <p:spPr>
            <a:xfrm>
              <a:off x="6008337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2" name="Google Shape;9192;p160"/>
            <p:cNvSpPr/>
            <p:nvPr/>
          </p:nvSpPr>
          <p:spPr>
            <a:xfrm>
              <a:off x="7773661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93" name="Google Shape;9193;p160"/>
            <p:cNvGrpSpPr/>
            <p:nvPr/>
          </p:nvGrpSpPr>
          <p:grpSpPr>
            <a:xfrm>
              <a:off x="-207975" y="8"/>
              <a:ext cx="5667571" cy="5143520"/>
              <a:chOff x="-207975" y="8"/>
              <a:chExt cx="5667571" cy="5143520"/>
            </a:xfrm>
          </p:grpSpPr>
          <p:sp>
            <p:nvSpPr>
              <p:cNvPr id="9194" name="Google Shape;9194;p160"/>
              <p:cNvSpPr/>
              <p:nvPr/>
            </p:nvSpPr>
            <p:spPr>
              <a:xfrm>
                <a:off x="791180" y="8"/>
                <a:ext cx="4668416" cy="5143520"/>
              </a:xfrm>
              <a:custGeom>
                <a:avLst/>
                <a:gdLst/>
                <a:ahLst/>
                <a:cxnLst/>
                <a:rect l="l" t="t" r="r" b="b"/>
                <a:pathLst>
                  <a:path w="106004" h="116792" extrusionOk="0">
                    <a:moveTo>
                      <a:pt x="95087" y="0"/>
                    </a:moveTo>
                    <a:lnTo>
                      <a:pt x="0" y="116792"/>
                    </a:lnTo>
                    <a:lnTo>
                      <a:pt x="10898" y="116792"/>
                    </a:lnTo>
                    <a:lnTo>
                      <a:pt x="1060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5" name="Google Shape;9195;p160"/>
              <p:cNvSpPr/>
              <p:nvPr/>
            </p:nvSpPr>
            <p:spPr>
              <a:xfrm>
                <a:off x="-207975" y="8"/>
                <a:ext cx="4668416" cy="5143520"/>
              </a:xfrm>
              <a:custGeom>
                <a:avLst/>
                <a:gdLst/>
                <a:ahLst/>
                <a:cxnLst/>
                <a:rect l="l" t="t" r="r" b="b"/>
                <a:pathLst>
                  <a:path w="106004" h="116792" extrusionOk="0">
                    <a:moveTo>
                      <a:pt x="95087" y="0"/>
                    </a:moveTo>
                    <a:lnTo>
                      <a:pt x="0" y="116792"/>
                    </a:lnTo>
                    <a:lnTo>
                      <a:pt x="10898" y="116792"/>
                    </a:lnTo>
                    <a:lnTo>
                      <a:pt x="1060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6" name="Google Shape;9196;p160"/>
              <p:cNvSpPr/>
              <p:nvPr/>
            </p:nvSpPr>
            <p:spPr>
              <a:xfrm>
                <a:off x="26" y="8"/>
                <a:ext cx="3441330" cy="4226827"/>
              </a:xfrm>
              <a:custGeom>
                <a:avLst/>
                <a:gdLst/>
                <a:ahLst/>
                <a:cxnLst/>
                <a:rect l="l" t="t" r="r" b="b"/>
                <a:pathLst>
                  <a:path w="78141" h="95977" extrusionOk="0">
                    <a:moveTo>
                      <a:pt x="67242" y="0"/>
                    </a:moveTo>
                    <a:lnTo>
                      <a:pt x="0" y="82572"/>
                    </a:lnTo>
                    <a:lnTo>
                      <a:pt x="0" y="95976"/>
                    </a:lnTo>
                    <a:lnTo>
                      <a:pt x="78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7" name="Google Shape;9197;p160"/>
              <p:cNvSpPr/>
              <p:nvPr/>
            </p:nvSpPr>
            <p:spPr>
              <a:xfrm>
                <a:off x="26" y="8"/>
                <a:ext cx="2422993" cy="2974946"/>
              </a:xfrm>
              <a:custGeom>
                <a:avLst/>
                <a:gdLst/>
                <a:ahLst/>
                <a:cxnLst/>
                <a:rect l="l" t="t" r="r" b="b"/>
                <a:pathLst>
                  <a:path w="55018" h="67551" extrusionOk="0">
                    <a:moveTo>
                      <a:pt x="44102" y="0"/>
                    </a:moveTo>
                    <a:lnTo>
                      <a:pt x="0" y="54164"/>
                    </a:lnTo>
                    <a:lnTo>
                      <a:pt x="0" y="67550"/>
                    </a:lnTo>
                    <a:lnTo>
                      <a:pt x="550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8" name="Google Shape;9198;p160"/>
              <p:cNvSpPr/>
              <p:nvPr/>
            </p:nvSpPr>
            <p:spPr>
              <a:xfrm>
                <a:off x="26" y="8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199" name="Google Shape;9199;p160"/>
            <p:cNvSpPr/>
            <p:nvPr/>
          </p:nvSpPr>
          <p:spPr>
            <a:xfrm>
              <a:off x="5735490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0" name="Google Shape;9200;p160"/>
            <p:cNvSpPr/>
            <p:nvPr/>
          </p:nvSpPr>
          <p:spPr>
            <a:xfrm>
              <a:off x="7766170" y="3460451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1" name="Google Shape;9201;p160"/>
            <p:cNvSpPr/>
            <p:nvPr/>
          </p:nvSpPr>
          <p:spPr>
            <a:xfrm>
              <a:off x="6747085" y="2209363"/>
              <a:ext cx="2389434" cy="2934165"/>
            </a:xfrm>
            <a:custGeom>
              <a:avLst/>
              <a:gdLst/>
              <a:ahLst/>
              <a:cxnLst/>
              <a:rect l="l" t="t" r="r" b="b"/>
              <a:pathLst>
                <a:path w="54256" h="66625" extrusionOk="0">
                  <a:moveTo>
                    <a:pt x="54255" y="1"/>
                  </a:moveTo>
                  <a:lnTo>
                    <a:pt x="0" y="66625"/>
                  </a:lnTo>
                  <a:lnTo>
                    <a:pt x="10917" y="66625"/>
                  </a:lnTo>
                  <a:lnTo>
                    <a:pt x="54255" y="13387"/>
                  </a:lnTo>
                  <a:lnTo>
                    <a:pt x="5425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29000">
                  <a:srgbClr val="87D2E4">
                    <a:alpha val="0"/>
                  </a:srgbClr>
                </a:gs>
                <a:gs pos="75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02" name="Google Shape;9202;p160"/>
          <p:cNvSpPr txBox="1">
            <a:spLocks noGrp="1"/>
          </p:cNvSpPr>
          <p:nvPr>
            <p:ph type="title"/>
          </p:nvPr>
        </p:nvSpPr>
        <p:spPr>
          <a:xfrm flipH="1">
            <a:off x="4036350" y="1424400"/>
            <a:ext cx="4048500" cy="9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203" name="Google Shape;9203;p160"/>
          <p:cNvSpPr txBox="1">
            <a:spLocks noGrp="1"/>
          </p:cNvSpPr>
          <p:nvPr>
            <p:ph type="subTitle" idx="1"/>
          </p:nvPr>
        </p:nvSpPr>
        <p:spPr>
          <a:xfrm flipH="1">
            <a:off x="4036350" y="2407031"/>
            <a:ext cx="4048500" cy="101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204" name="Google Shape;9204;p160"/>
          <p:cNvSpPr txBox="1"/>
          <p:nvPr/>
        </p:nvSpPr>
        <p:spPr>
          <a:xfrm>
            <a:off x="4036359" y="3575853"/>
            <a:ext cx="4048500" cy="6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CREDITS: This presentation template was created by </a:t>
            </a:r>
            <a:r>
              <a:rPr lang="pt-BR" sz="1200" b="1">
                <a:solidFill>
                  <a:schemeClr val="lt1"/>
                </a:solidFill>
                <a:uFill>
                  <a:noFill/>
                </a:uFill>
                <a:latin typeface="Spartan"/>
                <a:ea typeface="Spartan"/>
                <a:cs typeface="Spartan"/>
                <a:sym typeface="Spartan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pt-BR" sz="12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, including icons by </a:t>
            </a:r>
            <a:r>
              <a:rPr lang="pt-BR" sz="1200" b="1">
                <a:solidFill>
                  <a:schemeClr val="lt1"/>
                </a:solidFill>
                <a:uFill>
                  <a:noFill/>
                </a:uFill>
                <a:latin typeface="Spartan"/>
                <a:ea typeface="Spartan"/>
                <a:cs typeface="Spartan"/>
                <a:sym typeface="Sparta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pt-BR" sz="12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, and infographics &amp; images by </a:t>
            </a:r>
            <a:r>
              <a:rPr lang="pt-BR" sz="1200" b="1">
                <a:solidFill>
                  <a:schemeClr val="lt1"/>
                </a:solidFill>
                <a:uFill>
                  <a:noFill/>
                </a:uFill>
                <a:latin typeface="Spartan"/>
                <a:ea typeface="Spartan"/>
                <a:cs typeface="Spartan"/>
                <a:sym typeface="Sparta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lt1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4">
    <p:spTree>
      <p:nvGrpSpPr>
        <p:cNvPr id="1" name="Shape 9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06" name="Google Shape;9206;p161"/>
          <p:cNvGrpSpPr/>
          <p:nvPr/>
        </p:nvGrpSpPr>
        <p:grpSpPr>
          <a:xfrm>
            <a:off x="26" y="-294805"/>
            <a:ext cx="9143984" cy="6027911"/>
            <a:chOff x="26" y="-294805"/>
            <a:chExt cx="9143984" cy="6027911"/>
          </a:xfrm>
        </p:grpSpPr>
        <p:sp>
          <p:nvSpPr>
            <p:cNvPr id="9207" name="Google Shape;9207;p161"/>
            <p:cNvSpPr/>
            <p:nvPr/>
          </p:nvSpPr>
          <p:spPr>
            <a:xfrm>
              <a:off x="470966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208" name="Google Shape;9208;p161"/>
            <p:cNvGrpSpPr/>
            <p:nvPr/>
          </p:nvGrpSpPr>
          <p:grpSpPr>
            <a:xfrm>
              <a:off x="783924" y="4009249"/>
              <a:ext cx="4360695" cy="1723858"/>
              <a:chOff x="791415" y="4009249"/>
              <a:chExt cx="4360695" cy="1723858"/>
            </a:xfrm>
          </p:grpSpPr>
          <p:sp>
            <p:nvSpPr>
              <p:cNvPr id="9209" name="Google Shape;9209;p161"/>
              <p:cNvSpPr/>
              <p:nvPr/>
            </p:nvSpPr>
            <p:spPr>
              <a:xfrm>
                <a:off x="791415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0" name="Google Shape;9210;p161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1" name="Google Shape;9211;p161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2" name="Google Shape;9212;p161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213" name="Google Shape;9213;p161"/>
            <p:cNvSpPr/>
            <p:nvPr/>
          </p:nvSpPr>
          <p:spPr>
            <a:xfrm>
              <a:off x="26" y="8"/>
              <a:ext cx="2422993" cy="2974946"/>
            </a:xfrm>
            <a:custGeom>
              <a:avLst/>
              <a:gdLst/>
              <a:ahLst/>
              <a:cxnLst/>
              <a:rect l="l" t="t" r="r" b="b"/>
              <a:pathLst>
                <a:path w="55018" h="67551" extrusionOk="0">
                  <a:moveTo>
                    <a:pt x="44102" y="0"/>
                  </a:moveTo>
                  <a:lnTo>
                    <a:pt x="0" y="54164"/>
                  </a:lnTo>
                  <a:lnTo>
                    <a:pt x="0" y="67550"/>
                  </a:lnTo>
                  <a:lnTo>
                    <a:pt x="5501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4" name="Google Shape;9214;p161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5" name="Google Shape;9215;p161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6" name="Google Shape;9216;p161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7" name="Google Shape;9217;p161"/>
            <p:cNvSpPr/>
            <p:nvPr/>
          </p:nvSpPr>
          <p:spPr>
            <a:xfrm>
              <a:off x="305653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8" name="Google Shape;9218;p161"/>
            <p:cNvSpPr/>
            <p:nvPr/>
          </p:nvSpPr>
          <p:spPr>
            <a:xfrm>
              <a:off x="4055689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9" name="Google Shape;9219;p161"/>
            <p:cNvSpPr/>
            <p:nvPr/>
          </p:nvSpPr>
          <p:spPr>
            <a:xfrm>
              <a:off x="505028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0" name="Google Shape;9220;p161"/>
            <p:cNvSpPr/>
            <p:nvPr/>
          </p:nvSpPr>
          <p:spPr>
            <a:xfrm>
              <a:off x="6008337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1" name="Google Shape;9221;p161"/>
            <p:cNvSpPr/>
            <p:nvPr/>
          </p:nvSpPr>
          <p:spPr>
            <a:xfrm>
              <a:off x="7773661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2" name="Google Shape;9222;p161"/>
            <p:cNvSpPr/>
            <p:nvPr/>
          </p:nvSpPr>
          <p:spPr>
            <a:xfrm>
              <a:off x="7773661" y="2209363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3" name="Google Shape;9223;p161"/>
            <p:cNvSpPr/>
            <p:nvPr/>
          </p:nvSpPr>
          <p:spPr>
            <a:xfrm>
              <a:off x="5735490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4" name="Google Shape;9224;p161"/>
            <p:cNvSpPr/>
            <p:nvPr/>
          </p:nvSpPr>
          <p:spPr>
            <a:xfrm>
              <a:off x="6754575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5" name="Google Shape;9225;p161"/>
            <p:cNvSpPr/>
            <p:nvPr/>
          </p:nvSpPr>
          <p:spPr>
            <a:xfrm>
              <a:off x="26" y="2502977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6" name="Google Shape;9226;p161"/>
            <p:cNvSpPr/>
            <p:nvPr/>
          </p:nvSpPr>
          <p:spPr>
            <a:xfrm>
              <a:off x="203744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27" name="Google Shape;9227;p161"/>
          <p:cNvGrpSpPr/>
          <p:nvPr/>
        </p:nvGrpSpPr>
        <p:grpSpPr>
          <a:xfrm>
            <a:off x="-820155" y="-562693"/>
            <a:ext cx="10784311" cy="6268886"/>
            <a:chOff x="-583066" y="-489218"/>
            <a:chExt cx="10784311" cy="6268886"/>
          </a:xfrm>
        </p:grpSpPr>
        <p:grpSp>
          <p:nvGrpSpPr>
            <p:cNvPr id="9228" name="Google Shape;9228;p161"/>
            <p:cNvGrpSpPr/>
            <p:nvPr/>
          </p:nvGrpSpPr>
          <p:grpSpPr>
            <a:xfrm rot="2358486">
              <a:off x="301940" y="-602957"/>
              <a:ext cx="732200" cy="3055564"/>
              <a:chOff x="3615675" y="367825"/>
              <a:chExt cx="808650" cy="3374600"/>
            </a:xfrm>
          </p:grpSpPr>
          <p:sp>
            <p:nvSpPr>
              <p:cNvPr id="9229" name="Google Shape;9229;p161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0" name="Google Shape;9230;p161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1" name="Google Shape;9231;p161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2" name="Google Shape;9232;p161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3" name="Google Shape;9233;p161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4" name="Google Shape;9234;p161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5" name="Google Shape;9235;p161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6" name="Google Shape;9236;p161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7" name="Google Shape;9237;p161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8" name="Google Shape;9238;p161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9" name="Google Shape;9239;p161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0" name="Google Shape;9240;p161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1" name="Google Shape;9241;p161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2" name="Google Shape;9242;p161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3" name="Google Shape;9243;p161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4" name="Google Shape;9244;p161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5" name="Google Shape;9245;p161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6" name="Google Shape;9246;p161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7" name="Google Shape;9247;p161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8" name="Google Shape;9248;p161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9" name="Google Shape;9249;p161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0" name="Google Shape;9250;p161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1" name="Google Shape;9251;p161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2" name="Google Shape;9252;p161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3" name="Google Shape;9253;p161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4" name="Google Shape;9254;p161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5" name="Google Shape;9255;p161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6" name="Google Shape;9256;p161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7" name="Google Shape;9257;p161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8" name="Google Shape;9258;p161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9" name="Google Shape;9259;p161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60" name="Google Shape;9260;p161"/>
            <p:cNvGrpSpPr/>
            <p:nvPr/>
          </p:nvGrpSpPr>
          <p:grpSpPr>
            <a:xfrm rot="2358486">
              <a:off x="8584040" y="2837843"/>
              <a:ext cx="732200" cy="3055564"/>
              <a:chOff x="3615675" y="367825"/>
              <a:chExt cx="808650" cy="3374600"/>
            </a:xfrm>
          </p:grpSpPr>
          <p:sp>
            <p:nvSpPr>
              <p:cNvPr id="9261" name="Google Shape;9261;p161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2" name="Google Shape;9262;p161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3" name="Google Shape;9263;p161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4" name="Google Shape;9264;p161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5" name="Google Shape;9265;p161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6" name="Google Shape;9266;p161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7" name="Google Shape;9267;p161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8" name="Google Shape;9268;p161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9" name="Google Shape;9269;p161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0" name="Google Shape;9270;p161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1" name="Google Shape;9271;p161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2" name="Google Shape;9272;p161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3" name="Google Shape;9273;p161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4" name="Google Shape;9274;p161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5" name="Google Shape;9275;p161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6" name="Google Shape;9276;p161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7" name="Google Shape;9277;p161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8" name="Google Shape;9278;p161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9" name="Google Shape;9279;p161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0" name="Google Shape;9280;p161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1" name="Google Shape;9281;p161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2" name="Google Shape;9282;p161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3" name="Google Shape;9283;p161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4" name="Google Shape;9284;p161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5" name="Google Shape;9285;p161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6" name="Google Shape;9286;p161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7" name="Google Shape;9287;p161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8" name="Google Shape;9288;p161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9" name="Google Shape;9289;p161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0" name="Google Shape;9290;p161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1" name="Google Shape;9291;p161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5">
    <p:spTree>
      <p:nvGrpSpPr>
        <p:cNvPr id="1" name="Shape 9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93" name="Google Shape;9293;p162"/>
          <p:cNvGrpSpPr/>
          <p:nvPr/>
        </p:nvGrpSpPr>
        <p:grpSpPr>
          <a:xfrm>
            <a:off x="1777843" y="-294805"/>
            <a:ext cx="7366166" cy="6027911"/>
            <a:chOff x="1777843" y="-294805"/>
            <a:chExt cx="7366166" cy="6027911"/>
          </a:xfrm>
        </p:grpSpPr>
        <p:sp>
          <p:nvSpPr>
            <p:cNvPr id="9294" name="Google Shape;9294;p162"/>
            <p:cNvSpPr/>
            <p:nvPr/>
          </p:nvSpPr>
          <p:spPr>
            <a:xfrm>
              <a:off x="470966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295" name="Google Shape;9295;p162"/>
            <p:cNvGrpSpPr/>
            <p:nvPr/>
          </p:nvGrpSpPr>
          <p:grpSpPr>
            <a:xfrm>
              <a:off x="1777843" y="4009249"/>
              <a:ext cx="3366776" cy="1723858"/>
              <a:chOff x="1785333" y="4009249"/>
              <a:chExt cx="3366776" cy="1723858"/>
            </a:xfrm>
          </p:grpSpPr>
          <p:sp>
            <p:nvSpPr>
              <p:cNvPr id="9296" name="Google Shape;9296;p162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7" name="Google Shape;9297;p162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8" name="Google Shape;9298;p162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299" name="Google Shape;9299;p162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0" name="Google Shape;9300;p162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1" name="Google Shape;9301;p162"/>
            <p:cNvSpPr/>
            <p:nvPr/>
          </p:nvSpPr>
          <p:spPr>
            <a:xfrm>
              <a:off x="7773661" y="3460451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2" name="Google Shape;9302;p162"/>
            <p:cNvSpPr/>
            <p:nvPr/>
          </p:nvSpPr>
          <p:spPr>
            <a:xfrm>
              <a:off x="6754575" y="2209363"/>
              <a:ext cx="2389434" cy="2934165"/>
            </a:xfrm>
            <a:custGeom>
              <a:avLst/>
              <a:gdLst/>
              <a:ahLst/>
              <a:cxnLst/>
              <a:rect l="l" t="t" r="r" b="b"/>
              <a:pathLst>
                <a:path w="54256" h="66625" extrusionOk="0">
                  <a:moveTo>
                    <a:pt x="54255" y="1"/>
                  </a:moveTo>
                  <a:lnTo>
                    <a:pt x="0" y="66625"/>
                  </a:lnTo>
                  <a:lnTo>
                    <a:pt x="10917" y="66625"/>
                  </a:lnTo>
                  <a:lnTo>
                    <a:pt x="54255" y="13387"/>
                  </a:lnTo>
                  <a:lnTo>
                    <a:pt x="5425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29000">
                  <a:srgbClr val="87D2E4">
                    <a:alpha val="0"/>
                  </a:srgbClr>
                </a:gs>
                <a:gs pos="75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3" name="Google Shape;9303;p162"/>
            <p:cNvSpPr/>
            <p:nvPr/>
          </p:nvSpPr>
          <p:spPr>
            <a:xfrm>
              <a:off x="7773661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4" name="Google Shape;9304;p162"/>
            <p:cNvSpPr/>
            <p:nvPr/>
          </p:nvSpPr>
          <p:spPr>
            <a:xfrm>
              <a:off x="5735490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05" name="Google Shape;9305;p162"/>
          <p:cNvGrpSpPr/>
          <p:nvPr/>
        </p:nvGrpSpPr>
        <p:grpSpPr>
          <a:xfrm>
            <a:off x="-569660" y="-834355"/>
            <a:ext cx="2678535" cy="6812210"/>
            <a:chOff x="-569660" y="-834355"/>
            <a:chExt cx="2678535" cy="6812210"/>
          </a:xfrm>
        </p:grpSpPr>
        <p:grpSp>
          <p:nvGrpSpPr>
            <p:cNvPr id="9306" name="Google Shape;9306;p162"/>
            <p:cNvGrpSpPr/>
            <p:nvPr/>
          </p:nvGrpSpPr>
          <p:grpSpPr>
            <a:xfrm rot="-2700000" flipH="1">
              <a:off x="403483" y="3110702"/>
              <a:ext cx="732250" cy="3055771"/>
              <a:chOff x="3615675" y="367825"/>
              <a:chExt cx="808650" cy="3374600"/>
            </a:xfrm>
          </p:grpSpPr>
          <p:sp>
            <p:nvSpPr>
              <p:cNvPr id="9307" name="Google Shape;9307;p162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8" name="Google Shape;9308;p162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9" name="Google Shape;9309;p162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0" name="Google Shape;9310;p162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1" name="Google Shape;9311;p162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2" name="Google Shape;9312;p162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3" name="Google Shape;9313;p162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4" name="Google Shape;9314;p162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5" name="Google Shape;9315;p162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6" name="Google Shape;9316;p162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7" name="Google Shape;9317;p162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8" name="Google Shape;9318;p162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9" name="Google Shape;9319;p162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0" name="Google Shape;9320;p162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1" name="Google Shape;9321;p162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2" name="Google Shape;9322;p162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3" name="Google Shape;9323;p162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4" name="Google Shape;9324;p162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5" name="Google Shape;9325;p162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6" name="Google Shape;9326;p162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7" name="Google Shape;9327;p162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8" name="Google Shape;9328;p162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9" name="Google Shape;9329;p162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0" name="Google Shape;9330;p162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1" name="Google Shape;9331;p162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2" name="Google Shape;9332;p162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3" name="Google Shape;9333;p162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4" name="Google Shape;9334;p162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5" name="Google Shape;9335;p162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6" name="Google Shape;9336;p162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7" name="Google Shape;9337;p162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38" name="Google Shape;9338;p162"/>
            <p:cNvGrpSpPr/>
            <p:nvPr/>
          </p:nvGrpSpPr>
          <p:grpSpPr>
            <a:xfrm rot="2700000">
              <a:off x="403483" y="-1022973"/>
              <a:ext cx="732250" cy="3055771"/>
              <a:chOff x="3615675" y="367825"/>
              <a:chExt cx="808650" cy="3374600"/>
            </a:xfrm>
          </p:grpSpPr>
          <p:sp>
            <p:nvSpPr>
              <p:cNvPr id="9339" name="Google Shape;9339;p162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0" name="Google Shape;9340;p162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1" name="Google Shape;9341;p162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2" name="Google Shape;9342;p162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3" name="Google Shape;9343;p162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4" name="Google Shape;9344;p162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5" name="Google Shape;9345;p162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6" name="Google Shape;9346;p162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7" name="Google Shape;9347;p162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8" name="Google Shape;9348;p162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9" name="Google Shape;9349;p162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0" name="Google Shape;9350;p162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1" name="Google Shape;9351;p162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2" name="Google Shape;9352;p162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3" name="Google Shape;9353;p162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4" name="Google Shape;9354;p162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5" name="Google Shape;9355;p162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6" name="Google Shape;9356;p162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7" name="Google Shape;9357;p162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8" name="Google Shape;9358;p162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9" name="Google Shape;9359;p162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0" name="Google Shape;9360;p162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1" name="Google Shape;9361;p162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2" name="Google Shape;9362;p162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3" name="Google Shape;9363;p162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4" name="Google Shape;9364;p162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5" name="Google Shape;9365;p162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6" name="Google Shape;9366;p162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7" name="Google Shape;9367;p162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8" name="Google Shape;9368;p162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9" name="Google Shape;9369;p162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9" name="Google Shape;279;p18"/>
          <p:cNvGrpSpPr/>
          <p:nvPr/>
        </p:nvGrpSpPr>
        <p:grpSpPr>
          <a:xfrm>
            <a:off x="26" y="-294805"/>
            <a:ext cx="9136493" cy="6027911"/>
            <a:chOff x="26" y="-294805"/>
            <a:chExt cx="9136493" cy="6027911"/>
          </a:xfrm>
        </p:grpSpPr>
        <p:grpSp>
          <p:nvGrpSpPr>
            <p:cNvPr id="280" name="Google Shape;280;p18"/>
            <p:cNvGrpSpPr/>
            <p:nvPr/>
          </p:nvGrpSpPr>
          <p:grpSpPr>
            <a:xfrm>
              <a:off x="26" y="-294805"/>
              <a:ext cx="9136493" cy="6027911"/>
              <a:chOff x="26" y="-294805"/>
              <a:chExt cx="9136493" cy="6027911"/>
            </a:xfrm>
          </p:grpSpPr>
          <p:grpSp>
            <p:nvGrpSpPr>
              <p:cNvPr id="281" name="Google Shape;281;p18"/>
              <p:cNvGrpSpPr/>
              <p:nvPr/>
            </p:nvGrpSpPr>
            <p:grpSpPr>
              <a:xfrm>
                <a:off x="783924" y="-294805"/>
                <a:ext cx="8352595" cy="6027911"/>
                <a:chOff x="791415" y="-294805"/>
                <a:chExt cx="8352595" cy="6027911"/>
              </a:xfrm>
            </p:grpSpPr>
            <p:grpSp>
              <p:nvGrpSpPr>
                <p:cNvPr id="282" name="Google Shape;282;p18"/>
                <p:cNvGrpSpPr/>
                <p:nvPr/>
              </p:nvGrpSpPr>
              <p:grpSpPr>
                <a:xfrm>
                  <a:off x="7011514" y="-294805"/>
                  <a:ext cx="2132496" cy="2018670"/>
                  <a:chOff x="7011514" y="-294805"/>
                  <a:chExt cx="2132496" cy="2018670"/>
                </a:xfrm>
              </p:grpSpPr>
              <p:sp>
                <p:nvSpPr>
                  <p:cNvPr id="283" name="Google Shape;283;p18"/>
                  <p:cNvSpPr/>
                  <p:nvPr/>
                </p:nvSpPr>
                <p:spPr>
                  <a:xfrm>
                    <a:off x="7011514" y="8"/>
                    <a:ext cx="1403907" cy="17238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78" h="39143" extrusionOk="0">
                        <a:moveTo>
                          <a:pt x="20961" y="0"/>
                        </a:moveTo>
                        <a:lnTo>
                          <a:pt x="0" y="25756"/>
                        </a:lnTo>
                        <a:lnTo>
                          <a:pt x="0" y="39142"/>
                        </a:lnTo>
                        <a:lnTo>
                          <a:pt x="31878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7D2E4">
                          <a:alpha val="18431"/>
                        </a:srgbClr>
                      </a:gs>
                      <a:gs pos="58000">
                        <a:srgbClr val="87D2E4">
                          <a:alpha val="0"/>
                        </a:srgbClr>
                      </a:gs>
                      <a:gs pos="100000">
                        <a:srgbClr val="87D2E4">
                          <a:alpha val="0"/>
                        </a:srgbClr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4" name="Google Shape;284;p18"/>
                  <p:cNvSpPr/>
                  <p:nvPr/>
                </p:nvSpPr>
                <p:spPr>
                  <a:xfrm>
                    <a:off x="7773661" y="-294805"/>
                    <a:ext cx="1370349" cy="16830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116" h="38217" extrusionOk="0">
                        <a:moveTo>
                          <a:pt x="31115" y="1"/>
                        </a:moveTo>
                        <a:lnTo>
                          <a:pt x="1" y="38217"/>
                        </a:lnTo>
                        <a:lnTo>
                          <a:pt x="10899" y="38217"/>
                        </a:lnTo>
                        <a:lnTo>
                          <a:pt x="31115" y="13405"/>
                        </a:lnTo>
                        <a:lnTo>
                          <a:pt x="31115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7D2E4">
                          <a:alpha val="18431"/>
                        </a:srgbClr>
                      </a:gs>
                      <a:gs pos="82000">
                        <a:srgbClr val="87D2E4">
                          <a:alpha val="0"/>
                        </a:srgbClr>
                      </a:gs>
                      <a:gs pos="100000">
                        <a:srgbClr val="87D2E4">
                          <a:alpha val="0"/>
                        </a:srgbClr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85" name="Google Shape;285;p18"/>
                <p:cNvSpPr/>
                <p:nvPr/>
              </p:nvSpPr>
              <p:spPr>
                <a:xfrm>
                  <a:off x="6754575" y="2209363"/>
                  <a:ext cx="2389434" cy="2934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256" h="66625" extrusionOk="0">
                      <a:moveTo>
                        <a:pt x="54255" y="1"/>
                      </a:moveTo>
                      <a:lnTo>
                        <a:pt x="0" y="66625"/>
                      </a:lnTo>
                      <a:lnTo>
                        <a:pt x="10917" y="66625"/>
                      </a:lnTo>
                      <a:lnTo>
                        <a:pt x="54255" y="13387"/>
                      </a:lnTo>
                      <a:lnTo>
                        <a:pt x="5425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29000">
                      <a:srgbClr val="87D2E4">
                        <a:alpha val="0"/>
                      </a:srgbClr>
                    </a:gs>
                    <a:gs pos="75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18431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" name="Google Shape;286;p18"/>
                <p:cNvSpPr/>
                <p:nvPr/>
              </p:nvSpPr>
              <p:spPr>
                <a:xfrm>
                  <a:off x="5735490" y="957482"/>
                  <a:ext cx="3408520" cy="41860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396" h="95051" extrusionOk="0">
                      <a:moveTo>
                        <a:pt x="77395" y="1"/>
                      </a:moveTo>
                      <a:lnTo>
                        <a:pt x="0" y="95051"/>
                      </a:lnTo>
                      <a:lnTo>
                        <a:pt x="10916" y="95051"/>
                      </a:lnTo>
                      <a:lnTo>
                        <a:pt x="77395" y="13406"/>
                      </a:lnTo>
                      <a:lnTo>
                        <a:pt x="7739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29000">
                      <a:srgbClr val="87D2E4">
                        <a:alpha val="0"/>
                      </a:srgbClr>
                    </a:gs>
                    <a:gs pos="75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18431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7" name="Google Shape;287;p18"/>
                <p:cNvSpPr/>
                <p:nvPr/>
              </p:nvSpPr>
              <p:spPr>
                <a:xfrm>
                  <a:off x="4717153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88" name="Google Shape;288;p18"/>
                <p:cNvGrpSpPr/>
                <p:nvPr/>
              </p:nvGrpSpPr>
              <p:grpSpPr>
                <a:xfrm>
                  <a:off x="791415" y="4009249"/>
                  <a:ext cx="4360695" cy="1723858"/>
                  <a:chOff x="791415" y="4009249"/>
                  <a:chExt cx="4360695" cy="1723858"/>
                </a:xfrm>
              </p:grpSpPr>
              <p:sp>
                <p:nvSpPr>
                  <p:cNvPr id="289" name="Google Shape;289;p18"/>
                  <p:cNvSpPr/>
                  <p:nvPr/>
                </p:nvSpPr>
                <p:spPr>
                  <a:xfrm>
                    <a:off x="791415" y="4009249"/>
                    <a:ext cx="1403907" cy="17238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78" h="39143" extrusionOk="0">
                        <a:moveTo>
                          <a:pt x="20961" y="0"/>
                        </a:moveTo>
                        <a:lnTo>
                          <a:pt x="0" y="25756"/>
                        </a:lnTo>
                        <a:lnTo>
                          <a:pt x="0" y="39142"/>
                        </a:lnTo>
                        <a:lnTo>
                          <a:pt x="31878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7D2E4">
                          <a:alpha val="18431"/>
                        </a:srgbClr>
                      </a:gs>
                      <a:gs pos="84000">
                        <a:srgbClr val="87D2E4">
                          <a:alpha val="0"/>
                        </a:srgbClr>
                      </a:gs>
                      <a:gs pos="100000">
                        <a:srgbClr val="87D2E4">
                          <a:alpha val="0"/>
                        </a:srgbClr>
                      </a:gs>
                    </a:gsLst>
                    <a:lin ang="18900044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0" name="Google Shape;290;p18"/>
                  <p:cNvSpPr/>
                  <p:nvPr/>
                </p:nvSpPr>
                <p:spPr>
                  <a:xfrm>
                    <a:off x="1785333" y="4009249"/>
                    <a:ext cx="1403907" cy="17238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78" h="39143" extrusionOk="0">
                        <a:moveTo>
                          <a:pt x="20961" y="0"/>
                        </a:moveTo>
                        <a:lnTo>
                          <a:pt x="0" y="25756"/>
                        </a:lnTo>
                        <a:lnTo>
                          <a:pt x="0" y="39142"/>
                        </a:lnTo>
                        <a:lnTo>
                          <a:pt x="31878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7D2E4">
                          <a:alpha val="18431"/>
                        </a:srgbClr>
                      </a:gs>
                      <a:gs pos="84000">
                        <a:srgbClr val="87D2E4">
                          <a:alpha val="0"/>
                        </a:srgbClr>
                      </a:gs>
                      <a:gs pos="100000">
                        <a:srgbClr val="87D2E4">
                          <a:alpha val="0"/>
                        </a:srgbClr>
                      </a:gs>
                    </a:gsLst>
                    <a:lin ang="18900044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1" name="Google Shape;291;p18"/>
                  <p:cNvSpPr/>
                  <p:nvPr/>
                </p:nvSpPr>
                <p:spPr>
                  <a:xfrm>
                    <a:off x="2744296" y="4009249"/>
                    <a:ext cx="1403907" cy="17238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78" h="39143" extrusionOk="0">
                        <a:moveTo>
                          <a:pt x="20961" y="0"/>
                        </a:moveTo>
                        <a:lnTo>
                          <a:pt x="0" y="25756"/>
                        </a:lnTo>
                        <a:lnTo>
                          <a:pt x="0" y="39142"/>
                        </a:lnTo>
                        <a:lnTo>
                          <a:pt x="31878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7D2E4">
                          <a:alpha val="18431"/>
                        </a:srgbClr>
                      </a:gs>
                      <a:gs pos="84000">
                        <a:srgbClr val="87D2E4">
                          <a:alpha val="0"/>
                        </a:srgbClr>
                      </a:gs>
                      <a:gs pos="100000">
                        <a:srgbClr val="87D2E4">
                          <a:alpha val="0"/>
                        </a:srgbClr>
                      </a:gs>
                    </a:gsLst>
                    <a:lin ang="18900044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2" name="Google Shape;292;p18"/>
                  <p:cNvSpPr/>
                  <p:nvPr/>
                </p:nvSpPr>
                <p:spPr>
                  <a:xfrm>
                    <a:off x="3748202" y="4009249"/>
                    <a:ext cx="1403907" cy="17238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78" h="39143" extrusionOk="0">
                        <a:moveTo>
                          <a:pt x="20961" y="0"/>
                        </a:moveTo>
                        <a:lnTo>
                          <a:pt x="0" y="25756"/>
                        </a:lnTo>
                        <a:lnTo>
                          <a:pt x="0" y="39142"/>
                        </a:lnTo>
                        <a:lnTo>
                          <a:pt x="31878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7D2E4">
                          <a:alpha val="18431"/>
                        </a:srgbClr>
                      </a:gs>
                      <a:gs pos="84000">
                        <a:srgbClr val="87D2E4">
                          <a:alpha val="0"/>
                        </a:srgbClr>
                      </a:gs>
                      <a:gs pos="100000">
                        <a:srgbClr val="87D2E4">
                          <a:alpha val="0"/>
                        </a:srgbClr>
                      </a:gs>
                    </a:gsLst>
                    <a:lin ang="18900044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293" name="Google Shape;293;p18"/>
              <p:cNvSpPr/>
              <p:nvPr/>
            </p:nvSpPr>
            <p:spPr>
              <a:xfrm>
                <a:off x="26" y="3754386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4" name="Google Shape;294;p18"/>
            <p:cNvSpPr/>
            <p:nvPr/>
          </p:nvSpPr>
          <p:spPr>
            <a:xfrm>
              <a:off x="26" y="2502977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18"/>
            <p:cNvSpPr/>
            <p:nvPr/>
          </p:nvSpPr>
          <p:spPr>
            <a:xfrm>
              <a:off x="26" y="125109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6" name="Google Shape;296;p18"/>
          <p:cNvSpPr txBox="1">
            <a:spLocks noGrp="1"/>
          </p:cNvSpPr>
          <p:nvPr>
            <p:ph type="title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grpSp>
        <p:nvGrpSpPr>
          <p:cNvPr id="297" name="Google Shape;297;p18"/>
          <p:cNvGrpSpPr/>
          <p:nvPr/>
        </p:nvGrpSpPr>
        <p:grpSpPr>
          <a:xfrm rot="2434760" flipH="1">
            <a:off x="8222976" y="3178977"/>
            <a:ext cx="732198" cy="3055555"/>
            <a:chOff x="3615675" y="367825"/>
            <a:chExt cx="808650" cy="3374600"/>
          </a:xfrm>
        </p:grpSpPr>
        <p:sp>
          <p:nvSpPr>
            <p:cNvPr id="298" name="Google Shape;298;p18"/>
            <p:cNvSpPr/>
            <p:nvPr/>
          </p:nvSpPr>
          <p:spPr>
            <a:xfrm>
              <a:off x="3663733" y="2002850"/>
              <a:ext cx="714802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18"/>
            <p:cNvSpPr/>
            <p:nvPr/>
          </p:nvSpPr>
          <p:spPr>
            <a:xfrm>
              <a:off x="3649500" y="367825"/>
              <a:ext cx="774825" cy="3374600"/>
            </a:xfrm>
            <a:custGeom>
              <a:avLst/>
              <a:gdLst/>
              <a:ahLst/>
              <a:cxnLst/>
              <a:rect l="l" t="t" r="r" b="b"/>
              <a:pathLst>
                <a:path w="30993" h="134984" extrusionOk="0">
                  <a:moveTo>
                    <a:pt x="29058" y="0"/>
                  </a:moveTo>
                  <a:cubicBezTo>
                    <a:pt x="28728" y="0"/>
                    <a:pt x="28392" y="245"/>
                    <a:pt x="28444" y="664"/>
                  </a:cubicBezTo>
                  <a:cubicBezTo>
                    <a:pt x="28476" y="790"/>
                    <a:pt x="29640" y="10229"/>
                    <a:pt x="14600" y="17592"/>
                  </a:cubicBezTo>
                  <a:cubicBezTo>
                    <a:pt x="1196" y="24136"/>
                    <a:pt x="1" y="31845"/>
                    <a:pt x="32" y="34048"/>
                  </a:cubicBezTo>
                  <a:cubicBezTo>
                    <a:pt x="95" y="36250"/>
                    <a:pt x="1196" y="43927"/>
                    <a:pt x="14600" y="50503"/>
                  </a:cubicBezTo>
                  <a:cubicBezTo>
                    <a:pt x="29640" y="57866"/>
                    <a:pt x="28444" y="67305"/>
                    <a:pt x="28444" y="67399"/>
                  </a:cubicBezTo>
                  <a:cubicBezTo>
                    <a:pt x="28444" y="67399"/>
                    <a:pt x="28444" y="67431"/>
                    <a:pt x="28444" y="67462"/>
                  </a:cubicBezTo>
                  <a:lnTo>
                    <a:pt x="28444" y="67525"/>
                  </a:lnTo>
                  <a:cubicBezTo>
                    <a:pt x="28444" y="67557"/>
                    <a:pt x="28444" y="67588"/>
                    <a:pt x="28444" y="67620"/>
                  </a:cubicBezTo>
                  <a:cubicBezTo>
                    <a:pt x="28476" y="67714"/>
                    <a:pt x="29640" y="77153"/>
                    <a:pt x="14600" y="84516"/>
                  </a:cubicBezTo>
                  <a:cubicBezTo>
                    <a:pt x="1196" y="91060"/>
                    <a:pt x="1" y="98769"/>
                    <a:pt x="32" y="100971"/>
                  </a:cubicBezTo>
                  <a:cubicBezTo>
                    <a:pt x="95" y="103174"/>
                    <a:pt x="1196" y="110851"/>
                    <a:pt x="14600" y="117427"/>
                  </a:cubicBezTo>
                  <a:cubicBezTo>
                    <a:pt x="29640" y="124758"/>
                    <a:pt x="28444" y="134197"/>
                    <a:pt x="28444" y="134292"/>
                  </a:cubicBezTo>
                  <a:cubicBezTo>
                    <a:pt x="28413" y="134638"/>
                    <a:pt x="28633" y="134921"/>
                    <a:pt x="28948" y="134984"/>
                  </a:cubicBezTo>
                  <a:lnTo>
                    <a:pt x="29042" y="134984"/>
                  </a:lnTo>
                  <a:cubicBezTo>
                    <a:pt x="29357" y="134984"/>
                    <a:pt x="29608" y="134764"/>
                    <a:pt x="29640" y="134449"/>
                  </a:cubicBezTo>
                  <a:cubicBezTo>
                    <a:pt x="29703" y="134040"/>
                    <a:pt x="30993" y="124097"/>
                    <a:pt x="15135" y="116326"/>
                  </a:cubicBezTo>
                  <a:cubicBezTo>
                    <a:pt x="2329" y="110065"/>
                    <a:pt x="1228" y="102985"/>
                    <a:pt x="1259" y="100940"/>
                  </a:cubicBezTo>
                  <a:cubicBezTo>
                    <a:pt x="1259" y="98926"/>
                    <a:pt x="2329" y="91815"/>
                    <a:pt x="15135" y="85554"/>
                  </a:cubicBezTo>
                  <a:cubicBezTo>
                    <a:pt x="30552" y="78003"/>
                    <a:pt x="29766" y="68406"/>
                    <a:pt x="29640" y="67494"/>
                  </a:cubicBezTo>
                  <a:cubicBezTo>
                    <a:pt x="29766" y="66550"/>
                    <a:pt x="30552" y="56953"/>
                    <a:pt x="15135" y="49433"/>
                  </a:cubicBezTo>
                  <a:cubicBezTo>
                    <a:pt x="2329" y="43141"/>
                    <a:pt x="1228" y="36061"/>
                    <a:pt x="1259" y="34048"/>
                  </a:cubicBezTo>
                  <a:cubicBezTo>
                    <a:pt x="1259" y="32002"/>
                    <a:pt x="2329" y="24892"/>
                    <a:pt x="15135" y="18630"/>
                  </a:cubicBezTo>
                  <a:cubicBezTo>
                    <a:pt x="30993" y="10859"/>
                    <a:pt x="29703" y="916"/>
                    <a:pt x="29640" y="507"/>
                  </a:cubicBezTo>
                  <a:cubicBezTo>
                    <a:pt x="29584" y="157"/>
                    <a:pt x="29323" y="0"/>
                    <a:pt x="290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8"/>
            <p:cNvSpPr/>
            <p:nvPr/>
          </p:nvSpPr>
          <p:spPr>
            <a:xfrm>
              <a:off x="3764350" y="31131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8"/>
            <p:cNvSpPr/>
            <p:nvPr/>
          </p:nvSpPr>
          <p:spPr>
            <a:xfrm>
              <a:off x="3764350" y="3463175"/>
              <a:ext cx="515250" cy="29900"/>
            </a:xfrm>
            <a:custGeom>
              <a:avLst/>
              <a:gdLst/>
              <a:ahLst/>
              <a:cxnLst/>
              <a:rect l="l" t="t" r="r" b="b"/>
              <a:pathLst>
                <a:path w="20610" h="1196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18"/>
            <p:cNvSpPr/>
            <p:nvPr/>
          </p:nvSpPr>
          <p:spPr>
            <a:xfrm>
              <a:off x="3668400" y="2975475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1"/>
                  </a:moveTo>
                  <a:cubicBezTo>
                    <a:pt x="0" y="1"/>
                    <a:pt x="0" y="1165"/>
                    <a:pt x="787" y="1165"/>
                  </a:cubicBezTo>
                  <a:lnTo>
                    <a:pt x="27437" y="1165"/>
                  </a:lnTo>
                  <a:cubicBezTo>
                    <a:pt x="28223" y="1165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8"/>
            <p:cNvSpPr/>
            <p:nvPr/>
          </p:nvSpPr>
          <p:spPr>
            <a:xfrm>
              <a:off x="3651075" y="2837025"/>
              <a:ext cx="739425" cy="29925"/>
            </a:xfrm>
            <a:custGeom>
              <a:avLst/>
              <a:gdLst/>
              <a:ahLst/>
              <a:cxnLst/>
              <a:rect l="l" t="t" r="r" b="b"/>
              <a:pathLst>
                <a:path w="29577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28790" y="1197"/>
                  </a:lnTo>
                  <a:cubicBezTo>
                    <a:pt x="29577" y="1197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8"/>
            <p:cNvSpPr/>
            <p:nvPr/>
          </p:nvSpPr>
          <p:spPr>
            <a:xfrm>
              <a:off x="3714000" y="269937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1"/>
                  </a:moveTo>
                  <a:cubicBezTo>
                    <a:pt x="1" y="1"/>
                    <a:pt x="1" y="1165"/>
                    <a:pt x="788" y="1165"/>
                  </a:cubicBezTo>
                  <a:lnTo>
                    <a:pt x="23788" y="1165"/>
                  </a:lnTo>
                  <a:cubicBezTo>
                    <a:pt x="24574" y="1165"/>
                    <a:pt x="24574" y="1"/>
                    <a:pt x="23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8"/>
            <p:cNvSpPr/>
            <p:nvPr/>
          </p:nvSpPr>
          <p:spPr>
            <a:xfrm>
              <a:off x="3764350" y="1431375"/>
              <a:ext cx="515250" cy="29125"/>
            </a:xfrm>
            <a:custGeom>
              <a:avLst/>
              <a:gdLst/>
              <a:ahLst/>
              <a:cxnLst/>
              <a:rect l="l" t="t" r="r" b="b"/>
              <a:pathLst>
                <a:path w="20610" h="1165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19854" y="1165"/>
                  </a:lnTo>
                  <a:cubicBezTo>
                    <a:pt x="20609" y="1165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18"/>
            <p:cNvSpPr/>
            <p:nvPr/>
          </p:nvSpPr>
          <p:spPr>
            <a:xfrm>
              <a:off x="3764350" y="63377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18"/>
            <p:cNvSpPr/>
            <p:nvPr/>
          </p:nvSpPr>
          <p:spPr>
            <a:xfrm>
              <a:off x="3668400" y="1292950"/>
              <a:ext cx="705600" cy="29900"/>
            </a:xfrm>
            <a:custGeom>
              <a:avLst/>
              <a:gdLst/>
              <a:ahLst/>
              <a:cxnLst/>
              <a:rect l="l" t="t" r="r" b="b"/>
              <a:pathLst>
                <a:path w="28224" h="1196" extrusionOk="0">
                  <a:moveTo>
                    <a:pt x="787" y="0"/>
                  </a:moveTo>
                  <a:cubicBezTo>
                    <a:pt x="0" y="0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18"/>
            <p:cNvSpPr/>
            <p:nvPr/>
          </p:nvSpPr>
          <p:spPr>
            <a:xfrm>
              <a:off x="3668400" y="497700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0"/>
                  </a:moveTo>
                  <a:cubicBezTo>
                    <a:pt x="0" y="0"/>
                    <a:pt x="0" y="1164"/>
                    <a:pt x="787" y="1164"/>
                  </a:cubicBezTo>
                  <a:lnTo>
                    <a:pt x="27437" y="1164"/>
                  </a:lnTo>
                  <a:cubicBezTo>
                    <a:pt x="28223" y="1164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18"/>
            <p:cNvSpPr/>
            <p:nvPr/>
          </p:nvSpPr>
          <p:spPr>
            <a:xfrm>
              <a:off x="3651075" y="1155275"/>
              <a:ext cx="739425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18"/>
            <p:cNvSpPr/>
            <p:nvPr/>
          </p:nvSpPr>
          <p:spPr>
            <a:xfrm>
              <a:off x="3714000" y="1016850"/>
              <a:ext cx="597075" cy="29900"/>
            </a:xfrm>
            <a:custGeom>
              <a:avLst/>
              <a:gdLst/>
              <a:ahLst/>
              <a:cxnLst/>
              <a:rect l="l" t="t" r="r" b="b"/>
              <a:pathLst>
                <a:path w="23883" h="1196" extrusionOk="0">
                  <a:moveTo>
                    <a:pt x="788" y="0"/>
                  </a:moveTo>
                  <a:cubicBezTo>
                    <a:pt x="1" y="0"/>
                    <a:pt x="1" y="1196"/>
                    <a:pt x="788" y="1196"/>
                  </a:cubicBezTo>
                  <a:lnTo>
                    <a:pt x="23882" y="1196"/>
                  </a:lnTo>
                  <a:cubicBezTo>
                    <a:pt x="23536" y="787"/>
                    <a:pt x="23253" y="409"/>
                    <a:pt x="22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18"/>
            <p:cNvSpPr/>
            <p:nvPr/>
          </p:nvSpPr>
          <p:spPr>
            <a:xfrm>
              <a:off x="3764350" y="23029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19854" y="1197"/>
                  </a:lnTo>
                  <a:cubicBezTo>
                    <a:pt x="20609" y="1197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18"/>
            <p:cNvSpPr/>
            <p:nvPr/>
          </p:nvSpPr>
          <p:spPr>
            <a:xfrm>
              <a:off x="3668400" y="2165275"/>
              <a:ext cx="705600" cy="29925"/>
            </a:xfrm>
            <a:custGeom>
              <a:avLst/>
              <a:gdLst/>
              <a:ahLst/>
              <a:cxnLst/>
              <a:rect l="l" t="t" r="r" b="b"/>
              <a:pathLst>
                <a:path w="28224" h="1197" extrusionOk="0">
                  <a:moveTo>
                    <a:pt x="787" y="1"/>
                  </a:moveTo>
                  <a:cubicBezTo>
                    <a:pt x="0" y="1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18"/>
            <p:cNvSpPr/>
            <p:nvPr/>
          </p:nvSpPr>
          <p:spPr>
            <a:xfrm>
              <a:off x="3714000" y="184042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0"/>
                  </a:moveTo>
                  <a:cubicBezTo>
                    <a:pt x="1" y="0"/>
                    <a:pt x="1" y="1164"/>
                    <a:pt x="788" y="1164"/>
                  </a:cubicBezTo>
                  <a:lnTo>
                    <a:pt x="23788" y="1164"/>
                  </a:lnTo>
                  <a:cubicBezTo>
                    <a:pt x="24574" y="1164"/>
                    <a:pt x="24574" y="0"/>
                    <a:pt x="237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18"/>
            <p:cNvSpPr/>
            <p:nvPr/>
          </p:nvSpPr>
          <p:spPr>
            <a:xfrm>
              <a:off x="3618050" y="367900"/>
              <a:ext cx="774025" cy="3374525"/>
            </a:xfrm>
            <a:custGeom>
              <a:avLst/>
              <a:gdLst/>
              <a:ahLst/>
              <a:cxnLst/>
              <a:rect l="l" t="t" r="r" b="b"/>
              <a:pathLst>
                <a:path w="30961" h="134981" extrusionOk="0">
                  <a:moveTo>
                    <a:pt x="1926" y="0"/>
                  </a:moveTo>
                  <a:cubicBezTo>
                    <a:pt x="1666" y="0"/>
                    <a:pt x="1409" y="157"/>
                    <a:pt x="1353" y="504"/>
                  </a:cubicBezTo>
                  <a:cubicBezTo>
                    <a:pt x="1322" y="944"/>
                    <a:pt x="0" y="10887"/>
                    <a:pt x="15858" y="18627"/>
                  </a:cubicBezTo>
                  <a:cubicBezTo>
                    <a:pt x="28664" y="24920"/>
                    <a:pt x="29765" y="31999"/>
                    <a:pt x="29734" y="34013"/>
                  </a:cubicBezTo>
                  <a:cubicBezTo>
                    <a:pt x="29702" y="36058"/>
                    <a:pt x="28664" y="43169"/>
                    <a:pt x="15858" y="49430"/>
                  </a:cubicBezTo>
                  <a:cubicBezTo>
                    <a:pt x="441" y="56982"/>
                    <a:pt x="1227" y="66578"/>
                    <a:pt x="1353" y="67491"/>
                  </a:cubicBezTo>
                  <a:cubicBezTo>
                    <a:pt x="1227" y="68403"/>
                    <a:pt x="441" y="78000"/>
                    <a:pt x="15858" y="85551"/>
                  </a:cubicBezTo>
                  <a:cubicBezTo>
                    <a:pt x="28664" y="91812"/>
                    <a:pt x="29765" y="98923"/>
                    <a:pt x="29734" y="100937"/>
                  </a:cubicBezTo>
                  <a:cubicBezTo>
                    <a:pt x="29702" y="102982"/>
                    <a:pt x="28664" y="110062"/>
                    <a:pt x="15858" y="116354"/>
                  </a:cubicBezTo>
                  <a:cubicBezTo>
                    <a:pt x="0" y="124094"/>
                    <a:pt x="1322" y="134037"/>
                    <a:pt x="1353" y="134478"/>
                  </a:cubicBezTo>
                  <a:cubicBezTo>
                    <a:pt x="1385" y="134761"/>
                    <a:pt x="1636" y="134981"/>
                    <a:pt x="1951" y="134981"/>
                  </a:cubicBezTo>
                  <a:lnTo>
                    <a:pt x="2045" y="134981"/>
                  </a:lnTo>
                  <a:cubicBezTo>
                    <a:pt x="2360" y="134950"/>
                    <a:pt x="2580" y="134635"/>
                    <a:pt x="2517" y="134320"/>
                  </a:cubicBezTo>
                  <a:cubicBezTo>
                    <a:pt x="2517" y="134226"/>
                    <a:pt x="1353" y="124787"/>
                    <a:pt x="16393" y="117424"/>
                  </a:cubicBezTo>
                  <a:cubicBezTo>
                    <a:pt x="29797" y="110880"/>
                    <a:pt x="30961" y="103171"/>
                    <a:pt x="30929" y="100968"/>
                  </a:cubicBezTo>
                  <a:cubicBezTo>
                    <a:pt x="30898" y="98766"/>
                    <a:pt x="29797" y="91089"/>
                    <a:pt x="16393" y="84544"/>
                  </a:cubicBezTo>
                  <a:cubicBezTo>
                    <a:pt x="1353" y="77182"/>
                    <a:pt x="2517" y="67742"/>
                    <a:pt x="2517" y="67648"/>
                  </a:cubicBezTo>
                  <a:cubicBezTo>
                    <a:pt x="2517" y="67617"/>
                    <a:pt x="2517" y="67585"/>
                    <a:pt x="2517" y="67554"/>
                  </a:cubicBezTo>
                  <a:lnTo>
                    <a:pt x="2517" y="67491"/>
                  </a:lnTo>
                  <a:cubicBezTo>
                    <a:pt x="2517" y="67459"/>
                    <a:pt x="2517" y="67428"/>
                    <a:pt x="2517" y="67396"/>
                  </a:cubicBezTo>
                  <a:cubicBezTo>
                    <a:pt x="2517" y="67302"/>
                    <a:pt x="1353" y="57863"/>
                    <a:pt x="16393" y="50500"/>
                  </a:cubicBezTo>
                  <a:cubicBezTo>
                    <a:pt x="29797" y="43924"/>
                    <a:pt x="30961" y="36247"/>
                    <a:pt x="30929" y="34045"/>
                  </a:cubicBezTo>
                  <a:cubicBezTo>
                    <a:pt x="30898" y="31842"/>
                    <a:pt x="29797" y="24165"/>
                    <a:pt x="16393" y="17589"/>
                  </a:cubicBezTo>
                  <a:cubicBezTo>
                    <a:pt x="1353" y="10226"/>
                    <a:pt x="2517" y="787"/>
                    <a:pt x="2517" y="693"/>
                  </a:cubicBezTo>
                  <a:cubicBezTo>
                    <a:pt x="2588" y="253"/>
                    <a:pt x="2255" y="0"/>
                    <a:pt x="1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18"/>
            <p:cNvSpPr/>
            <p:nvPr/>
          </p:nvSpPr>
          <p:spPr>
            <a:xfrm>
              <a:off x="3698275" y="9885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18"/>
            <p:cNvSpPr/>
            <p:nvPr/>
          </p:nvSpPr>
          <p:spPr>
            <a:xfrm>
              <a:off x="3615675" y="1130125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0" y="2675"/>
                    <a:pt x="3430" y="1731"/>
                  </a:cubicBezTo>
                  <a:cubicBezTo>
                    <a:pt x="3430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18"/>
            <p:cNvSpPr/>
            <p:nvPr/>
          </p:nvSpPr>
          <p:spPr>
            <a:xfrm>
              <a:off x="4318900" y="4536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0"/>
                  </a:moveTo>
                  <a:cubicBezTo>
                    <a:pt x="787" y="0"/>
                    <a:pt x="1" y="755"/>
                    <a:pt x="1" y="1699"/>
                  </a:cubicBezTo>
                  <a:cubicBezTo>
                    <a:pt x="1" y="2643"/>
                    <a:pt x="787" y="3398"/>
                    <a:pt x="1731" y="3398"/>
                  </a:cubicBezTo>
                  <a:cubicBezTo>
                    <a:pt x="2675" y="3398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18"/>
            <p:cNvSpPr/>
            <p:nvPr/>
          </p:nvSpPr>
          <p:spPr>
            <a:xfrm>
              <a:off x="3732100" y="1397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44"/>
                    <a:pt x="756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18"/>
            <p:cNvSpPr/>
            <p:nvPr/>
          </p:nvSpPr>
          <p:spPr>
            <a:xfrm>
              <a:off x="4225300" y="2278550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3"/>
                    <a:pt x="787" y="3430"/>
                    <a:pt x="1731" y="3430"/>
                  </a:cubicBezTo>
                  <a:cubicBezTo>
                    <a:pt x="2675" y="3430"/>
                    <a:pt x="3430" y="2643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18"/>
            <p:cNvSpPr/>
            <p:nvPr/>
          </p:nvSpPr>
          <p:spPr>
            <a:xfrm>
              <a:off x="3633775" y="2950300"/>
              <a:ext cx="84975" cy="85775"/>
            </a:xfrm>
            <a:custGeom>
              <a:avLst/>
              <a:gdLst/>
              <a:ahLst/>
              <a:cxnLst/>
              <a:rect l="l" t="t" r="r" b="b"/>
              <a:pathLst>
                <a:path w="3399" h="3431" extrusionOk="0">
                  <a:moveTo>
                    <a:pt x="1700" y="1"/>
                  </a:moveTo>
                  <a:cubicBezTo>
                    <a:pt x="756" y="1"/>
                    <a:pt x="1" y="787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399" y="2675"/>
                    <a:pt x="3399" y="1731"/>
                  </a:cubicBezTo>
                  <a:cubicBezTo>
                    <a:pt x="3399" y="787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18"/>
            <p:cNvSpPr/>
            <p:nvPr/>
          </p:nvSpPr>
          <p:spPr>
            <a:xfrm>
              <a:off x="4227650" y="604675"/>
              <a:ext cx="84975" cy="85750"/>
            </a:xfrm>
            <a:custGeom>
              <a:avLst/>
              <a:gdLst/>
              <a:ahLst/>
              <a:cxnLst/>
              <a:rect l="l" t="t" r="r" b="b"/>
              <a:pathLst>
                <a:path w="3399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00" y="3430"/>
                  </a:cubicBezTo>
                  <a:cubicBezTo>
                    <a:pt x="2644" y="3430"/>
                    <a:pt x="3399" y="2643"/>
                    <a:pt x="3399" y="1699"/>
                  </a:cubicBezTo>
                  <a:cubicBezTo>
                    <a:pt x="3399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18"/>
            <p:cNvSpPr/>
            <p:nvPr/>
          </p:nvSpPr>
          <p:spPr>
            <a:xfrm>
              <a:off x="3659725" y="1268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1" y="756"/>
                    <a:pt x="1" y="1700"/>
                  </a:cubicBezTo>
                  <a:cubicBezTo>
                    <a:pt x="1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18"/>
            <p:cNvSpPr/>
            <p:nvPr/>
          </p:nvSpPr>
          <p:spPr>
            <a:xfrm>
              <a:off x="4259125" y="1796375"/>
              <a:ext cx="85750" cy="84975"/>
            </a:xfrm>
            <a:custGeom>
              <a:avLst/>
              <a:gdLst/>
              <a:ahLst/>
              <a:cxnLst/>
              <a:rect l="l" t="t" r="r" b="b"/>
              <a:pathLst>
                <a:path w="3430" h="3399" extrusionOk="0">
                  <a:moveTo>
                    <a:pt x="1699" y="0"/>
                  </a:moveTo>
                  <a:cubicBezTo>
                    <a:pt x="756" y="0"/>
                    <a:pt x="0" y="755"/>
                    <a:pt x="0" y="1699"/>
                  </a:cubicBezTo>
                  <a:cubicBezTo>
                    <a:pt x="0" y="2643"/>
                    <a:pt x="756" y="3398"/>
                    <a:pt x="1699" y="3398"/>
                  </a:cubicBezTo>
                  <a:cubicBezTo>
                    <a:pt x="2643" y="3398"/>
                    <a:pt x="3430" y="2643"/>
                    <a:pt x="3430" y="1699"/>
                  </a:cubicBezTo>
                  <a:cubicBezTo>
                    <a:pt x="3430" y="755"/>
                    <a:pt x="2643" y="0"/>
                    <a:pt x="16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18"/>
            <p:cNvSpPr/>
            <p:nvPr/>
          </p:nvSpPr>
          <p:spPr>
            <a:xfrm>
              <a:off x="4322050" y="212910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87" y="0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18"/>
            <p:cNvSpPr/>
            <p:nvPr/>
          </p:nvSpPr>
          <p:spPr>
            <a:xfrm>
              <a:off x="3703000" y="2674200"/>
              <a:ext cx="85750" cy="85775"/>
            </a:xfrm>
            <a:custGeom>
              <a:avLst/>
              <a:gdLst/>
              <a:ahLst/>
              <a:cxnLst/>
              <a:rect l="l" t="t" r="r" b="b"/>
              <a:pathLst>
                <a:path w="3430" h="3431" extrusionOk="0">
                  <a:moveTo>
                    <a:pt x="1699" y="1"/>
                  </a:moveTo>
                  <a:cubicBezTo>
                    <a:pt x="756" y="1"/>
                    <a:pt x="0" y="787"/>
                    <a:pt x="0" y="1731"/>
                  </a:cubicBezTo>
                  <a:cubicBezTo>
                    <a:pt x="0" y="2675"/>
                    <a:pt x="756" y="3430"/>
                    <a:pt x="1699" y="3430"/>
                  </a:cubicBezTo>
                  <a:cubicBezTo>
                    <a:pt x="2643" y="3430"/>
                    <a:pt x="3430" y="2675"/>
                    <a:pt x="3430" y="1731"/>
                  </a:cubicBezTo>
                  <a:cubicBezTo>
                    <a:pt x="3430" y="787"/>
                    <a:pt x="2643" y="1"/>
                    <a:pt x="16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18"/>
            <p:cNvSpPr/>
            <p:nvPr/>
          </p:nvSpPr>
          <p:spPr>
            <a:xfrm>
              <a:off x="4225300" y="341990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18"/>
            <p:cNvSpPr/>
            <p:nvPr/>
          </p:nvSpPr>
          <p:spPr>
            <a:xfrm>
              <a:off x="3627475" y="281345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31" y="3430"/>
                  </a:cubicBezTo>
                  <a:cubicBezTo>
                    <a:pt x="2675" y="3430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18"/>
            <p:cNvSpPr/>
            <p:nvPr/>
          </p:nvSpPr>
          <p:spPr>
            <a:xfrm>
              <a:off x="3734450" y="30840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00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1" y="2675"/>
                    <a:pt x="3431" y="1700"/>
                  </a:cubicBezTo>
                  <a:cubicBezTo>
                    <a:pt x="3431" y="756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19"/>
          <p:cNvSpPr txBox="1">
            <a:spLocks noGrp="1"/>
          </p:cNvSpPr>
          <p:nvPr>
            <p:ph type="title"/>
          </p:nvPr>
        </p:nvSpPr>
        <p:spPr>
          <a:xfrm>
            <a:off x="1113375" y="1487325"/>
            <a:ext cx="3161400" cy="89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31" name="Google Shape;331;p19"/>
          <p:cNvSpPr txBox="1">
            <a:spLocks noGrp="1"/>
          </p:cNvSpPr>
          <p:nvPr>
            <p:ph type="subTitle" idx="1"/>
          </p:nvPr>
        </p:nvSpPr>
        <p:spPr>
          <a:xfrm>
            <a:off x="1113375" y="2376350"/>
            <a:ext cx="3161400" cy="13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332" name="Google Shape;332;p19"/>
          <p:cNvGrpSpPr/>
          <p:nvPr/>
        </p:nvGrpSpPr>
        <p:grpSpPr>
          <a:xfrm>
            <a:off x="26" y="-294805"/>
            <a:ext cx="9143984" cy="6027911"/>
            <a:chOff x="26" y="-294805"/>
            <a:chExt cx="9143984" cy="6027911"/>
          </a:xfrm>
        </p:grpSpPr>
        <p:sp>
          <p:nvSpPr>
            <p:cNvPr id="333" name="Google Shape;333;p19"/>
            <p:cNvSpPr/>
            <p:nvPr/>
          </p:nvSpPr>
          <p:spPr>
            <a:xfrm>
              <a:off x="470966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4" name="Google Shape;334;p19"/>
            <p:cNvGrpSpPr/>
            <p:nvPr/>
          </p:nvGrpSpPr>
          <p:grpSpPr>
            <a:xfrm>
              <a:off x="783924" y="4009249"/>
              <a:ext cx="4360695" cy="1723858"/>
              <a:chOff x="791415" y="4009249"/>
              <a:chExt cx="4360695" cy="1723858"/>
            </a:xfrm>
          </p:grpSpPr>
          <p:sp>
            <p:nvSpPr>
              <p:cNvPr id="335" name="Google Shape;335;p19"/>
              <p:cNvSpPr/>
              <p:nvPr/>
            </p:nvSpPr>
            <p:spPr>
              <a:xfrm>
                <a:off x="791415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19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19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19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9" name="Google Shape;339;p19"/>
            <p:cNvSpPr/>
            <p:nvPr/>
          </p:nvSpPr>
          <p:spPr>
            <a:xfrm>
              <a:off x="26" y="8"/>
              <a:ext cx="2422993" cy="2974946"/>
            </a:xfrm>
            <a:custGeom>
              <a:avLst/>
              <a:gdLst/>
              <a:ahLst/>
              <a:cxnLst/>
              <a:rect l="l" t="t" r="r" b="b"/>
              <a:pathLst>
                <a:path w="55018" h="67551" extrusionOk="0">
                  <a:moveTo>
                    <a:pt x="44102" y="0"/>
                  </a:moveTo>
                  <a:lnTo>
                    <a:pt x="0" y="54164"/>
                  </a:lnTo>
                  <a:lnTo>
                    <a:pt x="0" y="67550"/>
                  </a:lnTo>
                  <a:lnTo>
                    <a:pt x="5501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19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19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19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19"/>
            <p:cNvSpPr/>
            <p:nvPr/>
          </p:nvSpPr>
          <p:spPr>
            <a:xfrm>
              <a:off x="305653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19"/>
            <p:cNvSpPr/>
            <p:nvPr/>
          </p:nvSpPr>
          <p:spPr>
            <a:xfrm>
              <a:off x="4055689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19"/>
            <p:cNvSpPr/>
            <p:nvPr/>
          </p:nvSpPr>
          <p:spPr>
            <a:xfrm>
              <a:off x="505028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19"/>
            <p:cNvSpPr/>
            <p:nvPr/>
          </p:nvSpPr>
          <p:spPr>
            <a:xfrm>
              <a:off x="6008337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19"/>
            <p:cNvSpPr/>
            <p:nvPr/>
          </p:nvSpPr>
          <p:spPr>
            <a:xfrm>
              <a:off x="6754575" y="2209363"/>
              <a:ext cx="2389434" cy="2934165"/>
            </a:xfrm>
            <a:custGeom>
              <a:avLst/>
              <a:gdLst/>
              <a:ahLst/>
              <a:cxnLst/>
              <a:rect l="l" t="t" r="r" b="b"/>
              <a:pathLst>
                <a:path w="54256" h="66625" extrusionOk="0">
                  <a:moveTo>
                    <a:pt x="54255" y="1"/>
                  </a:moveTo>
                  <a:lnTo>
                    <a:pt x="0" y="66625"/>
                  </a:lnTo>
                  <a:lnTo>
                    <a:pt x="10917" y="66625"/>
                  </a:lnTo>
                  <a:lnTo>
                    <a:pt x="54255" y="13387"/>
                  </a:lnTo>
                  <a:lnTo>
                    <a:pt x="5425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19"/>
            <p:cNvSpPr/>
            <p:nvPr/>
          </p:nvSpPr>
          <p:spPr>
            <a:xfrm>
              <a:off x="203744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19"/>
            <p:cNvSpPr/>
            <p:nvPr/>
          </p:nvSpPr>
          <p:spPr>
            <a:xfrm>
              <a:off x="26" y="2502977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19"/>
            <p:cNvSpPr/>
            <p:nvPr/>
          </p:nvSpPr>
          <p:spPr>
            <a:xfrm>
              <a:off x="7773661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19"/>
            <p:cNvSpPr/>
            <p:nvPr/>
          </p:nvSpPr>
          <p:spPr>
            <a:xfrm>
              <a:off x="5735490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2" name="Google Shape;352;p19"/>
          <p:cNvGrpSpPr/>
          <p:nvPr/>
        </p:nvGrpSpPr>
        <p:grpSpPr>
          <a:xfrm>
            <a:off x="-854095" y="-625525"/>
            <a:ext cx="10852190" cy="6394550"/>
            <a:chOff x="-854095" y="-625525"/>
            <a:chExt cx="10852190" cy="6394550"/>
          </a:xfrm>
        </p:grpSpPr>
        <p:grpSp>
          <p:nvGrpSpPr>
            <p:cNvPr id="353" name="Google Shape;353;p19"/>
            <p:cNvGrpSpPr/>
            <p:nvPr/>
          </p:nvGrpSpPr>
          <p:grpSpPr>
            <a:xfrm rot="2400048">
              <a:off x="8369292" y="2835216"/>
              <a:ext cx="732291" cy="3055942"/>
              <a:chOff x="3615675" y="367825"/>
              <a:chExt cx="808650" cy="3374600"/>
            </a:xfrm>
          </p:grpSpPr>
          <p:sp>
            <p:nvSpPr>
              <p:cNvPr id="354" name="Google Shape;354;p19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19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19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19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19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19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19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19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19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19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19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19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19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19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19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19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19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19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19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19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19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19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19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19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19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19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19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19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19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19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19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5" name="Google Shape;385;p19"/>
            <p:cNvGrpSpPr/>
            <p:nvPr/>
          </p:nvGrpSpPr>
          <p:grpSpPr>
            <a:xfrm rot="2400048">
              <a:off x="42417" y="-747659"/>
              <a:ext cx="732291" cy="3055942"/>
              <a:chOff x="3615675" y="367825"/>
              <a:chExt cx="808650" cy="3374600"/>
            </a:xfrm>
          </p:grpSpPr>
          <p:sp>
            <p:nvSpPr>
              <p:cNvPr id="386" name="Google Shape;386;p19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19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19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19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19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19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19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19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19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19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19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19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19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19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19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19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19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19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19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19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19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19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19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19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19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19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19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19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19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19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19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8" name="Google Shape;418;p20"/>
          <p:cNvGrpSpPr/>
          <p:nvPr/>
        </p:nvGrpSpPr>
        <p:grpSpPr>
          <a:xfrm>
            <a:off x="26" y="-294805"/>
            <a:ext cx="9143984" cy="6027911"/>
            <a:chOff x="26" y="-294805"/>
            <a:chExt cx="9143984" cy="6027911"/>
          </a:xfrm>
        </p:grpSpPr>
        <p:sp>
          <p:nvSpPr>
            <p:cNvPr id="419" name="Google Shape;419;p20"/>
            <p:cNvSpPr/>
            <p:nvPr/>
          </p:nvSpPr>
          <p:spPr>
            <a:xfrm>
              <a:off x="470966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20" name="Google Shape;420;p20"/>
            <p:cNvGrpSpPr/>
            <p:nvPr/>
          </p:nvGrpSpPr>
          <p:grpSpPr>
            <a:xfrm>
              <a:off x="783924" y="4009249"/>
              <a:ext cx="4360695" cy="1723858"/>
              <a:chOff x="791415" y="4009249"/>
              <a:chExt cx="4360695" cy="1723858"/>
            </a:xfrm>
          </p:grpSpPr>
          <p:sp>
            <p:nvSpPr>
              <p:cNvPr id="421" name="Google Shape;421;p20"/>
              <p:cNvSpPr/>
              <p:nvPr/>
            </p:nvSpPr>
            <p:spPr>
              <a:xfrm>
                <a:off x="791415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20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20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20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25" name="Google Shape;425;p20"/>
            <p:cNvSpPr/>
            <p:nvPr/>
          </p:nvSpPr>
          <p:spPr>
            <a:xfrm>
              <a:off x="26" y="8"/>
              <a:ext cx="2422993" cy="2974946"/>
            </a:xfrm>
            <a:custGeom>
              <a:avLst/>
              <a:gdLst/>
              <a:ahLst/>
              <a:cxnLst/>
              <a:rect l="l" t="t" r="r" b="b"/>
              <a:pathLst>
                <a:path w="55018" h="67551" extrusionOk="0">
                  <a:moveTo>
                    <a:pt x="44102" y="0"/>
                  </a:moveTo>
                  <a:lnTo>
                    <a:pt x="0" y="54164"/>
                  </a:lnTo>
                  <a:lnTo>
                    <a:pt x="0" y="67550"/>
                  </a:lnTo>
                  <a:lnTo>
                    <a:pt x="5501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0"/>
            <p:cNvSpPr/>
            <p:nvPr/>
          </p:nvSpPr>
          <p:spPr>
            <a:xfrm>
              <a:off x="26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0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0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0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0"/>
            <p:cNvSpPr/>
            <p:nvPr/>
          </p:nvSpPr>
          <p:spPr>
            <a:xfrm>
              <a:off x="305653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0"/>
            <p:cNvSpPr/>
            <p:nvPr/>
          </p:nvSpPr>
          <p:spPr>
            <a:xfrm>
              <a:off x="4055689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0"/>
            <p:cNvSpPr/>
            <p:nvPr/>
          </p:nvSpPr>
          <p:spPr>
            <a:xfrm>
              <a:off x="505028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0"/>
            <p:cNvSpPr/>
            <p:nvPr/>
          </p:nvSpPr>
          <p:spPr>
            <a:xfrm>
              <a:off x="6008337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0"/>
            <p:cNvSpPr/>
            <p:nvPr/>
          </p:nvSpPr>
          <p:spPr>
            <a:xfrm>
              <a:off x="7773661" y="3460451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0"/>
            <p:cNvSpPr/>
            <p:nvPr/>
          </p:nvSpPr>
          <p:spPr>
            <a:xfrm>
              <a:off x="6754575" y="2209363"/>
              <a:ext cx="2389434" cy="2934165"/>
            </a:xfrm>
            <a:custGeom>
              <a:avLst/>
              <a:gdLst/>
              <a:ahLst/>
              <a:cxnLst/>
              <a:rect l="l" t="t" r="r" b="b"/>
              <a:pathLst>
                <a:path w="54256" h="66625" extrusionOk="0">
                  <a:moveTo>
                    <a:pt x="54255" y="1"/>
                  </a:moveTo>
                  <a:lnTo>
                    <a:pt x="0" y="66625"/>
                  </a:lnTo>
                  <a:lnTo>
                    <a:pt x="10917" y="66625"/>
                  </a:lnTo>
                  <a:lnTo>
                    <a:pt x="54255" y="13387"/>
                  </a:lnTo>
                  <a:lnTo>
                    <a:pt x="5425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0"/>
            <p:cNvSpPr/>
            <p:nvPr/>
          </p:nvSpPr>
          <p:spPr>
            <a:xfrm>
              <a:off x="203744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0"/>
            <p:cNvSpPr/>
            <p:nvPr/>
          </p:nvSpPr>
          <p:spPr>
            <a:xfrm>
              <a:off x="26" y="2502977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7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0"/>
            <p:cNvSpPr/>
            <p:nvPr/>
          </p:nvSpPr>
          <p:spPr>
            <a:xfrm>
              <a:off x="7773661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0"/>
            <p:cNvSpPr/>
            <p:nvPr/>
          </p:nvSpPr>
          <p:spPr>
            <a:xfrm>
              <a:off x="5735490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0" name="Google Shape;440;p20"/>
          <p:cNvGrpSpPr/>
          <p:nvPr/>
        </p:nvGrpSpPr>
        <p:grpSpPr>
          <a:xfrm>
            <a:off x="-860333" y="-565711"/>
            <a:ext cx="10864667" cy="6274921"/>
            <a:chOff x="-860333" y="-565711"/>
            <a:chExt cx="10864667" cy="6274921"/>
          </a:xfrm>
        </p:grpSpPr>
        <p:grpSp>
          <p:nvGrpSpPr>
            <p:cNvPr id="441" name="Google Shape;441;p20"/>
            <p:cNvGrpSpPr/>
            <p:nvPr/>
          </p:nvGrpSpPr>
          <p:grpSpPr>
            <a:xfrm rot="-1800166">
              <a:off x="8242634" y="-592074"/>
              <a:ext cx="891381" cy="3719848"/>
              <a:chOff x="3615675" y="367825"/>
              <a:chExt cx="808650" cy="3374600"/>
            </a:xfrm>
          </p:grpSpPr>
          <p:sp>
            <p:nvSpPr>
              <p:cNvPr id="442" name="Google Shape;442;p20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20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20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20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20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20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20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20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20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20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20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20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20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20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20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20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20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20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20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20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20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20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20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20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20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20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20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20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20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20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20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3" name="Google Shape;473;p20"/>
            <p:cNvGrpSpPr/>
            <p:nvPr/>
          </p:nvGrpSpPr>
          <p:grpSpPr>
            <a:xfrm rot="-1800166">
              <a:off x="9984" y="2015726"/>
              <a:ext cx="891381" cy="3719848"/>
              <a:chOff x="3615675" y="367825"/>
              <a:chExt cx="808650" cy="3374600"/>
            </a:xfrm>
          </p:grpSpPr>
          <p:sp>
            <p:nvSpPr>
              <p:cNvPr id="474" name="Google Shape;474;p20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20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20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20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20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20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20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20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20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20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20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20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20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20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20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20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20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20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20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20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20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20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20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20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20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20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20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20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20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20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20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05" name="Google Shape;505;p20"/>
          <p:cNvSpPr txBox="1">
            <a:spLocks noGrp="1"/>
          </p:cNvSpPr>
          <p:nvPr>
            <p:ph type="title"/>
          </p:nvPr>
        </p:nvSpPr>
        <p:spPr>
          <a:xfrm>
            <a:off x="1428150" y="1421475"/>
            <a:ext cx="6287700" cy="238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21"/>
          <p:cNvSpPr txBox="1">
            <a:spLocks noGrp="1"/>
          </p:cNvSpPr>
          <p:nvPr>
            <p:ph type="subTitle" idx="1"/>
          </p:nvPr>
        </p:nvSpPr>
        <p:spPr>
          <a:xfrm>
            <a:off x="4663000" y="2014394"/>
            <a:ext cx="3758400" cy="164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>
            <a:endParaRPr/>
          </a:p>
        </p:txBody>
      </p:sp>
      <p:sp>
        <p:nvSpPr>
          <p:cNvPr id="508" name="Google Shape;508;p21"/>
          <p:cNvSpPr txBox="1">
            <a:spLocks noGrp="1"/>
          </p:cNvSpPr>
          <p:nvPr>
            <p:ph type="title"/>
          </p:nvPr>
        </p:nvSpPr>
        <p:spPr>
          <a:xfrm>
            <a:off x="4663125" y="1367939"/>
            <a:ext cx="3758400" cy="47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3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grpSp>
        <p:nvGrpSpPr>
          <p:cNvPr id="509" name="Google Shape;509;p21"/>
          <p:cNvGrpSpPr/>
          <p:nvPr/>
        </p:nvGrpSpPr>
        <p:grpSpPr>
          <a:xfrm>
            <a:off x="26" y="-294805"/>
            <a:ext cx="9136493" cy="6027911"/>
            <a:chOff x="26" y="-294805"/>
            <a:chExt cx="9136493" cy="6027911"/>
          </a:xfrm>
        </p:grpSpPr>
        <p:grpSp>
          <p:nvGrpSpPr>
            <p:cNvPr id="510" name="Google Shape;510;p21"/>
            <p:cNvGrpSpPr/>
            <p:nvPr/>
          </p:nvGrpSpPr>
          <p:grpSpPr>
            <a:xfrm>
              <a:off x="26" y="-294805"/>
              <a:ext cx="9136493" cy="6027911"/>
              <a:chOff x="26" y="-294805"/>
              <a:chExt cx="9136493" cy="6027911"/>
            </a:xfrm>
          </p:grpSpPr>
          <p:grpSp>
            <p:nvGrpSpPr>
              <p:cNvPr id="511" name="Google Shape;511;p21"/>
              <p:cNvGrpSpPr/>
              <p:nvPr/>
            </p:nvGrpSpPr>
            <p:grpSpPr>
              <a:xfrm>
                <a:off x="26" y="-294805"/>
                <a:ext cx="9136493" cy="6027911"/>
                <a:chOff x="26" y="-294805"/>
                <a:chExt cx="9136493" cy="6027911"/>
              </a:xfrm>
            </p:grpSpPr>
            <p:grpSp>
              <p:nvGrpSpPr>
                <p:cNvPr id="512" name="Google Shape;512;p21"/>
                <p:cNvGrpSpPr/>
                <p:nvPr/>
              </p:nvGrpSpPr>
              <p:grpSpPr>
                <a:xfrm>
                  <a:off x="783924" y="-294805"/>
                  <a:ext cx="8352595" cy="6027911"/>
                  <a:chOff x="791415" y="-294805"/>
                  <a:chExt cx="8352595" cy="6027911"/>
                </a:xfrm>
              </p:grpSpPr>
              <p:grpSp>
                <p:nvGrpSpPr>
                  <p:cNvPr id="513" name="Google Shape;513;p21"/>
                  <p:cNvGrpSpPr/>
                  <p:nvPr/>
                </p:nvGrpSpPr>
                <p:grpSpPr>
                  <a:xfrm>
                    <a:off x="7011514" y="-294805"/>
                    <a:ext cx="2132496" cy="5438332"/>
                    <a:chOff x="7011514" y="-294805"/>
                    <a:chExt cx="2132496" cy="5438332"/>
                  </a:xfrm>
                </p:grpSpPr>
                <p:sp>
                  <p:nvSpPr>
                    <p:cNvPr id="514" name="Google Shape;514;p21"/>
                    <p:cNvSpPr/>
                    <p:nvPr/>
                  </p:nvSpPr>
                  <p:spPr>
                    <a:xfrm>
                      <a:off x="7773661" y="3460451"/>
                      <a:ext cx="1370349" cy="16830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116" h="38217" extrusionOk="0">
                          <a:moveTo>
                            <a:pt x="31115" y="1"/>
                          </a:moveTo>
                          <a:lnTo>
                            <a:pt x="1" y="38217"/>
                          </a:lnTo>
                          <a:lnTo>
                            <a:pt x="10899" y="38217"/>
                          </a:lnTo>
                          <a:lnTo>
                            <a:pt x="31115" y="13405"/>
                          </a:lnTo>
                          <a:lnTo>
                            <a:pt x="31115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87D2E4">
                            <a:alpha val="18431"/>
                          </a:srgbClr>
                        </a:gs>
                        <a:gs pos="50000">
                          <a:srgbClr val="87D2E4">
                            <a:alpha val="0"/>
                          </a:srgbClr>
                        </a:gs>
                        <a:gs pos="100000">
                          <a:srgbClr val="87D2E4">
                            <a:alpha val="18431"/>
                          </a:srgbClr>
                        </a:gs>
                      </a:gsLst>
                      <a:lin ang="5400012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15" name="Google Shape;515;p21"/>
                    <p:cNvSpPr/>
                    <p:nvPr/>
                  </p:nvSpPr>
                  <p:spPr>
                    <a:xfrm>
                      <a:off x="7011514" y="8"/>
                      <a:ext cx="1403907" cy="17238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878" h="39143" extrusionOk="0">
                          <a:moveTo>
                            <a:pt x="20961" y="0"/>
                          </a:moveTo>
                          <a:lnTo>
                            <a:pt x="0" y="25756"/>
                          </a:lnTo>
                          <a:lnTo>
                            <a:pt x="0" y="39142"/>
                          </a:lnTo>
                          <a:lnTo>
                            <a:pt x="31878" y="0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87D2E4">
                            <a:alpha val="18431"/>
                          </a:srgbClr>
                        </a:gs>
                        <a:gs pos="58000">
                          <a:srgbClr val="87D2E4">
                            <a:alpha val="0"/>
                          </a:srgbClr>
                        </a:gs>
                        <a:gs pos="100000">
                          <a:srgbClr val="87D2E4">
                            <a:alpha val="0"/>
                          </a:srgbClr>
                        </a:gs>
                      </a:gsLst>
                      <a:lin ang="5400012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16" name="Google Shape;516;p21"/>
                    <p:cNvSpPr/>
                    <p:nvPr/>
                  </p:nvSpPr>
                  <p:spPr>
                    <a:xfrm>
                      <a:off x="7773661" y="-294805"/>
                      <a:ext cx="1370349" cy="16830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116" h="38217" extrusionOk="0">
                          <a:moveTo>
                            <a:pt x="31115" y="1"/>
                          </a:moveTo>
                          <a:lnTo>
                            <a:pt x="1" y="38217"/>
                          </a:lnTo>
                          <a:lnTo>
                            <a:pt x="10899" y="38217"/>
                          </a:lnTo>
                          <a:lnTo>
                            <a:pt x="31115" y="13405"/>
                          </a:lnTo>
                          <a:lnTo>
                            <a:pt x="31115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87D2E4">
                            <a:alpha val="18431"/>
                          </a:srgbClr>
                        </a:gs>
                        <a:gs pos="82000">
                          <a:srgbClr val="87D2E4">
                            <a:alpha val="0"/>
                          </a:srgbClr>
                        </a:gs>
                        <a:gs pos="100000">
                          <a:srgbClr val="87D2E4">
                            <a:alpha val="0"/>
                          </a:srgbClr>
                        </a:gs>
                      </a:gsLst>
                      <a:lin ang="5400012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517" name="Google Shape;517;p21"/>
                  <p:cNvSpPr/>
                  <p:nvPr/>
                </p:nvSpPr>
                <p:spPr>
                  <a:xfrm>
                    <a:off x="6754575" y="2209363"/>
                    <a:ext cx="2389434" cy="29341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256" h="66625" extrusionOk="0">
                        <a:moveTo>
                          <a:pt x="54255" y="1"/>
                        </a:moveTo>
                        <a:lnTo>
                          <a:pt x="0" y="66625"/>
                        </a:lnTo>
                        <a:lnTo>
                          <a:pt x="10917" y="66625"/>
                        </a:lnTo>
                        <a:lnTo>
                          <a:pt x="54255" y="13387"/>
                        </a:lnTo>
                        <a:lnTo>
                          <a:pt x="54255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7D2E4">
                          <a:alpha val="18431"/>
                        </a:srgbClr>
                      </a:gs>
                      <a:gs pos="29000">
                        <a:srgbClr val="87D2E4">
                          <a:alpha val="0"/>
                        </a:srgbClr>
                      </a:gs>
                      <a:gs pos="75000">
                        <a:srgbClr val="87D2E4">
                          <a:alpha val="0"/>
                        </a:srgbClr>
                      </a:gs>
                      <a:gs pos="100000">
                        <a:srgbClr val="87D2E4">
                          <a:alpha val="18431"/>
                        </a:srgbClr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8" name="Google Shape;518;p21"/>
                  <p:cNvSpPr/>
                  <p:nvPr/>
                </p:nvSpPr>
                <p:spPr>
                  <a:xfrm>
                    <a:off x="5735490" y="957482"/>
                    <a:ext cx="3408520" cy="41860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7396" h="95051" extrusionOk="0">
                        <a:moveTo>
                          <a:pt x="77395" y="1"/>
                        </a:moveTo>
                        <a:lnTo>
                          <a:pt x="0" y="95051"/>
                        </a:lnTo>
                        <a:lnTo>
                          <a:pt x="10916" y="95051"/>
                        </a:lnTo>
                        <a:lnTo>
                          <a:pt x="77395" y="13406"/>
                        </a:lnTo>
                        <a:lnTo>
                          <a:pt x="77395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7D2E4">
                          <a:alpha val="18431"/>
                        </a:srgbClr>
                      </a:gs>
                      <a:gs pos="29000">
                        <a:srgbClr val="87D2E4">
                          <a:alpha val="0"/>
                        </a:srgbClr>
                      </a:gs>
                      <a:gs pos="75000">
                        <a:srgbClr val="87D2E4">
                          <a:alpha val="0"/>
                        </a:srgbClr>
                      </a:gs>
                      <a:gs pos="100000">
                        <a:srgbClr val="87D2E4">
                          <a:alpha val="18431"/>
                        </a:srgbClr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9" name="Google Shape;519;p21"/>
                  <p:cNvSpPr/>
                  <p:nvPr/>
                </p:nvSpPr>
                <p:spPr>
                  <a:xfrm>
                    <a:off x="4717153" y="4009249"/>
                    <a:ext cx="1403907" cy="17238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78" h="39143" extrusionOk="0">
                        <a:moveTo>
                          <a:pt x="20961" y="0"/>
                        </a:moveTo>
                        <a:lnTo>
                          <a:pt x="0" y="25756"/>
                        </a:lnTo>
                        <a:lnTo>
                          <a:pt x="0" y="39142"/>
                        </a:lnTo>
                        <a:lnTo>
                          <a:pt x="31878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7D2E4">
                          <a:alpha val="18431"/>
                        </a:srgbClr>
                      </a:gs>
                      <a:gs pos="84000">
                        <a:srgbClr val="87D2E4">
                          <a:alpha val="0"/>
                        </a:srgbClr>
                      </a:gs>
                      <a:gs pos="100000">
                        <a:srgbClr val="87D2E4">
                          <a:alpha val="0"/>
                        </a:srgbClr>
                      </a:gs>
                    </a:gsLst>
                    <a:lin ang="18900044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520" name="Google Shape;520;p21"/>
                  <p:cNvGrpSpPr/>
                  <p:nvPr/>
                </p:nvGrpSpPr>
                <p:grpSpPr>
                  <a:xfrm>
                    <a:off x="791415" y="4009249"/>
                    <a:ext cx="4360695" cy="1723858"/>
                    <a:chOff x="791415" y="4009249"/>
                    <a:chExt cx="4360695" cy="1723858"/>
                  </a:xfrm>
                </p:grpSpPr>
                <p:sp>
                  <p:nvSpPr>
                    <p:cNvPr id="521" name="Google Shape;521;p21"/>
                    <p:cNvSpPr/>
                    <p:nvPr/>
                  </p:nvSpPr>
                  <p:spPr>
                    <a:xfrm>
                      <a:off x="791415" y="4009249"/>
                      <a:ext cx="1403907" cy="17238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878" h="39143" extrusionOk="0">
                          <a:moveTo>
                            <a:pt x="20961" y="0"/>
                          </a:moveTo>
                          <a:lnTo>
                            <a:pt x="0" y="25756"/>
                          </a:lnTo>
                          <a:lnTo>
                            <a:pt x="0" y="39142"/>
                          </a:lnTo>
                          <a:lnTo>
                            <a:pt x="31878" y="0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87D2E4">
                            <a:alpha val="18431"/>
                          </a:srgbClr>
                        </a:gs>
                        <a:gs pos="84000">
                          <a:srgbClr val="87D2E4">
                            <a:alpha val="0"/>
                          </a:srgbClr>
                        </a:gs>
                        <a:gs pos="100000">
                          <a:srgbClr val="87D2E4">
                            <a:alpha val="0"/>
                          </a:srgbClr>
                        </a:gs>
                      </a:gsLst>
                      <a:lin ang="18900044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2" name="Google Shape;522;p21"/>
                    <p:cNvSpPr/>
                    <p:nvPr/>
                  </p:nvSpPr>
                  <p:spPr>
                    <a:xfrm>
                      <a:off x="1785333" y="4009249"/>
                      <a:ext cx="1403907" cy="17238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878" h="39143" extrusionOk="0">
                          <a:moveTo>
                            <a:pt x="20961" y="0"/>
                          </a:moveTo>
                          <a:lnTo>
                            <a:pt x="0" y="25756"/>
                          </a:lnTo>
                          <a:lnTo>
                            <a:pt x="0" y="39142"/>
                          </a:lnTo>
                          <a:lnTo>
                            <a:pt x="31878" y="0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87D2E4">
                            <a:alpha val="18431"/>
                          </a:srgbClr>
                        </a:gs>
                        <a:gs pos="84000">
                          <a:srgbClr val="87D2E4">
                            <a:alpha val="0"/>
                          </a:srgbClr>
                        </a:gs>
                        <a:gs pos="100000">
                          <a:srgbClr val="87D2E4">
                            <a:alpha val="0"/>
                          </a:srgbClr>
                        </a:gs>
                      </a:gsLst>
                      <a:lin ang="18900044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3" name="Google Shape;523;p21"/>
                    <p:cNvSpPr/>
                    <p:nvPr/>
                  </p:nvSpPr>
                  <p:spPr>
                    <a:xfrm>
                      <a:off x="2744296" y="4009249"/>
                      <a:ext cx="1403907" cy="17238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878" h="39143" extrusionOk="0">
                          <a:moveTo>
                            <a:pt x="20961" y="0"/>
                          </a:moveTo>
                          <a:lnTo>
                            <a:pt x="0" y="25756"/>
                          </a:lnTo>
                          <a:lnTo>
                            <a:pt x="0" y="39142"/>
                          </a:lnTo>
                          <a:lnTo>
                            <a:pt x="31878" y="0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87D2E4">
                            <a:alpha val="18431"/>
                          </a:srgbClr>
                        </a:gs>
                        <a:gs pos="84000">
                          <a:srgbClr val="87D2E4">
                            <a:alpha val="0"/>
                          </a:srgbClr>
                        </a:gs>
                        <a:gs pos="100000">
                          <a:srgbClr val="87D2E4">
                            <a:alpha val="0"/>
                          </a:srgbClr>
                        </a:gs>
                      </a:gsLst>
                      <a:lin ang="18900044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4" name="Google Shape;524;p21"/>
                    <p:cNvSpPr/>
                    <p:nvPr/>
                  </p:nvSpPr>
                  <p:spPr>
                    <a:xfrm>
                      <a:off x="3748202" y="4009249"/>
                      <a:ext cx="1403907" cy="17238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878" h="39143" extrusionOk="0">
                          <a:moveTo>
                            <a:pt x="20961" y="0"/>
                          </a:moveTo>
                          <a:lnTo>
                            <a:pt x="0" y="25756"/>
                          </a:lnTo>
                          <a:lnTo>
                            <a:pt x="0" y="39142"/>
                          </a:lnTo>
                          <a:lnTo>
                            <a:pt x="31878" y="0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87D2E4">
                            <a:alpha val="18431"/>
                          </a:srgbClr>
                        </a:gs>
                        <a:gs pos="84000">
                          <a:srgbClr val="87D2E4">
                            <a:alpha val="0"/>
                          </a:srgbClr>
                        </a:gs>
                        <a:gs pos="100000">
                          <a:srgbClr val="87D2E4">
                            <a:alpha val="0"/>
                          </a:srgbClr>
                        </a:gs>
                      </a:gsLst>
                      <a:lin ang="18900044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525" name="Google Shape;525;p21"/>
                <p:cNvSpPr/>
                <p:nvPr/>
              </p:nvSpPr>
              <p:spPr>
                <a:xfrm>
                  <a:off x="26" y="3754386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26" name="Google Shape;526;p21"/>
              <p:cNvSpPr/>
              <p:nvPr/>
            </p:nvSpPr>
            <p:spPr>
              <a:xfrm>
                <a:off x="26" y="8"/>
                <a:ext cx="2422993" cy="2974946"/>
              </a:xfrm>
              <a:custGeom>
                <a:avLst/>
                <a:gdLst/>
                <a:ahLst/>
                <a:cxnLst/>
                <a:rect l="l" t="t" r="r" b="b"/>
                <a:pathLst>
                  <a:path w="55018" h="67551" extrusionOk="0">
                    <a:moveTo>
                      <a:pt x="44102" y="0"/>
                    </a:moveTo>
                    <a:lnTo>
                      <a:pt x="0" y="54164"/>
                    </a:lnTo>
                    <a:lnTo>
                      <a:pt x="0" y="67550"/>
                    </a:lnTo>
                    <a:lnTo>
                      <a:pt x="550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27" name="Google Shape;527;p21"/>
            <p:cNvSpPr/>
            <p:nvPr/>
          </p:nvSpPr>
          <p:spPr>
            <a:xfrm>
              <a:off x="26" y="8"/>
              <a:ext cx="3441330" cy="4226827"/>
            </a:xfrm>
            <a:custGeom>
              <a:avLst/>
              <a:gdLst/>
              <a:ahLst/>
              <a:cxnLst/>
              <a:rect l="l" t="t" r="r" b="b"/>
              <a:pathLst>
                <a:path w="78141" h="95977" extrusionOk="0">
                  <a:moveTo>
                    <a:pt x="67242" y="0"/>
                  </a:moveTo>
                  <a:lnTo>
                    <a:pt x="0" y="82572"/>
                  </a:lnTo>
                  <a:lnTo>
                    <a:pt x="0" y="95976"/>
                  </a:lnTo>
                  <a:lnTo>
                    <a:pt x="78140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" name="Google Shape;528;p21"/>
          <p:cNvGrpSpPr/>
          <p:nvPr/>
        </p:nvGrpSpPr>
        <p:grpSpPr>
          <a:xfrm rot="-8100000">
            <a:off x="213181" y="-897790"/>
            <a:ext cx="732250" cy="3055771"/>
            <a:chOff x="3615675" y="367825"/>
            <a:chExt cx="808650" cy="3374600"/>
          </a:xfrm>
        </p:grpSpPr>
        <p:sp>
          <p:nvSpPr>
            <p:cNvPr id="529" name="Google Shape;529;p21"/>
            <p:cNvSpPr/>
            <p:nvPr/>
          </p:nvSpPr>
          <p:spPr>
            <a:xfrm>
              <a:off x="3663733" y="2002850"/>
              <a:ext cx="714802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1"/>
            <p:cNvSpPr/>
            <p:nvPr/>
          </p:nvSpPr>
          <p:spPr>
            <a:xfrm>
              <a:off x="3649500" y="367825"/>
              <a:ext cx="774825" cy="3374600"/>
            </a:xfrm>
            <a:custGeom>
              <a:avLst/>
              <a:gdLst/>
              <a:ahLst/>
              <a:cxnLst/>
              <a:rect l="l" t="t" r="r" b="b"/>
              <a:pathLst>
                <a:path w="30993" h="134984" extrusionOk="0">
                  <a:moveTo>
                    <a:pt x="29058" y="0"/>
                  </a:moveTo>
                  <a:cubicBezTo>
                    <a:pt x="28728" y="0"/>
                    <a:pt x="28392" y="245"/>
                    <a:pt x="28444" y="664"/>
                  </a:cubicBezTo>
                  <a:cubicBezTo>
                    <a:pt x="28476" y="790"/>
                    <a:pt x="29640" y="10229"/>
                    <a:pt x="14600" y="17592"/>
                  </a:cubicBezTo>
                  <a:cubicBezTo>
                    <a:pt x="1196" y="24136"/>
                    <a:pt x="1" y="31845"/>
                    <a:pt x="32" y="34048"/>
                  </a:cubicBezTo>
                  <a:cubicBezTo>
                    <a:pt x="95" y="36250"/>
                    <a:pt x="1196" y="43927"/>
                    <a:pt x="14600" y="50503"/>
                  </a:cubicBezTo>
                  <a:cubicBezTo>
                    <a:pt x="29640" y="57866"/>
                    <a:pt x="28444" y="67305"/>
                    <a:pt x="28444" y="67399"/>
                  </a:cubicBezTo>
                  <a:cubicBezTo>
                    <a:pt x="28444" y="67399"/>
                    <a:pt x="28444" y="67431"/>
                    <a:pt x="28444" y="67462"/>
                  </a:cubicBezTo>
                  <a:lnTo>
                    <a:pt x="28444" y="67525"/>
                  </a:lnTo>
                  <a:cubicBezTo>
                    <a:pt x="28444" y="67557"/>
                    <a:pt x="28444" y="67588"/>
                    <a:pt x="28444" y="67620"/>
                  </a:cubicBezTo>
                  <a:cubicBezTo>
                    <a:pt x="28476" y="67714"/>
                    <a:pt x="29640" y="77153"/>
                    <a:pt x="14600" y="84516"/>
                  </a:cubicBezTo>
                  <a:cubicBezTo>
                    <a:pt x="1196" y="91060"/>
                    <a:pt x="1" y="98769"/>
                    <a:pt x="32" y="100971"/>
                  </a:cubicBezTo>
                  <a:cubicBezTo>
                    <a:pt x="95" y="103174"/>
                    <a:pt x="1196" y="110851"/>
                    <a:pt x="14600" y="117427"/>
                  </a:cubicBezTo>
                  <a:cubicBezTo>
                    <a:pt x="29640" y="124758"/>
                    <a:pt x="28444" y="134197"/>
                    <a:pt x="28444" y="134292"/>
                  </a:cubicBezTo>
                  <a:cubicBezTo>
                    <a:pt x="28413" y="134638"/>
                    <a:pt x="28633" y="134921"/>
                    <a:pt x="28948" y="134984"/>
                  </a:cubicBezTo>
                  <a:lnTo>
                    <a:pt x="29042" y="134984"/>
                  </a:lnTo>
                  <a:cubicBezTo>
                    <a:pt x="29357" y="134984"/>
                    <a:pt x="29608" y="134764"/>
                    <a:pt x="29640" y="134449"/>
                  </a:cubicBezTo>
                  <a:cubicBezTo>
                    <a:pt x="29703" y="134040"/>
                    <a:pt x="30993" y="124097"/>
                    <a:pt x="15135" y="116326"/>
                  </a:cubicBezTo>
                  <a:cubicBezTo>
                    <a:pt x="2329" y="110065"/>
                    <a:pt x="1228" y="102985"/>
                    <a:pt x="1259" y="100940"/>
                  </a:cubicBezTo>
                  <a:cubicBezTo>
                    <a:pt x="1259" y="98926"/>
                    <a:pt x="2329" y="91815"/>
                    <a:pt x="15135" y="85554"/>
                  </a:cubicBezTo>
                  <a:cubicBezTo>
                    <a:pt x="30552" y="78003"/>
                    <a:pt x="29766" y="68406"/>
                    <a:pt x="29640" y="67494"/>
                  </a:cubicBezTo>
                  <a:cubicBezTo>
                    <a:pt x="29766" y="66550"/>
                    <a:pt x="30552" y="56953"/>
                    <a:pt x="15135" y="49433"/>
                  </a:cubicBezTo>
                  <a:cubicBezTo>
                    <a:pt x="2329" y="43141"/>
                    <a:pt x="1228" y="36061"/>
                    <a:pt x="1259" y="34048"/>
                  </a:cubicBezTo>
                  <a:cubicBezTo>
                    <a:pt x="1259" y="32002"/>
                    <a:pt x="2329" y="24892"/>
                    <a:pt x="15135" y="18630"/>
                  </a:cubicBezTo>
                  <a:cubicBezTo>
                    <a:pt x="30993" y="10859"/>
                    <a:pt x="29703" y="916"/>
                    <a:pt x="29640" y="507"/>
                  </a:cubicBezTo>
                  <a:cubicBezTo>
                    <a:pt x="29584" y="157"/>
                    <a:pt x="29323" y="0"/>
                    <a:pt x="290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1"/>
            <p:cNvSpPr/>
            <p:nvPr/>
          </p:nvSpPr>
          <p:spPr>
            <a:xfrm>
              <a:off x="3764350" y="31131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1"/>
            <p:cNvSpPr/>
            <p:nvPr/>
          </p:nvSpPr>
          <p:spPr>
            <a:xfrm>
              <a:off x="3764350" y="3463175"/>
              <a:ext cx="515250" cy="29900"/>
            </a:xfrm>
            <a:custGeom>
              <a:avLst/>
              <a:gdLst/>
              <a:ahLst/>
              <a:cxnLst/>
              <a:rect l="l" t="t" r="r" b="b"/>
              <a:pathLst>
                <a:path w="20610" h="1196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1"/>
            <p:cNvSpPr/>
            <p:nvPr/>
          </p:nvSpPr>
          <p:spPr>
            <a:xfrm>
              <a:off x="3668400" y="2975475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1"/>
                  </a:moveTo>
                  <a:cubicBezTo>
                    <a:pt x="0" y="1"/>
                    <a:pt x="0" y="1165"/>
                    <a:pt x="787" y="1165"/>
                  </a:cubicBezTo>
                  <a:lnTo>
                    <a:pt x="27437" y="1165"/>
                  </a:lnTo>
                  <a:cubicBezTo>
                    <a:pt x="28223" y="1165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1"/>
            <p:cNvSpPr/>
            <p:nvPr/>
          </p:nvSpPr>
          <p:spPr>
            <a:xfrm>
              <a:off x="3651075" y="2837025"/>
              <a:ext cx="739425" cy="29925"/>
            </a:xfrm>
            <a:custGeom>
              <a:avLst/>
              <a:gdLst/>
              <a:ahLst/>
              <a:cxnLst/>
              <a:rect l="l" t="t" r="r" b="b"/>
              <a:pathLst>
                <a:path w="29577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28790" y="1197"/>
                  </a:lnTo>
                  <a:cubicBezTo>
                    <a:pt x="29577" y="1197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1"/>
            <p:cNvSpPr/>
            <p:nvPr/>
          </p:nvSpPr>
          <p:spPr>
            <a:xfrm>
              <a:off x="3714000" y="269937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1"/>
                  </a:moveTo>
                  <a:cubicBezTo>
                    <a:pt x="1" y="1"/>
                    <a:pt x="1" y="1165"/>
                    <a:pt x="788" y="1165"/>
                  </a:cubicBezTo>
                  <a:lnTo>
                    <a:pt x="23788" y="1165"/>
                  </a:lnTo>
                  <a:cubicBezTo>
                    <a:pt x="24574" y="1165"/>
                    <a:pt x="24574" y="1"/>
                    <a:pt x="23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1"/>
            <p:cNvSpPr/>
            <p:nvPr/>
          </p:nvSpPr>
          <p:spPr>
            <a:xfrm>
              <a:off x="3764350" y="1431375"/>
              <a:ext cx="515250" cy="29125"/>
            </a:xfrm>
            <a:custGeom>
              <a:avLst/>
              <a:gdLst/>
              <a:ahLst/>
              <a:cxnLst/>
              <a:rect l="l" t="t" r="r" b="b"/>
              <a:pathLst>
                <a:path w="20610" h="1165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19854" y="1165"/>
                  </a:lnTo>
                  <a:cubicBezTo>
                    <a:pt x="20609" y="1165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1"/>
            <p:cNvSpPr/>
            <p:nvPr/>
          </p:nvSpPr>
          <p:spPr>
            <a:xfrm>
              <a:off x="3764350" y="63377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1"/>
            <p:cNvSpPr/>
            <p:nvPr/>
          </p:nvSpPr>
          <p:spPr>
            <a:xfrm>
              <a:off x="3668400" y="1292950"/>
              <a:ext cx="705600" cy="29900"/>
            </a:xfrm>
            <a:custGeom>
              <a:avLst/>
              <a:gdLst/>
              <a:ahLst/>
              <a:cxnLst/>
              <a:rect l="l" t="t" r="r" b="b"/>
              <a:pathLst>
                <a:path w="28224" h="1196" extrusionOk="0">
                  <a:moveTo>
                    <a:pt x="787" y="0"/>
                  </a:moveTo>
                  <a:cubicBezTo>
                    <a:pt x="0" y="0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1"/>
            <p:cNvSpPr/>
            <p:nvPr/>
          </p:nvSpPr>
          <p:spPr>
            <a:xfrm>
              <a:off x="3668400" y="497700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0"/>
                  </a:moveTo>
                  <a:cubicBezTo>
                    <a:pt x="0" y="0"/>
                    <a:pt x="0" y="1164"/>
                    <a:pt x="787" y="1164"/>
                  </a:cubicBezTo>
                  <a:lnTo>
                    <a:pt x="27437" y="1164"/>
                  </a:lnTo>
                  <a:cubicBezTo>
                    <a:pt x="28223" y="1164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1"/>
            <p:cNvSpPr/>
            <p:nvPr/>
          </p:nvSpPr>
          <p:spPr>
            <a:xfrm>
              <a:off x="3651075" y="1155275"/>
              <a:ext cx="739425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1"/>
            <p:cNvSpPr/>
            <p:nvPr/>
          </p:nvSpPr>
          <p:spPr>
            <a:xfrm>
              <a:off x="3714000" y="1016850"/>
              <a:ext cx="597075" cy="29900"/>
            </a:xfrm>
            <a:custGeom>
              <a:avLst/>
              <a:gdLst/>
              <a:ahLst/>
              <a:cxnLst/>
              <a:rect l="l" t="t" r="r" b="b"/>
              <a:pathLst>
                <a:path w="23883" h="1196" extrusionOk="0">
                  <a:moveTo>
                    <a:pt x="788" y="0"/>
                  </a:moveTo>
                  <a:cubicBezTo>
                    <a:pt x="1" y="0"/>
                    <a:pt x="1" y="1196"/>
                    <a:pt x="788" y="1196"/>
                  </a:cubicBezTo>
                  <a:lnTo>
                    <a:pt x="23882" y="1196"/>
                  </a:lnTo>
                  <a:cubicBezTo>
                    <a:pt x="23536" y="787"/>
                    <a:pt x="23253" y="409"/>
                    <a:pt x="22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1"/>
            <p:cNvSpPr/>
            <p:nvPr/>
          </p:nvSpPr>
          <p:spPr>
            <a:xfrm>
              <a:off x="3764350" y="23029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19854" y="1197"/>
                  </a:lnTo>
                  <a:cubicBezTo>
                    <a:pt x="20609" y="1197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1"/>
            <p:cNvSpPr/>
            <p:nvPr/>
          </p:nvSpPr>
          <p:spPr>
            <a:xfrm>
              <a:off x="3668400" y="2165275"/>
              <a:ext cx="705600" cy="29925"/>
            </a:xfrm>
            <a:custGeom>
              <a:avLst/>
              <a:gdLst/>
              <a:ahLst/>
              <a:cxnLst/>
              <a:rect l="l" t="t" r="r" b="b"/>
              <a:pathLst>
                <a:path w="28224" h="1197" extrusionOk="0">
                  <a:moveTo>
                    <a:pt x="787" y="1"/>
                  </a:moveTo>
                  <a:cubicBezTo>
                    <a:pt x="0" y="1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1"/>
            <p:cNvSpPr/>
            <p:nvPr/>
          </p:nvSpPr>
          <p:spPr>
            <a:xfrm>
              <a:off x="3714000" y="184042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0"/>
                  </a:moveTo>
                  <a:cubicBezTo>
                    <a:pt x="1" y="0"/>
                    <a:pt x="1" y="1164"/>
                    <a:pt x="788" y="1164"/>
                  </a:cubicBezTo>
                  <a:lnTo>
                    <a:pt x="23788" y="1164"/>
                  </a:lnTo>
                  <a:cubicBezTo>
                    <a:pt x="24574" y="1164"/>
                    <a:pt x="24574" y="0"/>
                    <a:pt x="237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1"/>
            <p:cNvSpPr/>
            <p:nvPr/>
          </p:nvSpPr>
          <p:spPr>
            <a:xfrm>
              <a:off x="3618050" y="367900"/>
              <a:ext cx="774025" cy="3374525"/>
            </a:xfrm>
            <a:custGeom>
              <a:avLst/>
              <a:gdLst/>
              <a:ahLst/>
              <a:cxnLst/>
              <a:rect l="l" t="t" r="r" b="b"/>
              <a:pathLst>
                <a:path w="30961" h="134981" extrusionOk="0">
                  <a:moveTo>
                    <a:pt x="1926" y="0"/>
                  </a:moveTo>
                  <a:cubicBezTo>
                    <a:pt x="1666" y="0"/>
                    <a:pt x="1409" y="157"/>
                    <a:pt x="1353" y="504"/>
                  </a:cubicBezTo>
                  <a:cubicBezTo>
                    <a:pt x="1322" y="944"/>
                    <a:pt x="0" y="10887"/>
                    <a:pt x="15858" y="18627"/>
                  </a:cubicBezTo>
                  <a:cubicBezTo>
                    <a:pt x="28664" y="24920"/>
                    <a:pt x="29765" y="31999"/>
                    <a:pt x="29734" y="34013"/>
                  </a:cubicBezTo>
                  <a:cubicBezTo>
                    <a:pt x="29702" y="36058"/>
                    <a:pt x="28664" y="43169"/>
                    <a:pt x="15858" y="49430"/>
                  </a:cubicBezTo>
                  <a:cubicBezTo>
                    <a:pt x="441" y="56982"/>
                    <a:pt x="1227" y="66578"/>
                    <a:pt x="1353" y="67491"/>
                  </a:cubicBezTo>
                  <a:cubicBezTo>
                    <a:pt x="1227" y="68403"/>
                    <a:pt x="441" y="78000"/>
                    <a:pt x="15858" y="85551"/>
                  </a:cubicBezTo>
                  <a:cubicBezTo>
                    <a:pt x="28664" y="91812"/>
                    <a:pt x="29765" y="98923"/>
                    <a:pt x="29734" y="100937"/>
                  </a:cubicBezTo>
                  <a:cubicBezTo>
                    <a:pt x="29702" y="102982"/>
                    <a:pt x="28664" y="110062"/>
                    <a:pt x="15858" y="116354"/>
                  </a:cubicBezTo>
                  <a:cubicBezTo>
                    <a:pt x="0" y="124094"/>
                    <a:pt x="1322" y="134037"/>
                    <a:pt x="1353" y="134478"/>
                  </a:cubicBezTo>
                  <a:cubicBezTo>
                    <a:pt x="1385" y="134761"/>
                    <a:pt x="1636" y="134981"/>
                    <a:pt x="1951" y="134981"/>
                  </a:cubicBezTo>
                  <a:lnTo>
                    <a:pt x="2045" y="134981"/>
                  </a:lnTo>
                  <a:cubicBezTo>
                    <a:pt x="2360" y="134950"/>
                    <a:pt x="2580" y="134635"/>
                    <a:pt x="2517" y="134320"/>
                  </a:cubicBezTo>
                  <a:cubicBezTo>
                    <a:pt x="2517" y="134226"/>
                    <a:pt x="1353" y="124787"/>
                    <a:pt x="16393" y="117424"/>
                  </a:cubicBezTo>
                  <a:cubicBezTo>
                    <a:pt x="29797" y="110880"/>
                    <a:pt x="30961" y="103171"/>
                    <a:pt x="30929" y="100968"/>
                  </a:cubicBezTo>
                  <a:cubicBezTo>
                    <a:pt x="30898" y="98766"/>
                    <a:pt x="29797" y="91089"/>
                    <a:pt x="16393" y="84544"/>
                  </a:cubicBezTo>
                  <a:cubicBezTo>
                    <a:pt x="1353" y="77182"/>
                    <a:pt x="2517" y="67742"/>
                    <a:pt x="2517" y="67648"/>
                  </a:cubicBezTo>
                  <a:cubicBezTo>
                    <a:pt x="2517" y="67617"/>
                    <a:pt x="2517" y="67585"/>
                    <a:pt x="2517" y="67554"/>
                  </a:cubicBezTo>
                  <a:lnTo>
                    <a:pt x="2517" y="67491"/>
                  </a:lnTo>
                  <a:cubicBezTo>
                    <a:pt x="2517" y="67459"/>
                    <a:pt x="2517" y="67428"/>
                    <a:pt x="2517" y="67396"/>
                  </a:cubicBezTo>
                  <a:cubicBezTo>
                    <a:pt x="2517" y="67302"/>
                    <a:pt x="1353" y="57863"/>
                    <a:pt x="16393" y="50500"/>
                  </a:cubicBezTo>
                  <a:cubicBezTo>
                    <a:pt x="29797" y="43924"/>
                    <a:pt x="30961" y="36247"/>
                    <a:pt x="30929" y="34045"/>
                  </a:cubicBezTo>
                  <a:cubicBezTo>
                    <a:pt x="30898" y="31842"/>
                    <a:pt x="29797" y="24165"/>
                    <a:pt x="16393" y="17589"/>
                  </a:cubicBezTo>
                  <a:cubicBezTo>
                    <a:pt x="1353" y="10226"/>
                    <a:pt x="2517" y="787"/>
                    <a:pt x="2517" y="693"/>
                  </a:cubicBezTo>
                  <a:cubicBezTo>
                    <a:pt x="2588" y="253"/>
                    <a:pt x="2255" y="0"/>
                    <a:pt x="19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1"/>
            <p:cNvSpPr/>
            <p:nvPr/>
          </p:nvSpPr>
          <p:spPr>
            <a:xfrm>
              <a:off x="3698275" y="9885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1"/>
            <p:cNvSpPr/>
            <p:nvPr/>
          </p:nvSpPr>
          <p:spPr>
            <a:xfrm>
              <a:off x="3615675" y="1130125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0" y="2675"/>
                    <a:pt x="3430" y="1731"/>
                  </a:cubicBezTo>
                  <a:cubicBezTo>
                    <a:pt x="3430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1"/>
            <p:cNvSpPr/>
            <p:nvPr/>
          </p:nvSpPr>
          <p:spPr>
            <a:xfrm>
              <a:off x="4318900" y="4536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0"/>
                  </a:moveTo>
                  <a:cubicBezTo>
                    <a:pt x="787" y="0"/>
                    <a:pt x="1" y="755"/>
                    <a:pt x="1" y="1699"/>
                  </a:cubicBezTo>
                  <a:cubicBezTo>
                    <a:pt x="1" y="2643"/>
                    <a:pt x="787" y="3398"/>
                    <a:pt x="1731" y="3398"/>
                  </a:cubicBezTo>
                  <a:cubicBezTo>
                    <a:pt x="2675" y="3398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1"/>
            <p:cNvSpPr/>
            <p:nvPr/>
          </p:nvSpPr>
          <p:spPr>
            <a:xfrm>
              <a:off x="3732100" y="1397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44"/>
                    <a:pt x="756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1"/>
            <p:cNvSpPr/>
            <p:nvPr/>
          </p:nvSpPr>
          <p:spPr>
            <a:xfrm>
              <a:off x="4225300" y="2278550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3"/>
                    <a:pt x="787" y="3430"/>
                    <a:pt x="1731" y="3430"/>
                  </a:cubicBezTo>
                  <a:cubicBezTo>
                    <a:pt x="2675" y="3430"/>
                    <a:pt x="3430" y="2643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1"/>
            <p:cNvSpPr/>
            <p:nvPr/>
          </p:nvSpPr>
          <p:spPr>
            <a:xfrm>
              <a:off x="3633775" y="2950300"/>
              <a:ext cx="84975" cy="85775"/>
            </a:xfrm>
            <a:custGeom>
              <a:avLst/>
              <a:gdLst/>
              <a:ahLst/>
              <a:cxnLst/>
              <a:rect l="l" t="t" r="r" b="b"/>
              <a:pathLst>
                <a:path w="3399" h="3431" extrusionOk="0">
                  <a:moveTo>
                    <a:pt x="1700" y="1"/>
                  </a:moveTo>
                  <a:cubicBezTo>
                    <a:pt x="756" y="1"/>
                    <a:pt x="1" y="787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399" y="2675"/>
                    <a:pt x="3399" y="1731"/>
                  </a:cubicBezTo>
                  <a:cubicBezTo>
                    <a:pt x="3399" y="787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1"/>
            <p:cNvSpPr/>
            <p:nvPr/>
          </p:nvSpPr>
          <p:spPr>
            <a:xfrm>
              <a:off x="4227650" y="604675"/>
              <a:ext cx="84975" cy="85750"/>
            </a:xfrm>
            <a:custGeom>
              <a:avLst/>
              <a:gdLst/>
              <a:ahLst/>
              <a:cxnLst/>
              <a:rect l="l" t="t" r="r" b="b"/>
              <a:pathLst>
                <a:path w="3399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00" y="3430"/>
                  </a:cubicBezTo>
                  <a:cubicBezTo>
                    <a:pt x="2644" y="3430"/>
                    <a:pt x="3399" y="2643"/>
                    <a:pt x="3399" y="1699"/>
                  </a:cubicBezTo>
                  <a:cubicBezTo>
                    <a:pt x="3399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1"/>
            <p:cNvSpPr/>
            <p:nvPr/>
          </p:nvSpPr>
          <p:spPr>
            <a:xfrm>
              <a:off x="3659725" y="1268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1" y="756"/>
                    <a:pt x="1" y="1700"/>
                  </a:cubicBezTo>
                  <a:cubicBezTo>
                    <a:pt x="1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1"/>
            <p:cNvSpPr/>
            <p:nvPr/>
          </p:nvSpPr>
          <p:spPr>
            <a:xfrm>
              <a:off x="4259125" y="1796375"/>
              <a:ext cx="85750" cy="84975"/>
            </a:xfrm>
            <a:custGeom>
              <a:avLst/>
              <a:gdLst/>
              <a:ahLst/>
              <a:cxnLst/>
              <a:rect l="l" t="t" r="r" b="b"/>
              <a:pathLst>
                <a:path w="3430" h="3399" extrusionOk="0">
                  <a:moveTo>
                    <a:pt x="1699" y="0"/>
                  </a:moveTo>
                  <a:cubicBezTo>
                    <a:pt x="756" y="0"/>
                    <a:pt x="0" y="755"/>
                    <a:pt x="0" y="1699"/>
                  </a:cubicBezTo>
                  <a:cubicBezTo>
                    <a:pt x="0" y="2643"/>
                    <a:pt x="756" y="3398"/>
                    <a:pt x="1699" y="3398"/>
                  </a:cubicBezTo>
                  <a:cubicBezTo>
                    <a:pt x="2643" y="3398"/>
                    <a:pt x="3430" y="2643"/>
                    <a:pt x="3430" y="1699"/>
                  </a:cubicBezTo>
                  <a:cubicBezTo>
                    <a:pt x="3430" y="755"/>
                    <a:pt x="2643" y="0"/>
                    <a:pt x="16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1"/>
            <p:cNvSpPr/>
            <p:nvPr/>
          </p:nvSpPr>
          <p:spPr>
            <a:xfrm>
              <a:off x="4322050" y="212910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87" y="0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1"/>
            <p:cNvSpPr/>
            <p:nvPr/>
          </p:nvSpPr>
          <p:spPr>
            <a:xfrm>
              <a:off x="3703000" y="2674200"/>
              <a:ext cx="85750" cy="85775"/>
            </a:xfrm>
            <a:custGeom>
              <a:avLst/>
              <a:gdLst/>
              <a:ahLst/>
              <a:cxnLst/>
              <a:rect l="l" t="t" r="r" b="b"/>
              <a:pathLst>
                <a:path w="3430" h="3431" extrusionOk="0">
                  <a:moveTo>
                    <a:pt x="1699" y="1"/>
                  </a:moveTo>
                  <a:cubicBezTo>
                    <a:pt x="756" y="1"/>
                    <a:pt x="0" y="787"/>
                    <a:pt x="0" y="1731"/>
                  </a:cubicBezTo>
                  <a:cubicBezTo>
                    <a:pt x="0" y="2675"/>
                    <a:pt x="756" y="3430"/>
                    <a:pt x="1699" y="3430"/>
                  </a:cubicBezTo>
                  <a:cubicBezTo>
                    <a:pt x="2643" y="3430"/>
                    <a:pt x="3430" y="2675"/>
                    <a:pt x="3430" y="1731"/>
                  </a:cubicBezTo>
                  <a:cubicBezTo>
                    <a:pt x="3430" y="787"/>
                    <a:pt x="2643" y="1"/>
                    <a:pt x="16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1"/>
            <p:cNvSpPr/>
            <p:nvPr/>
          </p:nvSpPr>
          <p:spPr>
            <a:xfrm>
              <a:off x="4225300" y="341990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1"/>
            <p:cNvSpPr/>
            <p:nvPr/>
          </p:nvSpPr>
          <p:spPr>
            <a:xfrm>
              <a:off x="3627475" y="281345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31" y="3430"/>
                  </a:cubicBezTo>
                  <a:cubicBezTo>
                    <a:pt x="2675" y="3430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1"/>
            <p:cNvSpPr/>
            <p:nvPr/>
          </p:nvSpPr>
          <p:spPr>
            <a:xfrm>
              <a:off x="3734450" y="30840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00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1" y="2675"/>
                    <a:pt x="3431" y="1700"/>
                  </a:cubicBezTo>
                  <a:cubicBezTo>
                    <a:pt x="3431" y="756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noFill/>
        <a:effectLst/>
      </p:bgPr>
    </p:bg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22"/>
          <p:cNvSpPr/>
          <p:nvPr/>
        </p:nvSpPr>
        <p:spPr>
          <a:xfrm>
            <a:off x="0" y="0"/>
            <a:ext cx="4008000" cy="3386400"/>
          </a:xfrm>
          <a:prstGeom prst="rect">
            <a:avLst/>
          </a:prstGeom>
          <a:gradFill>
            <a:gsLst>
              <a:gs pos="0">
                <a:srgbClr val="334860">
                  <a:alpha val="54509"/>
                </a:srgbClr>
              </a:gs>
              <a:gs pos="67000">
                <a:srgbClr val="334860">
                  <a:alpha val="0"/>
                </a:srgbClr>
              </a:gs>
              <a:gs pos="100000">
                <a:srgbClr val="334860">
                  <a:alpha val="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2" name="Google Shape;562;p22"/>
          <p:cNvSpPr txBox="1">
            <a:spLocks noGrp="1"/>
          </p:cNvSpPr>
          <p:nvPr>
            <p:ph type="title"/>
          </p:nvPr>
        </p:nvSpPr>
        <p:spPr>
          <a:xfrm>
            <a:off x="722375" y="411875"/>
            <a:ext cx="2593500" cy="1926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grpSp>
        <p:nvGrpSpPr>
          <p:cNvPr id="563" name="Google Shape;563;p22"/>
          <p:cNvGrpSpPr/>
          <p:nvPr/>
        </p:nvGrpSpPr>
        <p:grpSpPr>
          <a:xfrm rot="2700000" flipH="1">
            <a:off x="8055500" y="2928445"/>
            <a:ext cx="732250" cy="3055771"/>
            <a:chOff x="3615675" y="367825"/>
            <a:chExt cx="808650" cy="3374600"/>
          </a:xfrm>
        </p:grpSpPr>
        <p:sp>
          <p:nvSpPr>
            <p:cNvPr id="564" name="Google Shape;564;p22"/>
            <p:cNvSpPr/>
            <p:nvPr/>
          </p:nvSpPr>
          <p:spPr>
            <a:xfrm>
              <a:off x="3663733" y="2002850"/>
              <a:ext cx="714802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2"/>
            <p:cNvSpPr/>
            <p:nvPr/>
          </p:nvSpPr>
          <p:spPr>
            <a:xfrm>
              <a:off x="3649500" y="367825"/>
              <a:ext cx="774825" cy="3374600"/>
            </a:xfrm>
            <a:custGeom>
              <a:avLst/>
              <a:gdLst/>
              <a:ahLst/>
              <a:cxnLst/>
              <a:rect l="l" t="t" r="r" b="b"/>
              <a:pathLst>
                <a:path w="30993" h="134984" extrusionOk="0">
                  <a:moveTo>
                    <a:pt x="29058" y="0"/>
                  </a:moveTo>
                  <a:cubicBezTo>
                    <a:pt x="28728" y="0"/>
                    <a:pt x="28392" y="245"/>
                    <a:pt x="28444" y="664"/>
                  </a:cubicBezTo>
                  <a:cubicBezTo>
                    <a:pt x="28476" y="790"/>
                    <a:pt x="29640" y="10229"/>
                    <a:pt x="14600" y="17592"/>
                  </a:cubicBezTo>
                  <a:cubicBezTo>
                    <a:pt x="1196" y="24136"/>
                    <a:pt x="1" y="31845"/>
                    <a:pt x="32" y="34048"/>
                  </a:cubicBezTo>
                  <a:cubicBezTo>
                    <a:pt x="95" y="36250"/>
                    <a:pt x="1196" y="43927"/>
                    <a:pt x="14600" y="50503"/>
                  </a:cubicBezTo>
                  <a:cubicBezTo>
                    <a:pt x="29640" y="57866"/>
                    <a:pt x="28444" y="67305"/>
                    <a:pt x="28444" y="67399"/>
                  </a:cubicBezTo>
                  <a:cubicBezTo>
                    <a:pt x="28444" y="67399"/>
                    <a:pt x="28444" y="67431"/>
                    <a:pt x="28444" y="67462"/>
                  </a:cubicBezTo>
                  <a:lnTo>
                    <a:pt x="28444" y="67525"/>
                  </a:lnTo>
                  <a:cubicBezTo>
                    <a:pt x="28444" y="67557"/>
                    <a:pt x="28444" y="67588"/>
                    <a:pt x="28444" y="67620"/>
                  </a:cubicBezTo>
                  <a:cubicBezTo>
                    <a:pt x="28476" y="67714"/>
                    <a:pt x="29640" y="77153"/>
                    <a:pt x="14600" y="84516"/>
                  </a:cubicBezTo>
                  <a:cubicBezTo>
                    <a:pt x="1196" y="91060"/>
                    <a:pt x="1" y="98769"/>
                    <a:pt x="32" y="100971"/>
                  </a:cubicBezTo>
                  <a:cubicBezTo>
                    <a:pt x="95" y="103174"/>
                    <a:pt x="1196" y="110851"/>
                    <a:pt x="14600" y="117427"/>
                  </a:cubicBezTo>
                  <a:cubicBezTo>
                    <a:pt x="29640" y="124758"/>
                    <a:pt x="28444" y="134197"/>
                    <a:pt x="28444" y="134292"/>
                  </a:cubicBezTo>
                  <a:cubicBezTo>
                    <a:pt x="28413" y="134638"/>
                    <a:pt x="28633" y="134921"/>
                    <a:pt x="28948" y="134984"/>
                  </a:cubicBezTo>
                  <a:lnTo>
                    <a:pt x="29042" y="134984"/>
                  </a:lnTo>
                  <a:cubicBezTo>
                    <a:pt x="29357" y="134984"/>
                    <a:pt x="29608" y="134764"/>
                    <a:pt x="29640" y="134449"/>
                  </a:cubicBezTo>
                  <a:cubicBezTo>
                    <a:pt x="29703" y="134040"/>
                    <a:pt x="30993" y="124097"/>
                    <a:pt x="15135" y="116326"/>
                  </a:cubicBezTo>
                  <a:cubicBezTo>
                    <a:pt x="2329" y="110065"/>
                    <a:pt x="1228" y="102985"/>
                    <a:pt x="1259" y="100940"/>
                  </a:cubicBezTo>
                  <a:cubicBezTo>
                    <a:pt x="1259" y="98926"/>
                    <a:pt x="2329" y="91815"/>
                    <a:pt x="15135" y="85554"/>
                  </a:cubicBezTo>
                  <a:cubicBezTo>
                    <a:pt x="30552" y="78003"/>
                    <a:pt x="29766" y="68406"/>
                    <a:pt x="29640" y="67494"/>
                  </a:cubicBezTo>
                  <a:cubicBezTo>
                    <a:pt x="29766" y="66550"/>
                    <a:pt x="30552" y="56953"/>
                    <a:pt x="15135" y="49433"/>
                  </a:cubicBezTo>
                  <a:cubicBezTo>
                    <a:pt x="2329" y="43141"/>
                    <a:pt x="1228" y="36061"/>
                    <a:pt x="1259" y="34048"/>
                  </a:cubicBezTo>
                  <a:cubicBezTo>
                    <a:pt x="1259" y="32002"/>
                    <a:pt x="2329" y="24892"/>
                    <a:pt x="15135" y="18630"/>
                  </a:cubicBezTo>
                  <a:cubicBezTo>
                    <a:pt x="30993" y="10859"/>
                    <a:pt x="29703" y="916"/>
                    <a:pt x="29640" y="507"/>
                  </a:cubicBezTo>
                  <a:cubicBezTo>
                    <a:pt x="29584" y="157"/>
                    <a:pt x="29323" y="0"/>
                    <a:pt x="290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2"/>
            <p:cNvSpPr/>
            <p:nvPr/>
          </p:nvSpPr>
          <p:spPr>
            <a:xfrm>
              <a:off x="3764350" y="31131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2"/>
            <p:cNvSpPr/>
            <p:nvPr/>
          </p:nvSpPr>
          <p:spPr>
            <a:xfrm>
              <a:off x="3764350" y="3463175"/>
              <a:ext cx="515250" cy="29900"/>
            </a:xfrm>
            <a:custGeom>
              <a:avLst/>
              <a:gdLst/>
              <a:ahLst/>
              <a:cxnLst/>
              <a:rect l="l" t="t" r="r" b="b"/>
              <a:pathLst>
                <a:path w="20610" h="1196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2"/>
            <p:cNvSpPr/>
            <p:nvPr/>
          </p:nvSpPr>
          <p:spPr>
            <a:xfrm>
              <a:off x="3668400" y="2975475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1"/>
                  </a:moveTo>
                  <a:cubicBezTo>
                    <a:pt x="0" y="1"/>
                    <a:pt x="0" y="1165"/>
                    <a:pt x="787" y="1165"/>
                  </a:cubicBezTo>
                  <a:lnTo>
                    <a:pt x="27437" y="1165"/>
                  </a:lnTo>
                  <a:cubicBezTo>
                    <a:pt x="28223" y="1165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2"/>
            <p:cNvSpPr/>
            <p:nvPr/>
          </p:nvSpPr>
          <p:spPr>
            <a:xfrm>
              <a:off x="3651075" y="2837025"/>
              <a:ext cx="739425" cy="29925"/>
            </a:xfrm>
            <a:custGeom>
              <a:avLst/>
              <a:gdLst/>
              <a:ahLst/>
              <a:cxnLst/>
              <a:rect l="l" t="t" r="r" b="b"/>
              <a:pathLst>
                <a:path w="29577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28790" y="1197"/>
                  </a:lnTo>
                  <a:cubicBezTo>
                    <a:pt x="29577" y="1197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2"/>
            <p:cNvSpPr/>
            <p:nvPr/>
          </p:nvSpPr>
          <p:spPr>
            <a:xfrm>
              <a:off x="3714000" y="269937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1"/>
                  </a:moveTo>
                  <a:cubicBezTo>
                    <a:pt x="1" y="1"/>
                    <a:pt x="1" y="1165"/>
                    <a:pt x="788" y="1165"/>
                  </a:cubicBezTo>
                  <a:lnTo>
                    <a:pt x="23788" y="1165"/>
                  </a:lnTo>
                  <a:cubicBezTo>
                    <a:pt x="24574" y="1165"/>
                    <a:pt x="24574" y="1"/>
                    <a:pt x="23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2"/>
            <p:cNvSpPr/>
            <p:nvPr/>
          </p:nvSpPr>
          <p:spPr>
            <a:xfrm>
              <a:off x="3764350" y="1431375"/>
              <a:ext cx="515250" cy="29125"/>
            </a:xfrm>
            <a:custGeom>
              <a:avLst/>
              <a:gdLst/>
              <a:ahLst/>
              <a:cxnLst/>
              <a:rect l="l" t="t" r="r" b="b"/>
              <a:pathLst>
                <a:path w="20610" h="1165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19854" y="1165"/>
                  </a:lnTo>
                  <a:cubicBezTo>
                    <a:pt x="20609" y="1165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2"/>
            <p:cNvSpPr/>
            <p:nvPr/>
          </p:nvSpPr>
          <p:spPr>
            <a:xfrm>
              <a:off x="3764350" y="63377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2"/>
            <p:cNvSpPr/>
            <p:nvPr/>
          </p:nvSpPr>
          <p:spPr>
            <a:xfrm>
              <a:off x="3668400" y="1292950"/>
              <a:ext cx="705600" cy="29900"/>
            </a:xfrm>
            <a:custGeom>
              <a:avLst/>
              <a:gdLst/>
              <a:ahLst/>
              <a:cxnLst/>
              <a:rect l="l" t="t" r="r" b="b"/>
              <a:pathLst>
                <a:path w="28224" h="1196" extrusionOk="0">
                  <a:moveTo>
                    <a:pt x="787" y="0"/>
                  </a:moveTo>
                  <a:cubicBezTo>
                    <a:pt x="0" y="0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22"/>
            <p:cNvSpPr/>
            <p:nvPr/>
          </p:nvSpPr>
          <p:spPr>
            <a:xfrm>
              <a:off x="3668400" y="497700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0"/>
                  </a:moveTo>
                  <a:cubicBezTo>
                    <a:pt x="0" y="0"/>
                    <a:pt x="0" y="1164"/>
                    <a:pt x="787" y="1164"/>
                  </a:cubicBezTo>
                  <a:lnTo>
                    <a:pt x="27437" y="1164"/>
                  </a:lnTo>
                  <a:cubicBezTo>
                    <a:pt x="28223" y="1164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22"/>
            <p:cNvSpPr/>
            <p:nvPr/>
          </p:nvSpPr>
          <p:spPr>
            <a:xfrm>
              <a:off x="3651075" y="1155275"/>
              <a:ext cx="739425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2"/>
            <p:cNvSpPr/>
            <p:nvPr/>
          </p:nvSpPr>
          <p:spPr>
            <a:xfrm>
              <a:off x="3714000" y="1016850"/>
              <a:ext cx="597075" cy="29900"/>
            </a:xfrm>
            <a:custGeom>
              <a:avLst/>
              <a:gdLst/>
              <a:ahLst/>
              <a:cxnLst/>
              <a:rect l="l" t="t" r="r" b="b"/>
              <a:pathLst>
                <a:path w="23883" h="1196" extrusionOk="0">
                  <a:moveTo>
                    <a:pt x="788" y="0"/>
                  </a:moveTo>
                  <a:cubicBezTo>
                    <a:pt x="1" y="0"/>
                    <a:pt x="1" y="1196"/>
                    <a:pt x="788" y="1196"/>
                  </a:cubicBezTo>
                  <a:lnTo>
                    <a:pt x="23882" y="1196"/>
                  </a:lnTo>
                  <a:cubicBezTo>
                    <a:pt x="23536" y="787"/>
                    <a:pt x="23253" y="409"/>
                    <a:pt x="22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22"/>
            <p:cNvSpPr/>
            <p:nvPr/>
          </p:nvSpPr>
          <p:spPr>
            <a:xfrm>
              <a:off x="3764350" y="23029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19854" y="1197"/>
                  </a:lnTo>
                  <a:cubicBezTo>
                    <a:pt x="20609" y="1197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2"/>
            <p:cNvSpPr/>
            <p:nvPr/>
          </p:nvSpPr>
          <p:spPr>
            <a:xfrm>
              <a:off x="3668400" y="2165275"/>
              <a:ext cx="705600" cy="29925"/>
            </a:xfrm>
            <a:custGeom>
              <a:avLst/>
              <a:gdLst/>
              <a:ahLst/>
              <a:cxnLst/>
              <a:rect l="l" t="t" r="r" b="b"/>
              <a:pathLst>
                <a:path w="28224" h="1197" extrusionOk="0">
                  <a:moveTo>
                    <a:pt x="787" y="1"/>
                  </a:moveTo>
                  <a:cubicBezTo>
                    <a:pt x="0" y="1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22"/>
            <p:cNvSpPr/>
            <p:nvPr/>
          </p:nvSpPr>
          <p:spPr>
            <a:xfrm>
              <a:off x="3714000" y="184042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0"/>
                  </a:moveTo>
                  <a:cubicBezTo>
                    <a:pt x="1" y="0"/>
                    <a:pt x="1" y="1164"/>
                    <a:pt x="788" y="1164"/>
                  </a:cubicBezTo>
                  <a:lnTo>
                    <a:pt x="23788" y="1164"/>
                  </a:lnTo>
                  <a:cubicBezTo>
                    <a:pt x="24574" y="1164"/>
                    <a:pt x="24574" y="0"/>
                    <a:pt x="237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22"/>
            <p:cNvSpPr/>
            <p:nvPr/>
          </p:nvSpPr>
          <p:spPr>
            <a:xfrm>
              <a:off x="3618050" y="367900"/>
              <a:ext cx="774025" cy="3374525"/>
            </a:xfrm>
            <a:custGeom>
              <a:avLst/>
              <a:gdLst/>
              <a:ahLst/>
              <a:cxnLst/>
              <a:rect l="l" t="t" r="r" b="b"/>
              <a:pathLst>
                <a:path w="30961" h="134981" extrusionOk="0">
                  <a:moveTo>
                    <a:pt x="1926" y="0"/>
                  </a:moveTo>
                  <a:cubicBezTo>
                    <a:pt x="1666" y="0"/>
                    <a:pt x="1409" y="157"/>
                    <a:pt x="1353" y="504"/>
                  </a:cubicBezTo>
                  <a:cubicBezTo>
                    <a:pt x="1322" y="944"/>
                    <a:pt x="0" y="10887"/>
                    <a:pt x="15858" y="18627"/>
                  </a:cubicBezTo>
                  <a:cubicBezTo>
                    <a:pt x="28664" y="24920"/>
                    <a:pt x="29765" y="31999"/>
                    <a:pt x="29734" y="34013"/>
                  </a:cubicBezTo>
                  <a:cubicBezTo>
                    <a:pt x="29702" y="36058"/>
                    <a:pt x="28664" y="43169"/>
                    <a:pt x="15858" y="49430"/>
                  </a:cubicBezTo>
                  <a:cubicBezTo>
                    <a:pt x="441" y="56982"/>
                    <a:pt x="1227" y="66578"/>
                    <a:pt x="1353" y="67491"/>
                  </a:cubicBezTo>
                  <a:cubicBezTo>
                    <a:pt x="1227" y="68403"/>
                    <a:pt x="441" y="78000"/>
                    <a:pt x="15858" y="85551"/>
                  </a:cubicBezTo>
                  <a:cubicBezTo>
                    <a:pt x="28664" y="91812"/>
                    <a:pt x="29765" y="98923"/>
                    <a:pt x="29734" y="100937"/>
                  </a:cubicBezTo>
                  <a:cubicBezTo>
                    <a:pt x="29702" y="102982"/>
                    <a:pt x="28664" y="110062"/>
                    <a:pt x="15858" y="116354"/>
                  </a:cubicBezTo>
                  <a:cubicBezTo>
                    <a:pt x="0" y="124094"/>
                    <a:pt x="1322" y="134037"/>
                    <a:pt x="1353" y="134478"/>
                  </a:cubicBezTo>
                  <a:cubicBezTo>
                    <a:pt x="1385" y="134761"/>
                    <a:pt x="1636" y="134981"/>
                    <a:pt x="1951" y="134981"/>
                  </a:cubicBezTo>
                  <a:lnTo>
                    <a:pt x="2045" y="134981"/>
                  </a:lnTo>
                  <a:cubicBezTo>
                    <a:pt x="2360" y="134950"/>
                    <a:pt x="2580" y="134635"/>
                    <a:pt x="2517" y="134320"/>
                  </a:cubicBezTo>
                  <a:cubicBezTo>
                    <a:pt x="2517" y="134226"/>
                    <a:pt x="1353" y="124787"/>
                    <a:pt x="16393" y="117424"/>
                  </a:cubicBezTo>
                  <a:cubicBezTo>
                    <a:pt x="29797" y="110880"/>
                    <a:pt x="30961" y="103171"/>
                    <a:pt x="30929" y="100968"/>
                  </a:cubicBezTo>
                  <a:cubicBezTo>
                    <a:pt x="30898" y="98766"/>
                    <a:pt x="29797" y="91089"/>
                    <a:pt x="16393" y="84544"/>
                  </a:cubicBezTo>
                  <a:cubicBezTo>
                    <a:pt x="1353" y="77182"/>
                    <a:pt x="2517" y="67742"/>
                    <a:pt x="2517" y="67648"/>
                  </a:cubicBezTo>
                  <a:cubicBezTo>
                    <a:pt x="2517" y="67617"/>
                    <a:pt x="2517" y="67585"/>
                    <a:pt x="2517" y="67554"/>
                  </a:cubicBezTo>
                  <a:lnTo>
                    <a:pt x="2517" y="67491"/>
                  </a:lnTo>
                  <a:cubicBezTo>
                    <a:pt x="2517" y="67459"/>
                    <a:pt x="2517" y="67428"/>
                    <a:pt x="2517" y="67396"/>
                  </a:cubicBezTo>
                  <a:cubicBezTo>
                    <a:pt x="2517" y="67302"/>
                    <a:pt x="1353" y="57863"/>
                    <a:pt x="16393" y="50500"/>
                  </a:cubicBezTo>
                  <a:cubicBezTo>
                    <a:pt x="29797" y="43924"/>
                    <a:pt x="30961" y="36247"/>
                    <a:pt x="30929" y="34045"/>
                  </a:cubicBezTo>
                  <a:cubicBezTo>
                    <a:pt x="30898" y="31842"/>
                    <a:pt x="29797" y="24165"/>
                    <a:pt x="16393" y="17589"/>
                  </a:cubicBezTo>
                  <a:cubicBezTo>
                    <a:pt x="1353" y="10226"/>
                    <a:pt x="2517" y="787"/>
                    <a:pt x="2517" y="693"/>
                  </a:cubicBezTo>
                  <a:cubicBezTo>
                    <a:pt x="2588" y="253"/>
                    <a:pt x="2255" y="0"/>
                    <a:pt x="19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22"/>
            <p:cNvSpPr/>
            <p:nvPr/>
          </p:nvSpPr>
          <p:spPr>
            <a:xfrm>
              <a:off x="3698275" y="9885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22"/>
            <p:cNvSpPr/>
            <p:nvPr/>
          </p:nvSpPr>
          <p:spPr>
            <a:xfrm>
              <a:off x="3615675" y="1130125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0" y="2675"/>
                    <a:pt x="3430" y="1731"/>
                  </a:cubicBezTo>
                  <a:cubicBezTo>
                    <a:pt x="3430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22"/>
            <p:cNvSpPr/>
            <p:nvPr/>
          </p:nvSpPr>
          <p:spPr>
            <a:xfrm>
              <a:off x="4318900" y="4536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0"/>
                  </a:moveTo>
                  <a:cubicBezTo>
                    <a:pt x="787" y="0"/>
                    <a:pt x="1" y="755"/>
                    <a:pt x="1" y="1699"/>
                  </a:cubicBezTo>
                  <a:cubicBezTo>
                    <a:pt x="1" y="2643"/>
                    <a:pt x="787" y="3398"/>
                    <a:pt x="1731" y="3398"/>
                  </a:cubicBezTo>
                  <a:cubicBezTo>
                    <a:pt x="2675" y="3398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22"/>
            <p:cNvSpPr/>
            <p:nvPr/>
          </p:nvSpPr>
          <p:spPr>
            <a:xfrm>
              <a:off x="3732100" y="1397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44"/>
                    <a:pt x="756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22"/>
            <p:cNvSpPr/>
            <p:nvPr/>
          </p:nvSpPr>
          <p:spPr>
            <a:xfrm>
              <a:off x="4225300" y="2278550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3"/>
                    <a:pt x="787" y="3430"/>
                    <a:pt x="1731" y="3430"/>
                  </a:cubicBezTo>
                  <a:cubicBezTo>
                    <a:pt x="2675" y="3430"/>
                    <a:pt x="3430" y="2643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22"/>
            <p:cNvSpPr/>
            <p:nvPr/>
          </p:nvSpPr>
          <p:spPr>
            <a:xfrm>
              <a:off x="3633775" y="2950300"/>
              <a:ext cx="84975" cy="85775"/>
            </a:xfrm>
            <a:custGeom>
              <a:avLst/>
              <a:gdLst/>
              <a:ahLst/>
              <a:cxnLst/>
              <a:rect l="l" t="t" r="r" b="b"/>
              <a:pathLst>
                <a:path w="3399" h="3431" extrusionOk="0">
                  <a:moveTo>
                    <a:pt x="1700" y="1"/>
                  </a:moveTo>
                  <a:cubicBezTo>
                    <a:pt x="756" y="1"/>
                    <a:pt x="1" y="787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399" y="2675"/>
                    <a:pt x="3399" y="1731"/>
                  </a:cubicBezTo>
                  <a:cubicBezTo>
                    <a:pt x="3399" y="787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22"/>
            <p:cNvSpPr/>
            <p:nvPr/>
          </p:nvSpPr>
          <p:spPr>
            <a:xfrm>
              <a:off x="4227650" y="604675"/>
              <a:ext cx="84975" cy="85750"/>
            </a:xfrm>
            <a:custGeom>
              <a:avLst/>
              <a:gdLst/>
              <a:ahLst/>
              <a:cxnLst/>
              <a:rect l="l" t="t" r="r" b="b"/>
              <a:pathLst>
                <a:path w="3399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00" y="3430"/>
                  </a:cubicBezTo>
                  <a:cubicBezTo>
                    <a:pt x="2644" y="3430"/>
                    <a:pt x="3399" y="2643"/>
                    <a:pt x="3399" y="1699"/>
                  </a:cubicBezTo>
                  <a:cubicBezTo>
                    <a:pt x="3399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22"/>
            <p:cNvSpPr/>
            <p:nvPr/>
          </p:nvSpPr>
          <p:spPr>
            <a:xfrm>
              <a:off x="3659725" y="1268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1" y="756"/>
                    <a:pt x="1" y="1700"/>
                  </a:cubicBezTo>
                  <a:cubicBezTo>
                    <a:pt x="1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22"/>
            <p:cNvSpPr/>
            <p:nvPr/>
          </p:nvSpPr>
          <p:spPr>
            <a:xfrm>
              <a:off x="4259125" y="1796375"/>
              <a:ext cx="85750" cy="84975"/>
            </a:xfrm>
            <a:custGeom>
              <a:avLst/>
              <a:gdLst/>
              <a:ahLst/>
              <a:cxnLst/>
              <a:rect l="l" t="t" r="r" b="b"/>
              <a:pathLst>
                <a:path w="3430" h="3399" extrusionOk="0">
                  <a:moveTo>
                    <a:pt x="1699" y="0"/>
                  </a:moveTo>
                  <a:cubicBezTo>
                    <a:pt x="756" y="0"/>
                    <a:pt x="0" y="755"/>
                    <a:pt x="0" y="1699"/>
                  </a:cubicBezTo>
                  <a:cubicBezTo>
                    <a:pt x="0" y="2643"/>
                    <a:pt x="756" y="3398"/>
                    <a:pt x="1699" y="3398"/>
                  </a:cubicBezTo>
                  <a:cubicBezTo>
                    <a:pt x="2643" y="3398"/>
                    <a:pt x="3430" y="2643"/>
                    <a:pt x="3430" y="1699"/>
                  </a:cubicBezTo>
                  <a:cubicBezTo>
                    <a:pt x="3430" y="755"/>
                    <a:pt x="2643" y="0"/>
                    <a:pt x="16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22"/>
            <p:cNvSpPr/>
            <p:nvPr/>
          </p:nvSpPr>
          <p:spPr>
            <a:xfrm>
              <a:off x="4322050" y="212910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87" y="0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22"/>
            <p:cNvSpPr/>
            <p:nvPr/>
          </p:nvSpPr>
          <p:spPr>
            <a:xfrm>
              <a:off x="3703000" y="2674200"/>
              <a:ext cx="85750" cy="85775"/>
            </a:xfrm>
            <a:custGeom>
              <a:avLst/>
              <a:gdLst/>
              <a:ahLst/>
              <a:cxnLst/>
              <a:rect l="l" t="t" r="r" b="b"/>
              <a:pathLst>
                <a:path w="3430" h="3431" extrusionOk="0">
                  <a:moveTo>
                    <a:pt x="1699" y="1"/>
                  </a:moveTo>
                  <a:cubicBezTo>
                    <a:pt x="756" y="1"/>
                    <a:pt x="0" y="787"/>
                    <a:pt x="0" y="1731"/>
                  </a:cubicBezTo>
                  <a:cubicBezTo>
                    <a:pt x="0" y="2675"/>
                    <a:pt x="756" y="3430"/>
                    <a:pt x="1699" y="3430"/>
                  </a:cubicBezTo>
                  <a:cubicBezTo>
                    <a:pt x="2643" y="3430"/>
                    <a:pt x="3430" y="2675"/>
                    <a:pt x="3430" y="1731"/>
                  </a:cubicBezTo>
                  <a:cubicBezTo>
                    <a:pt x="3430" y="787"/>
                    <a:pt x="2643" y="1"/>
                    <a:pt x="16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22"/>
            <p:cNvSpPr/>
            <p:nvPr/>
          </p:nvSpPr>
          <p:spPr>
            <a:xfrm>
              <a:off x="4225300" y="341990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22"/>
            <p:cNvSpPr/>
            <p:nvPr/>
          </p:nvSpPr>
          <p:spPr>
            <a:xfrm>
              <a:off x="3627475" y="281345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31" y="3430"/>
                  </a:cubicBezTo>
                  <a:cubicBezTo>
                    <a:pt x="2675" y="3430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22"/>
            <p:cNvSpPr/>
            <p:nvPr/>
          </p:nvSpPr>
          <p:spPr>
            <a:xfrm>
              <a:off x="3734450" y="30840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00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1" y="2675"/>
                    <a:pt x="3431" y="1700"/>
                  </a:cubicBezTo>
                  <a:cubicBezTo>
                    <a:pt x="3431" y="756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6" name="Google Shape;596;p23"/>
          <p:cNvGrpSpPr/>
          <p:nvPr/>
        </p:nvGrpSpPr>
        <p:grpSpPr>
          <a:xfrm>
            <a:off x="26" y="-294805"/>
            <a:ext cx="9143984" cy="6027911"/>
            <a:chOff x="26" y="-294805"/>
            <a:chExt cx="9143984" cy="6027911"/>
          </a:xfrm>
        </p:grpSpPr>
        <p:sp>
          <p:nvSpPr>
            <p:cNvPr id="597" name="Google Shape;597;p23"/>
            <p:cNvSpPr/>
            <p:nvPr/>
          </p:nvSpPr>
          <p:spPr>
            <a:xfrm>
              <a:off x="470966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98" name="Google Shape;598;p23"/>
            <p:cNvGrpSpPr/>
            <p:nvPr/>
          </p:nvGrpSpPr>
          <p:grpSpPr>
            <a:xfrm>
              <a:off x="783924" y="4009249"/>
              <a:ext cx="4360695" cy="1723858"/>
              <a:chOff x="791415" y="4009249"/>
              <a:chExt cx="4360695" cy="1723858"/>
            </a:xfrm>
          </p:grpSpPr>
          <p:sp>
            <p:nvSpPr>
              <p:cNvPr id="599" name="Google Shape;599;p23"/>
              <p:cNvSpPr/>
              <p:nvPr/>
            </p:nvSpPr>
            <p:spPr>
              <a:xfrm>
                <a:off x="791415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23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23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23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03" name="Google Shape;603;p23"/>
            <p:cNvSpPr/>
            <p:nvPr/>
          </p:nvSpPr>
          <p:spPr>
            <a:xfrm>
              <a:off x="26" y="8"/>
              <a:ext cx="2422993" cy="2974946"/>
            </a:xfrm>
            <a:custGeom>
              <a:avLst/>
              <a:gdLst/>
              <a:ahLst/>
              <a:cxnLst/>
              <a:rect l="l" t="t" r="r" b="b"/>
              <a:pathLst>
                <a:path w="55018" h="67551" extrusionOk="0">
                  <a:moveTo>
                    <a:pt x="44102" y="0"/>
                  </a:moveTo>
                  <a:lnTo>
                    <a:pt x="0" y="54164"/>
                  </a:lnTo>
                  <a:lnTo>
                    <a:pt x="0" y="67550"/>
                  </a:lnTo>
                  <a:lnTo>
                    <a:pt x="5501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3"/>
            <p:cNvSpPr/>
            <p:nvPr/>
          </p:nvSpPr>
          <p:spPr>
            <a:xfrm>
              <a:off x="26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23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3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23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3"/>
            <p:cNvSpPr/>
            <p:nvPr/>
          </p:nvSpPr>
          <p:spPr>
            <a:xfrm>
              <a:off x="305653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3"/>
            <p:cNvSpPr/>
            <p:nvPr/>
          </p:nvSpPr>
          <p:spPr>
            <a:xfrm>
              <a:off x="4055689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3"/>
            <p:cNvSpPr/>
            <p:nvPr/>
          </p:nvSpPr>
          <p:spPr>
            <a:xfrm>
              <a:off x="505028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3"/>
            <p:cNvSpPr/>
            <p:nvPr/>
          </p:nvSpPr>
          <p:spPr>
            <a:xfrm>
              <a:off x="6008337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3"/>
            <p:cNvSpPr/>
            <p:nvPr/>
          </p:nvSpPr>
          <p:spPr>
            <a:xfrm>
              <a:off x="203744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3"/>
            <p:cNvSpPr/>
            <p:nvPr/>
          </p:nvSpPr>
          <p:spPr>
            <a:xfrm>
              <a:off x="26" y="2502977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7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3"/>
            <p:cNvSpPr/>
            <p:nvPr/>
          </p:nvSpPr>
          <p:spPr>
            <a:xfrm>
              <a:off x="7773661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3"/>
            <p:cNvSpPr/>
            <p:nvPr/>
          </p:nvSpPr>
          <p:spPr>
            <a:xfrm>
              <a:off x="5735490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6" name="Google Shape;616;p23"/>
          <p:cNvSpPr txBox="1">
            <a:spLocks noGrp="1"/>
          </p:cNvSpPr>
          <p:nvPr>
            <p:ph type="title" hasCustomPrompt="1"/>
          </p:nvPr>
        </p:nvSpPr>
        <p:spPr>
          <a:xfrm>
            <a:off x="2204850" y="1587476"/>
            <a:ext cx="4734300" cy="125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617" name="Google Shape;617;p23"/>
          <p:cNvSpPr txBox="1">
            <a:spLocks noGrp="1"/>
          </p:cNvSpPr>
          <p:nvPr>
            <p:ph type="subTitle" idx="1"/>
          </p:nvPr>
        </p:nvSpPr>
        <p:spPr>
          <a:xfrm flipH="1">
            <a:off x="2633250" y="2892325"/>
            <a:ext cx="3877500" cy="67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>
            <a:endParaRPr/>
          </a:p>
        </p:txBody>
      </p:sp>
      <p:grpSp>
        <p:nvGrpSpPr>
          <p:cNvPr id="618" name="Google Shape;618;p23"/>
          <p:cNvGrpSpPr/>
          <p:nvPr/>
        </p:nvGrpSpPr>
        <p:grpSpPr>
          <a:xfrm>
            <a:off x="-915828" y="2140786"/>
            <a:ext cx="10975656" cy="3469432"/>
            <a:chOff x="-915828" y="2140786"/>
            <a:chExt cx="10975656" cy="3469432"/>
          </a:xfrm>
        </p:grpSpPr>
        <p:grpSp>
          <p:nvGrpSpPr>
            <p:cNvPr id="619" name="Google Shape;619;p23"/>
            <p:cNvGrpSpPr/>
            <p:nvPr/>
          </p:nvGrpSpPr>
          <p:grpSpPr>
            <a:xfrm rot="2302834" flipH="1">
              <a:off x="8109974" y="2015586"/>
              <a:ext cx="891377" cy="3719832"/>
              <a:chOff x="3615675" y="367825"/>
              <a:chExt cx="808650" cy="3374600"/>
            </a:xfrm>
          </p:grpSpPr>
          <p:sp>
            <p:nvSpPr>
              <p:cNvPr id="620" name="Google Shape;620;p23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23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23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23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23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23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626;p23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23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23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23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23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23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23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23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23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23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23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23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23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23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640;p23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23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23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23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644;p23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645;p23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23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23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23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23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23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1" name="Google Shape;651;p23"/>
            <p:cNvGrpSpPr/>
            <p:nvPr/>
          </p:nvGrpSpPr>
          <p:grpSpPr>
            <a:xfrm rot="-2302834">
              <a:off x="142649" y="2015586"/>
              <a:ext cx="891377" cy="3719832"/>
              <a:chOff x="3615675" y="367825"/>
              <a:chExt cx="808650" cy="3374600"/>
            </a:xfrm>
          </p:grpSpPr>
          <p:sp>
            <p:nvSpPr>
              <p:cNvPr id="652" name="Google Shape;652;p23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23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23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23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23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23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658;p23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23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23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23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23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23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23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23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23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23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23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23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23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23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23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23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23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23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23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23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23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23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23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23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23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26_1"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p25"/>
          <p:cNvSpPr txBox="1">
            <a:spLocks noGrp="1"/>
          </p:cNvSpPr>
          <p:nvPr>
            <p:ph type="title" hasCustomPrompt="1"/>
          </p:nvPr>
        </p:nvSpPr>
        <p:spPr>
          <a:xfrm>
            <a:off x="722239" y="1590236"/>
            <a:ext cx="11634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86" name="Google Shape;686;p25"/>
          <p:cNvSpPr txBox="1">
            <a:spLocks noGrp="1"/>
          </p:cNvSpPr>
          <p:nvPr>
            <p:ph type="subTitle" idx="1"/>
          </p:nvPr>
        </p:nvSpPr>
        <p:spPr>
          <a:xfrm>
            <a:off x="1876266" y="1572070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687" name="Google Shape;687;p25"/>
          <p:cNvSpPr txBox="1">
            <a:spLocks noGrp="1"/>
          </p:cNvSpPr>
          <p:nvPr>
            <p:ph type="subTitle" idx="2"/>
          </p:nvPr>
        </p:nvSpPr>
        <p:spPr>
          <a:xfrm>
            <a:off x="1876266" y="1910488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9pPr>
          </a:lstStyle>
          <a:p>
            <a:endParaRPr/>
          </a:p>
        </p:txBody>
      </p:sp>
      <p:sp>
        <p:nvSpPr>
          <p:cNvPr id="688" name="Google Shape;688;p25"/>
          <p:cNvSpPr txBox="1">
            <a:spLocks noGrp="1"/>
          </p:cNvSpPr>
          <p:nvPr>
            <p:ph type="title" idx="3" hasCustomPrompt="1"/>
          </p:nvPr>
        </p:nvSpPr>
        <p:spPr>
          <a:xfrm>
            <a:off x="722239" y="3117061"/>
            <a:ext cx="11634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89" name="Google Shape;689;p25"/>
          <p:cNvSpPr txBox="1">
            <a:spLocks noGrp="1"/>
          </p:cNvSpPr>
          <p:nvPr>
            <p:ph type="subTitle" idx="4"/>
          </p:nvPr>
        </p:nvSpPr>
        <p:spPr>
          <a:xfrm>
            <a:off x="1876266" y="3098892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690" name="Google Shape;690;p25"/>
          <p:cNvSpPr txBox="1">
            <a:spLocks noGrp="1"/>
          </p:cNvSpPr>
          <p:nvPr>
            <p:ph type="subTitle" idx="5"/>
          </p:nvPr>
        </p:nvSpPr>
        <p:spPr>
          <a:xfrm>
            <a:off x="1876266" y="3437310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9pPr>
          </a:lstStyle>
          <a:p>
            <a:endParaRPr/>
          </a:p>
        </p:txBody>
      </p:sp>
      <p:sp>
        <p:nvSpPr>
          <p:cNvPr id="691" name="Google Shape;691;p25"/>
          <p:cNvSpPr txBox="1">
            <a:spLocks noGrp="1"/>
          </p:cNvSpPr>
          <p:nvPr>
            <p:ph type="title" idx="6" hasCustomPrompt="1"/>
          </p:nvPr>
        </p:nvSpPr>
        <p:spPr>
          <a:xfrm>
            <a:off x="4626276" y="1590236"/>
            <a:ext cx="11634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92" name="Google Shape;692;p25"/>
          <p:cNvSpPr txBox="1">
            <a:spLocks noGrp="1"/>
          </p:cNvSpPr>
          <p:nvPr>
            <p:ph type="subTitle" idx="7"/>
          </p:nvPr>
        </p:nvSpPr>
        <p:spPr>
          <a:xfrm>
            <a:off x="5780261" y="1572075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693" name="Google Shape;693;p25"/>
          <p:cNvSpPr txBox="1">
            <a:spLocks noGrp="1"/>
          </p:cNvSpPr>
          <p:nvPr>
            <p:ph type="subTitle" idx="8"/>
          </p:nvPr>
        </p:nvSpPr>
        <p:spPr>
          <a:xfrm>
            <a:off x="5780261" y="1910488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9pPr>
          </a:lstStyle>
          <a:p>
            <a:endParaRPr/>
          </a:p>
        </p:txBody>
      </p:sp>
      <p:sp>
        <p:nvSpPr>
          <p:cNvPr id="694" name="Google Shape;694;p25"/>
          <p:cNvSpPr txBox="1">
            <a:spLocks noGrp="1"/>
          </p:cNvSpPr>
          <p:nvPr>
            <p:ph type="title" idx="9" hasCustomPrompt="1"/>
          </p:nvPr>
        </p:nvSpPr>
        <p:spPr>
          <a:xfrm>
            <a:off x="4626277" y="3117089"/>
            <a:ext cx="11634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95" name="Google Shape;695;p25"/>
          <p:cNvSpPr txBox="1">
            <a:spLocks noGrp="1"/>
          </p:cNvSpPr>
          <p:nvPr>
            <p:ph type="subTitle" idx="13"/>
          </p:nvPr>
        </p:nvSpPr>
        <p:spPr>
          <a:xfrm>
            <a:off x="5780261" y="3098892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696" name="Google Shape;696;p25"/>
          <p:cNvSpPr txBox="1">
            <a:spLocks noGrp="1"/>
          </p:cNvSpPr>
          <p:nvPr>
            <p:ph type="subTitle" idx="14"/>
          </p:nvPr>
        </p:nvSpPr>
        <p:spPr>
          <a:xfrm>
            <a:off x="5780261" y="3437323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9pPr>
          </a:lstStyle>
          <a:p>
            <a:endParaRPr/>
          </a:p>
        </p:txBody>
      </p:sp>
      <p:sp>
        <p:nvSpPr>
          <p:cNvPr id="697" name="Google Shape;697;p25"/>
          <p:cNvSpPr txBox="1">
            <a:spLocks noGrp="1"/>
          </p:cNvSpPr>
          <p:nvPr>
            <p:ph type="title" idx="15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grpSp>
        <p:nvGrpSpPr>
          <p:cNvPr id="698" name="Google Shape;698;p25"/>
          <p:cNvGrpSpPr/>
          <p:nvPr/>
        </p:nvGrpSpPr>
        <p:grpSpPr>
          <a:xfrm>
            <a:off x="-681552" y="-905197"/>
            <a:ext cx="10429037" cy="7134068"/>
            <a:chOff x="-681552" y="-905197"/>
            <a:chExt cx="10429037" cy="7134068"/>
          </a:xfrm>
        </p:grpSpPr>
        <p:grpSp>
          <p:nvGrpSpPr>
            <p:cNvPr id="699" name="Google Shape;699;p25"/>
            <p:cNvGrpSpPr/>
            <p:nvPr/>
          </p:nvGrpSpPr>
          <p:grpSpPr>
            <a:xfrm rot="-1800138">
              <a:off x="8300273" y="-926851"/>
              <a:ext cx="732263" cy="3055826"/>
              <a:chOff x="3615675" y="367825"/>
              <a:chExt cx="808650" cy="3374600"/>
            </a:xfrm>
          </p:grpSpPr>
          <p:sp>
            <p:nvSpPr>
              <p:cNvPr id="700" name="Google Shape;700;p25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25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25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25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25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25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25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25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25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25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25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25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25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25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25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25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25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25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25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25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25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25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25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25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25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25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25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25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25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729;p25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" name="Google Shape;730;p25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1" name="Google Shape;731;p25"/>
            <p:cNvGrpSpPr/>
            <p:nvPr/>
          </p:nvGrpSpPr>
          <p:grpSpPr>
            <a:xfrm rot="-1800138">
              <a:off x="33398" y="3194699"/>
              <a:ext cx="732263" cy="3055826"/>
              <a:chOff x="3615675" y="367825"/>
              <a:chExt cx="808650" cy="3374600"/>
            </a:xfrm>
          </p:grpSpPr>
          <p:sp>
            <p:nvSpPr>
              <p:cNvPr id="732" name="Google Shape;732;p25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25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25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25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25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25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25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25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25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25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25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25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25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25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25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25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25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25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25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751;p25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" name="Google Shape;752;p25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753;p25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754;p25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25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756;p25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757;p25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25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759;p25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25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25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25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63" name="Google Shape;763;p25"/>
          <p:cNvGrpSpPr/>
          <p:nvPr/>
        </p:nvGrpSpPr>
        <p:grpSpPr>
          <a:xfrm>
            <a:off x="783924" y="-294805"/>
            <a:ext cx="8352595" cy="6027911"/>
            <a:chOff x="791415" y="-294805"/>
            <a:chExt cx="8352595" cy="6027911"/>
          </a:xfrm>
        </p:grpSpPr>
        <p:grpSp>
          <p:nvGrpSpPr>
            <p:cNvPr id="764" name="Google Shape;764;p25"/>
            <p:cNvGrpSpPr/>
            <p:nvPr/>
          </p:nvGrpSpPr>
          <p:grpSpPr>
            <a:xfrm>
              <a:off x="7011514" y="-294805"/>
              <a:ext cx="2132496" cy="5438332"/>
              <a:chOff x="7011514" y="-294805"/>
              <a:chExt cx="2132496" cy="5438332"/>
            </a:xfrm>
          </p:grpSpPr>
          <p:sp>
            <p:nvSpPr>
              <p:cNvPr id="765" name="Google Shape;765;p25"/>
              <p:cNvSpPr/>
              <p:nvPr/>
            </p:nvSpPr>
            <p:spPr>
              <a:xfrm>
                <a:off x="7773661" y="3460451"/>
                <a:ext cx="1370349" cy="1683077"/>
              </a:xfrm>
              <a:custGeom>
                <a:avLst/>
                <a:gdLst/>
                <a:ahLst/>
                <a:cxnLst/>
                <a:rect l="l" t="t" r="r" b="b"/>
                <a:pathLst>
                  <a:path w="31116" h="38217" extrusionOk="0">
                    <a:moveTo>
                      <a:pt x="31115" y="1"/>
                    </a:moveTo>
                    <a:lnTo>
                      <a:pt x="1" y="38217"/>
                    </a:lnTo>
                    <a:lnTo>
                      <a:pt x="10899" y="38217"/>
                    </a:lnTo>
                    <a:lnTo>
                      <a:pt x="31115" y="13405"/>
                    </a:lnTo>
                    <a:lnTo>
                      <a:pt x="311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25"/>
              <p:cNvSpPr/>
              <p:nvPr/>
            </p:nvSpPr>
            <p:spPr>
              <a:xfrm>
                <a:off x="7011514" y="8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8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25"/>
              <p:cNvSpPr/>
              <p:nvPr/>
            </p:nvSpPr>
            <p:spPr>
              <a:xfrm>
                <a:off x="7773661" y="-294805"/>
                <a:ext cx="1370349" cy="1683077"/>
              </a:xfrm>
              <a:custGeom>
                <a:avLst/>
                <a:gdLst/>
                <a:ahLst/>
                <a:cxnLst/>
                <a:rect l="l" t="t" r="r" b="b"/>
                <a:pathLst>
                  <a:path w="31116" h="38217" extrusionOk="0">
                    <a:moveTo>
                      <a:pt x="31115" y="1"/>
                    </a:moveTo>
                    <a:lnTo>
                      <a:pt x="1" y="38217"/>
                    </a:lnTo>
                    <a:lnTo>
                      <a:pt x="10899" y="38217"/>
                    </a:lnTo>
                    <a:lnTo>
                      <a:pt x="31115" y="13405"/>
                    </a:lnTo>
                    <a:lnTo>
                      <a:pt x="311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2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8" name="Google Shape;768;p25"/>
            <p:cNvSpPr/>
            <p:nvPr/>
          </p:nvSpPr>
          <p:spPr>
            <a:xfrm>
              <a:off x="6754575" y="2209363"/>
              <a:ext cx="2389434" cy="2934165"/>
            </a:xfrm>
            <a:custGeom>
              <a:avLst/>
              <a:gdLst/>
              <a:ahLst/>
              <a:cxnLst/>
              <a:rect l="l" t="t" r="r" b="b"/>
              <a:pathLst>
                <a:path w="54256" h="66625" extrusionOk="0">
                  <a:moveTo>
                    <a:pt x="54255" y="1"/>
                  </a:moveTo>
                  <a:lnTo>
                    <a:pt x="0" y="66625"/>
                  </a:lnTo>
                  <a:lnTo>
                    <a:pt x="10917" y="66625"/>
                  </a:lnTo>
                  <a:lnTo>
                    <a:pt x="54255" y="13387"/>
                  </a:lnTo>
                  <a:lnTo>
                    <a:pt x="5425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29000">
                  <a:srgbClr val="87D2E4">
                    <a:alpha val="0"/>
                  </a:srgbClr>
                </a:gs>
                <a:gs pos="75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25"/>
            <p:cNvSpPr/>
            <p:nvPr/>
          </p:nvSpPr>
          <p:spPr>
            <a:xfrm>
              <a:off x="5735490" y="957482"/>
              <a:ext cx="3408520" cy="4186046"/>
            </a:xfrm>
            <a:custGeom>
              <a:avLst/>
              <a:gdLst/>
              <a:ahLst/>
              <a:cxnLst/>
              <a:rect l="l" t="t" r="r" b="b"/>
              <a:pathLst>
                <a:path w="77396" h="95051" extrusionOk="0">
                  <a:moveTo>
                    <a:pt x="77395" y="1"/>
                  </a:moveTo>
                  <a:lnTo>
                    <a:pt x="0" y="95051"/>
                  </a:lnTo>
                  <a:lnTo>
                    <a:pt x="10916" y="95051"/>
                  </a:lnTo>
                  <a:lnTo>
                    <a:pt x="77395" y="13406"/>
                  </a:lnTo>
                  <a:lnTo>
                    <a:pt x="7739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29000">
                  <a:srgbClr val="87D2E4">
                    <a:alpha val="0"/>
                  </a:srgbClr>
                </a:gs>
                <a:gs pos="75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25"/>
            <p:cNvSpPr/>
            <p:nvPr/>
          </p:nvSpPr>
          <p:spPr>
            <a:xfrm>
              <a:off x="4717153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71" name="Google Shape;771;p25"/>
            <p:cNvGrpSpPr/>
            <p:nvPr/>
          </p:nvGrpSpPr>
          <p:grpSpPr>
            <a:xfrm>
              <a:off x="791415" y="4009249"/>
              <a:ext cx="4360695" cy="1723858"/>
              <a:chOff x="791415" y="4009249"/>
              <a:chExt cx="4360695" cy="1723858"/>
            </a:xfrm>
          </p:grpSpPr>
          <p:sp>
            <p:nvSpPr>
              <p:cNvPr id="772" name="Google Shape;772;p25"/>
              <p:cNvSpPr/>
              <p:nvPr/>
            </p:nvSpPr>
            <p:spPr>
              <a:xfrm>
                <a:off x="791415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25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25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25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8">
    <p:spTree>
      <p:nvGrpSpPr>
        <p:cNvPr id="1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p26"/>
          <p:cNvSpPr txBox="1">
            <a:spLocks noGrp="1"/>
          </p:cNvSpPr>
          <p:nvPr>
            <p:ph type="title"/>
          </p:nvPr>
        </p:nvSpPr>
        <p:spPr>
          <a:xfrm>
            <a:off x="1113375" y="3318225"/>
            <a:ext cx="37107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000"/>
            </a:lvl9pPr>
          </a:lstStyle>
          <a:p>
            <a:endParaRPr/>
          </a:p>
        </p:txBody>
      </p:sp>
      <p:sp>
        <p:nvSpPr>
          <p:cNvPr id="778" name="Google Shape;778;p26"/>
          <p:cNvSpPr txBox="1">
            <a:spLocks noGrp="1"/>
          </p:cNvSpPr>
          <p:nvPr>
            <p:ph type="subTitle" idx="1"/>
          </p:nvPr>
        </p:nvSpPr>
        <p:spPr>
          <a:xfrm>
            <a:off x="1113375" y="1420475"/>
            <a:ext cx="3710700" cy="18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>
            <a:endParaRPr/>
          </a:p>
        </p:txBody>
      </p:sp>
      <p:grpSp>
        <p:nvGrpSpPr>
          <p:cNvPr id="779" name="Google Shape;779;p26"/>
          <p:cNvGrpSpPr/>
          <p:nvPr/>
        </p:nvGrpSpPr>
        <p:grpSpPr>
          <a:xfrm>
            <a:off x="26" y="-294805"/>
            <a:ext cx="9143984" cy="6027911"/>
            <a:chOff x="26" y="-294805"/>
            <a:chExt cx="9143984" cy="6027911"/>
          </a:xfrm>
        </p:grpSpPr>
        <p:sp>
          <p:nvSpPr>
            <p:cNvPr id="780" name="Google Shape;780;p26"/>
            <p:cNvSpPr/>
            <p:nvPr/>
          </p:nvSpPr>
          <p:spPr>
            <a:xfrm>
              <a:off x="470966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81" name="Google Shape;781;p26"/>
            <p:cNvGrpSpPr/>
            <p:nvPr/>
          </p:nvGrpSpPr>
          <p:grpSpPr>
            <a:xfrm>
              <a:off x="783924" y="4009249"/>
              <a:ext cx="4360695" cy="1723858"/>
              <a:chOff x="791415" y="4009249"/>
              <a:chExt cx="4360695" cy="1723858"/>
            </a:xfrm>
          </p:grpSpPr>
          <p:sp>
            <p:nvSpPr>
              <p:cNvPr id="782" name="Google Shape;782;p26"/>
              <p:cNvSpPr/>
              <p:nvPr/>
            </p:nvSpPr>
            <p:spPr>
              <a:xfrm>
                <a:off x="791415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26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26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26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86" name="Google Shape;786;p26"/>
            <p:cNvSpPr/>
            <p:nvPr/>
          </p:nvSpPr>
          <p:spPr>
            <a:xfrm>
              <a:off x="26" y="8"/>
              <a:ext cx="2422993" cy="2974946"/>
            </a:xfrm>
            <a:custGeom>
              <a:avLst/>
              <a:gdLst/>
              <a:ahLst/>
              <a:cxnLst/>
              <a:rect l="l" t="t" r="r" b="b"/>
              <a:pathLst>
                <a:path w="55018" h="67551" extrusionOk="0">
                  <a:moveTo>
                    <a:pt x="44102" y="0"/>
                  </a:moveTo>
                  <a:lnTo>
                    <a:pt x="0" y="54164"/>
                  </a:lnTo>
                  <a:lnTo>
                    <a:pt x="0" y="67550"/>
                  </a:lnTo>
                  <a:lnTo>
                    <a:pt x="5501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29000">
                  <a:srgbClr val="87D2E4">
                    <a:alpha val="0"/>
                  </a:srgbClr>
                </a:gs>
                <a:gs pos="75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26"/>
            <p:cNvSpPr/>
            <p:nvPr/>
          </p:nvSpPr>
          <p:spPr>
            <a:xfrm>
              <a:off x="26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26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26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6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6"/>
            <p:cNvSpPr/>
            <p:nvPr/>
          </p:nvSpPr>
          <p:spPr>
            <a:xfrm>
              <a:off x="305653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6"/>
            <p:cNvSpPr/>
            <p:nvPr/>
          </p:nvSpPr>
          <p:spPr>
            <a:xfrm>
              <a:off x="4055689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6"/>
            <p:cNvSpPr/>
            <p:nvPr/>
          </p:nvSpPr>
          <p:spPr>
            <a:xfrm>
              <a:off x="505028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6"/>
            <p:cNvSpPr/>
            <p:nvPr/>
          </p:nvSpPr>
          <p:spPr>
            <a:xfrm>
              <a:off x="6008337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6"/>
            <p:cNvSpPr/>
            <p:nvPr/>
          </p:nvSpPr>
          <p:spPr>
            <a:xfrm>
              <a:off x="7773661" y="3460451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6"/>
            <p:cNvSpPr/>
            <p:nvPr/>
          </p:nvSpPr>
          <p:spPr>
            <a:xfrm>
              <a:off x="6754575" y="2209363"/>
              <a:ext cx="2389434" cy="2934165"/>
            </a:xfrm>
            <a:custGeom>
              <a:avLst/>
              <a:gdLst/>
              <a:ahLst/>
              <a:cxnLst/>
              <a:rect l="l" t="t" r="r" b="b"/>
              <a:pathLst>
                <a:path w="54256" h="66625" extrusionOk="0">
                  <a:moveTo>
                    <a:pt x="54255" y="1"/>
                  </a:moveTo>
                  <a:lnTo>
                    <a:pt x="0" y="66625"/>
                  </a:lnTo>
                  <a:lnTo>
                    <a:pt x="10917" y="66625"/>
                  </a:lnTo>
                  <a:lnTo>
                    <a:pt x="54255" y="13387"/>
                  </a:lnTo>
                  <a:lnTo>
                    <a:pt x="5425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6"/>
            <p:cNvSpPr/>
            <p:nvPr/>
          </p:nvSpPr>
          <p:spPr>
            <a:xfrm>
              <a:off x="203744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6"/>
            <p:cNvSpPr/>
            <p:nvPr/>
          </p:nvSpPr>
          <p:spPr>
            <a:xfrm>
              <a:off x="26" y="2502977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7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6"/>
            <p:cNvSpPr/>
            <p:nvPr/>
          </p:nvSpPr>
          <p:spPr>
            <a:xfrm>
              <a:off x="7773661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26"/>
            <p:cNvSpPr/>
            <p:nvPr/>
          </p:nvSpPr>
          <p:spPr>
            <a:xfrm>
              <a:off x="5735490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23">
    <p:spTree>
      <p:nvGrpSpPr>
        <p:cNvPr id="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2" name="Google Shape;802;p27"/>
          <p:cNvGrpSpPr/>
          <p:nvPr/>
        </p:nvGrpSpPr>
        <p:grpSpPr>
          <a:xfrm>
            <a:off x="-681552" y="-905197"/>
            <a:ext cx="10429037" cy="7134068"/>
            <a:chOff x="-681552" y="-905197"/>
            <a:chExt cx="10429037" cy="7134068"/>
          </a:xfrm>
        </p:grpSpPr>
        <p:grpSp>
          <p:nvGrpSpPr>
            <p:cNvPr id="803" name="Google Shape;803;p27"/>
            <p:cNvGrpSpPr/>
            <p:nvPr/>
          </p:nvGrpSpPr>
          <p:grpSpPr>
            <a:xfrm rot="-1800138">
              <a:off x="8300273" y="-926851"/>
              <a:ext cx="732263" cy="3055826"/>
              <a:chOff x="3615675" y="367825"/>
              <a:chExt cx="808650" cy="3374600"/>
            </a:xfrm>
          </p:grpSpPr>
          <p:sp>
            <p:nvSpPr>
              <p:cNvPr id="804" name="Google Shape;804;p27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27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27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27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27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27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27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27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27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27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27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27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27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27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818;p27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27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27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27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822;p27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27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27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27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27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27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27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27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830;p27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27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832;p27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833;p27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27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5" name="Google Shape;835;p27"/>
            <p:cNvGrpSpPr/>
            <p:nvPr/>
          </p:nvGrpSpPr>
          <p:grpSpPr>
            <a:xfrm rot="-1800138">
              <a:off x="33398" y="3194699"/>
              <a:ext cx="732263" cy="3055826"/>
              <a:chOff x="3615675" y="367825"/>
              <a:chExt cx="808650" cy="3374600"/>
            </a:xfrm>
          </p:grpSpPr>
          <p:sp>
            <p:nvSpPr>
              <p:cNvPr id="836" name="Google Shape;836;p27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27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" name="Google Shape;838;p27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839;p27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840;p27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841;p27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842;p27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843;p27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844;p27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845;p27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846;p27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847;p27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848;p27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27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27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27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27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27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27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855;p27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856;p27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857;p27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" name="Google Shape;858;p27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" name="Google Shape;859;p27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27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861;p27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" name="Google Shape;862;p27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863;p27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864;p27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865;p27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" name="Google Shape;866;p27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67" name="Google Shape;867;p27"/>
          <p:cNvGrpSpPr/>
          <p:nvPr/>
        </p:nvGrpSpPr>
        <p:grpSpPr>
          <a:xfrm>
            <a:off x="783924" y="-294805"/>
            <a:ext cx="8352595" cy="6027911"/>
            <a:chOff x="791415" y="-294805"/>
            <a:chExt cx="8352595" cy="6027911"/>
          </a:xfrm>
        </p:grpSpPr>
        <p:grpSp>
          <p:nvGrpSpPr>
            <p:cNvPr id="868" name="Google Shape;868;p27"/>
            <p:cNvGrpSpPr/>
            <p:nvPr/>
          </p:nvGrpSpPr>
          <p:grpSpPr>
            <a:xfrm>
              <a:off x="7011514" y="-294805"/>
              <a:ext cx="2132496" cy="5438332"/>
              <a:chOff x="7011514" y="-294805"/>
              <a:chExt cx="2132496" cy="5438332"/>
            </a:xfrm>
          </p:grpSpPr>
          <p:sp>
            <p:nvSpPr>
              <p:cNvPr id="869" name="Google Shape;869;p27"/>
              <p:cNvSpPr/>
              <p:nvPr/>
            </p:nvSpPr>
            <p:spPr>
              <a:xfrm>
                <a:off x="7773661" y="3460451"/>
                <a:ext cx="1370349" cy="1683077"/>
              </a:xfrm>
              <a:custGeom>
                <a:avLst/>
                <a:gdLst/>
                <a:ahLst/>
                <a:cxnLst/>
                <a:rect l="l" t="t" r="r" b="b"/>
                <a:pathLst>
                  <a:path w="31116" h="38217" extrusionOk="0">
                    <a:moveTo>
                      <a:pt x="31115" y="1"/>
                    </a:moveTo>
                    <a:lnTo>
                      <a:pt x="1" y="38217"/>
                    </a:lnTo>
                    <a:lnTo>
                      <a:pt x="10899" y="38217"/>
                    </a:lnTo>
                    <a:lnTo>
                      <a:pt x="31115" y="13405"/>
                    </a:lnTo>
                    <a:lnTo>
                      <a:pt x="311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870;p27"/>
              <p:cNvSpPr/>
              <p:nvPr/>
            </p:nvSpPr>
            <p:spPr>
              <a:xfrm>
                <a:off x="7011514" y="8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8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871;p27"/>
              <p:cNvSpPr/>
              <p:nvPr/>
            </p:nvSpPr>
            <p:spPr>
              <a:xfrm>
                <a:off x="7773661" y="-294805"/>
                <a:ext cx="1370349" cy="1683077"/>
              </a:xfrm>
              <a:custGeom>
                <a:avLst/>
                <a:gdLst/>
                <a:ahLst/>
                <a:cxnLst/>
                <a:rect l="l" t="t" r="r" b="b"/>
                <a:pathLst>
                  <a:path w="31116" h="38217" extrusionOk="0">
                    <a:moveTo>
                      <a:pt x="31115" y="1"/>
                    </a:moveTo>
                    <a:lnTo>
                      <a:pt x="1" y="38217"/>
                    </a:lnTo>
                    <a:lnTo>
                      <a:pt x="10899" y="38217"/>
                    </a:lnTo>
                    <a:lnTo>
                      <a:pt x="31115" y="13405"/>
                    </a:lnTo>
                    <a:lnTo>
                      <a:pt x="311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2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72" name="Google Shape;872;p27"/>
            <p:cNvSpPr/>
            <p:nvPr/>
          </p:nvSpPr>
          <p:spPr>
            <a:xfrm>
              <a:off x="6754575" y="2209363"/>
              <a:ext cx="2389434" cy="2934165"/>
            </a:xfrm>
            <a:custGeom>
              <a:avLst/>
              <a:gdLst/>
              <a:ahLst/>
              <a:cxnLst/>
              <a:rect l="l" t="t" r="r" b="b"/>
              <a:pathLst>
                <a:path w="54256" h="66625" extrusionOk="0">
                  <a:moveTo>
                    <a:pt x="54255" y="1"/>
                  </a:moveTo>
                  <a:lnTo>
                    <a:pt x="0" y="66625"/>
                  </a:lnTo>
                  <a:lnTo>
                    <a:pt x="10917" y="66625"/>
                  </a:lnTo>
                  <a:lnTo>
                    <a:pt x="54255" y="13387"/>
                  </a:lnTo>
                  <a:lnTo>
                    <a:pt x="5425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29000">
                  <a:srgbClr val="87D2E4">
                    <a:alpha val="0"/>
                  </a:srgbClr>
                </a:gs>
                <a:gs pos="75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27"/>
            <p:cNvSpPr/>
            <p:nvPr/>
          </p:nvSpPr>
          <p:spPr>
            <a:xfrm>
              <a:off x="5735490" y="957482"/>
              <a:ext cx="3408520" cy="4186046"/>
            </a:xfrm>
            <a:custGeom>
              <a:avLst/>
              <a:gdLst/>
              <a:ahLst/>
              <a:cxnLst/>
              <a:rect l="l" t="t" r="r" b="b"/>
              <a:pathLst>
                <a:path w="77396" h="95051" extrusionOk="0">
                  <a:moveTo>
                    <a:pt x="77395" y="1"/>
                  </a:moveTo>
                  <a:lnTo>
                    <a:pt x="0" y="95051"/>
                  </a:lnTo>
                  <a:lnTo>
                    <a:pt x="10916" y="95051"/>
                  </a:lnTo>
                  <a:lnTo>
                    <a:pt x="77395" y="13406"/>
                  </a:lnTo>
                  <a:lnTo>
                    <a:pt x="7739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29000">
                  <a:srgbClr val="87D2E4">
                    <a:alpha val="0"/>
                  </a:srgbClr>
                </a:gs>
                <a:gs pos="75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27"/>
            <p:cNvSpPr/>
            <p:nvPr/>
          </p:nvSpPr>
          <p:spPr>
            <a:xfrm>
              <a:off x="4717153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75" name="Google Shape;875;p27"/>
            <p:cNvGrpSpPr/>
            <p:nvPr/>
          </p:nvGrpSpPr>
          <p:grpSpPr>
            <a:xfrm>
              <a:off x="791415" y="4009249"/>
              <a:ext cx="4360695" cy="1723858"/>
              <a:chOff x="791415" y="4009249"/>
              <a:chExt cx="4360695" cy="1723858"/>
            </a:xfrm>
          </p:grpSpPr>
          <p:sp>
            <p:nvSpPr>
              <p:cNvPr id="876" name="Google Shape;876;p27"/>
              <p:cNvSpPr/>
              <p:nvPr/>
            </p:nvSpPr>
            <p:spPr>
              <a:xfrm>
                <a:off x="791415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27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27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27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80" name="Google Shape;880;p27"/>
          <p:cNvSpPr txBox="1">
            <a:spLocks noGrp="1"/>
          </p:cNvSpPr>
          <p:nvPr>
            <p:ph type="body" idx="1"/>
          </p:nvPr>
        </p:nvSpPr>
        <p:spPr>
          <a:xfrm>
            <a:off x="4021950" y="1779500"/>
            <a:ext cx="3918300" cy="282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881" name="Google Shape;881;p27"/>
          <p:cNvSpPr txBox="1">
            <a:spLocks noGrp="1"/>
          </p:cNvSpPr>
          <p:nvPr>
            <p:ph type="body" idx="2"/>
          </p:nvPr>
        </p:nvSpPr>
        <p:spPr>
          <a:xfrm>
            <a:off x="720000" y="1779500"/>
            <a:ext cx="2915700" cy="282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882" name="Google Shape;882;p27"/>
          <p:cNvSpPr txBox="1">
            <a:spLocks noGrp="1"/>
          </p:cNvSpPr>
          <p:nvPr>
            <p:ph type="title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23_1_1_1_1">
    <p:spTree>
      <p:nvGrpSpPr>
        <p:cNvPr id="1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Google Shape;884;p28"/>
          <p:cNvSpPr txBox="1">
            <a:spLocks noGrp="1"/>
          </p:cNvSpPr>
          <p:nvPr>
            <p:ph type="title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885" name="Google Shape;885;p28"/>
          <p:cNvSpPr txBox="1">
            <a:spLocks noGrp="1"/>
          </p:cNvSpPr>
          <p:nvPr>
            <p:ph type="subTitle" idx="1"/>
          </p:nvPr>
        </p:nvSpPr>
        <p:spPr>
          <a:xfrm>
            <a:off x="777775" y="2576025"/>
            <a:ext cx="22878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886" name="Google Shape;886;p28"/>
          <p:cNvSpPr txBox="1">
            <a:spLocks noGrp="1"/>
          </p:cNvSpPr>
          <p:nvPr>
            <p:ph type="subTitle" idx="2"/>
          </p:nvPr>
        </p:nvSpPr>
        <p:spPr>
          <a:xfrm>
            <a:off x="777775" y="2947425"/>
            <a:ext cx="22878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87" name="Google Shape;887;p28"/>
          <p:cNvSpPr txBox="1">
            <a:spLocks noGrp="1"/>
          </p:cNvSpPr>
          <p:nvPr>
            <p:ph type="subTitle" idx="3"/>
          </p:nvPr>
        </p:nvSpPr>
        <p:spPr>
          <a:xfrm>
            <a:off x="6078423" y="2576025"/>
            <a:ext cx="22878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888" name="Google Shape;888;p28"/>
          <p:cNvSpPr txBox="1">
            <a:spLocks noGrp="1"/>
          </p:cNvSpPr>
          <p:nvPr>
            <p:ph type="subTitle" idx="4"/>
          </p:nvPr>
        </p:nvSpPr>
        <p:spPr>
          <a:xfrm>
            <a:off x="6078423" y="2947425"/>
            <a:ext cx="22878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89" name="Google Shape;889;p28"/>
          <p:cNvSpPr txBox="1">
            <a:spLocks noGrp="1"/>
          </p:cNvSpPr>
          <p:nvPr>
            <p:ph type="title" idx="5" hasCustomPrompt="1"/>
          </p:nvPr>
        </p:nvSpPr>
        <p:spPr>
          <a:xfrm>
            <a:off x="1339975" y="1866769"/>
            <a:ext cx="11634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90" name="Google Shape;890;p28"/>
          <p:cNvSpPr txBox="1">
            <a:spLocks noGrp="1"/>
          </p:cNvSpPr>
          <p:nvPr>
            <p:ph type="title" idx="6" hasCustomPrompt="1"/>
          </p:nvPr>
        </p:nvSpPr>
        <p:spPr>
          <a:xfrm>
            <a:off x="6640623" y="1866769"/>
            <a:ext cx="11634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891" name="Google Shape;891;p28"/>
          <p:cNvGrpSpPr/>
          <p:nvPr/>
        </p:nvGrpSpPr>
        <p:grpSpPr>
          <a:xfrm>
            <a:off x="26" y="957482"/>
            <a:ext cx="9136493" cy="4775625"/>
            <a:chOff x="26" y="957482"/>
            <a:chExt cx="9136493" cy="4775625"/>
          </a:xfrm>
        </p:grpSpPr>
        <p:sp>
          <p:nvSpPr>
            <p:cNvPr id="892" name="Google Shape;892;p28"/>
            <p:cNvSpPr/>
            <p:nvPr/>
          </p:nvSpPr>
          <p:spPr>
            <a:xfrm>
              <a:off x="26" y="2502977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28"/>
            <p:cNvSpPr/>
            <p:nvPr/>
          </p:nvSpPr>
          <p:spPr>
            <a:xfrm>
              <a:off x="26" y="125109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94" name="Google Shape;894;p28"/>
            <p:cNvGrpSpPr/>
            <p:nvPr/>
          </p:nvGrpSpPr>
          <p:grpSpPr>
            <a:xfrm>
              <a:off x="26" y="957482"/>
              <a:ext cx="9136493" cy="4775625"/>
              <a:chOff x="26" y="957482"/>
              <a:chExt cx="9136493" cy="4775625"/>
            </a:xfrm>
          </p:grpSpPr>
          <p:sp>
            <p:nvSpPr>
              <p:cNvPr id="895" name="Google Shape;895;p28"/>
              <p:cNvSpPr/>
              <p:nvPr/>
            </p:nvSpPr>
            <p:spPr>
              <a:xfrm>
                <a:off x="26" y="3754386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96" name="Google Shape;896;p28"/>
              <p:cNvGrpSpPr/>
              <p:nvPr/>
            </p:nvGrpSpPr>
            <p:grpSpPr>
              <a:xfrm>
                <a:off x="783924" y="957482"/>
                <a:ext cx="8352595" cy="4775625"/>
                <a:chOff x="791415" y="957482"/>
                <a:chExt cx="8352595" cy="4775625"/>
              </a:xfrm>
            </p:grpSpPr>
            <p:sp>
              <p:nvSpPr>
                <p:cNvPr id="897" name="Google Shape;897;p28"/>
                <p:cNvSpPr/>
                <p:nvPr/>
              </p:nvSpPr>
              <p:spPr>
                <a:xfrm>
                  <a:off x="6754575" y="2209363"/>
                  <a:ext cx="2389434" cy="2934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256" h="66625" extrusionOk="0">
                      <a:moveTo>
                        <a:pt x="54255" y="1"/>
                      </a:moveTo>
                      <a:lnTo>
                        <a:pt x="0" y="66625"/>
                      </a:lnTo>
                      <a:lnTo>
                        <a:pt x="10917" y="66625"/>
                      </a:lnTo>
                      <a:lnTo>
                        <a:pt x="54255" y="13387"/>
                      </a:lnTo>
                      <a:lnTo>
                        <a:pt x="5425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29000">
                      <a:srgbClr val="87D2E4">
                        <a:alpha val="0"/>
                      </a:srgbClr>
                    </a:gs>
                    <a:gs pos="75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18431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8" name="Google Shape;898;p28"/>
                <p:cNvSpPr/>
                <p:nvPr/>
              </p:nvSpPr>
              <p:spPr>
                <a:xfrm>
                  <a:off x="4717153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99" name="Google Shape;899;p28"/>
                <p:cNvGrpSpPr/>
                <p:nvPr/>
              </p:nvGrpSpPr>
              <p:grpSpPr>
                <a:xfrm>
                  <a:off x="791415" y="4009249"/>
                  <a:ext cx="4360695" cy="1723858"/>
                  <a:chOff x="791415" y="4009249"/>
                  <a:chExt cx="4360695" cy="1723858"/>
                </a:xfrm>
              </p:grpSpPr>
              <p:sp>
                <p:nvSpPr>
                  <p:cNvPr id="900" name="Google Shape;900;p28"/>
                  <p:cNvSpPr/>
                  <p:nvPr/>
                </p:nvSpPr>
                <p:spPr>
                  <a:xfrm>
                    <a:off x="791415" y="4009249"/>
                    <a:ext cx="1403907" cy="17238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78" h="39143" extrusionOk="0">
                        <a:moveTo>
                          <a:pt x="20961" y="0"/>
                        </a:moveTo>
                        <a:lnTo>
                          <a:pt x="0" y="25756"/>
                        </a:lnTo>
                        <a:lnTo>
                          <a:pt x="0" y="39142"/>
                        </a:lnTo>
                        <a:lnTo>
                          <a:pt x="31878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7D2E4">
                          <a:alpha val="18431"/>
                        </a:srgbClr>
                      </a:gs>
                      <a:gs pos="84000">
                        <a:srgbClr val="87D2E4">
                          <a:alpha val="0"/>
                        </a:srgbClr>
                      </a:gs>
                      <a:gs pos="100000">
                        <a:srgbClr val="87D2E4">
                          <a:alpha val="0"/>
                        </a:srgbClr>
                      </a:gs>
                    </a:gsLst>
                    <a:lin ang="18900044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1" name="Google Shape;901;p28"/>
                  <p:cNvSpPr/>
                  <p:nvPr/>
                </p:nvSpPr>
                <p:spPr>
                  <a:xfrm>
                    <a:off x="1785333" y="4009249"/>
                    <a:ext cx="1403907" cy="17238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78" h="39143" extrusionOk="0">
                        <a:moveTo>
                          <a:pt x="20961" y="0"/>
                        </a:moveTo>
                        <a:lnTo>
                          <a:pt x="0" y="25756"/>
                        </a:lnTo>
                        <a:lnTo>
                          <a:pt x="0" y="39142"/>
                        </a:lnTo>
                        <a:lnTo>
                          <a:pt x="31878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7D2E4">
                          <a:alpha val="18431"/>
                        </a:srgbClr>
                      </a:gs>
                      <a:gs pos="84000">
                        <a:srgbClr val="87D2E4">
                          <a:alpha val="0"/>
                        </a:srgbClr>
                      </a:gs>
                      <a:gs pos="100000">
                        <a:srgbClr val="87D2E4">
                          <a:alpha val="0"/>
                        </a:srgbClr>
                      </a:gs>
                    </a:gsLst>
                    <a:lin ang="18900044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2" name="Google Shape;902;p28"/>
                  <p:cNvSpPr/>
                  <p:nvPr/>
                </p:nvSpPr>
                <p:spPr>
                  <a:xfrm>
                    <a:off x="2744296" y="4009249"/>
                    <a:ext cx="1403907" cy="17238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78" h="39143" extrusionOk="0">
                        <a:moveTo>
                          <a:pt x="20961" y="0"/>
                        </a:moveTo>
                        <a:lnTo>
                          <a:pt x="0" y="25756"/>
                        </a:lnTo>
                        <a:lnTo>
                          <a:pt x="0" y="39142"/>
                        </a:lnTo>
                        <a:lnTo>
                          <a:pt x="31878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7D2E4">
                          <a:alpha val="18431"/>
                        </a:srgbClr>
                      </a:gs>
                      <a:gs pos="84000">
                        <a:srgbClr val="87D2E4">
                          <a:alpha val="0"/>
                        </a:srgbClr>
                      </a:gs>
                      <a:gs pos="100000">
                        <a:srgbClr val="87D2E4">
                          <a:alpha val="0"/>
                        </a:srgbClr>
                      </a:gs>
                    </a:gsLst>
                    <a:lin ang="18900044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3" name="Google Shape;903;p28"/>
                  <p:cNvSpPr/>
                  <p:nvPr/>
                </p:nvSpPr>
                <p:spPr>
                  <a:xfrm>
                    <a:off x="3748202" y="4009249"/>
                    <a:ext cx="1403907" cy="17238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78" h="39143" extrusionOk="0">
                        <a:moveTo>
                          <a:pt x="20961" y="0"/>
                        </a:moveTo>
                        <a:lnTo>
                          <a:pt x="0" y="25756"/>
                        </a:lnTo>
                        <a:lnTo>
                          <a:pt x="0" y="39142"/>
                        </a:lnTo>
                        <a:lnTo>
                          <a:pt x="31878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7D2E4">
                          <a:alpha val="18431"/>
                        </a:srgbClr>
                      </a:gs>
                      <a:gs pos="84000">
                        <a:srgbClr val="87D2E4">
                          <a:alpha val="0"/>
                        </a:srgbClr>
                      </a:gs>
                      <a:gs pos="100000">
                        <a:srgbClr val="87D2E4">
                          <a:alpha val="0"/>
                        </a:srgbClr>
                      </a:gs>
                    </a:gsLst>
                    <a:lin ang="18900044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904" name="Google Shape;904;p28"/>
                <p:cNvSpPr/>
                <p:nvPr/>
              </p:nvSpPr>
              <p:spPr>
                <a:xfrm>
                  <a:off x="5735490" y="957482"/>
                  <a:ext cx="3408520" cy="41860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396" h="95051" extrusionOk="0">
                      <a:moveTo>
                        <a:pt x="77395" y="1"/>
                      </a:moveTo>
                      <a:lnTo>
                        <a:pt x="0" y="95051"/>
                      </a:lnTo>
                      <a:lnTo>
                        <a:pt x="10916" y="95051"/>
                      </a:lnTo>
                      <a:lnTo>
                        <a:pt x="77395" y="13406"/>
                      </a:lnTo>
                      <a:lnTo>
                        <a:pt x="7739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29000">
                      <a:srgbClr val="87D2E4">
                        <a:alpha val="0"/>
                      </a:srgbClr>
                    </a:gs>
                    <a:gs pos="75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18431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05" name="Google Shape;905;p28"/>
          <p:cNvGrpSpPr/>
          <p:nvPr/>
        </p:nvGrpSpPr>
        <p:grpSpPr>
          <a:xfrm rot="2434760" flipH="1">
            <a:off x="8211689" y="2967160"/>
            <a:ext cx="732198" cy="3055555"/>
            <a:chOff x="3615675" y="367825"/>
            <a:chExt cx="808650" cy="3374600"/>
          </a:xfrm>
        </p:grpSpPr>
        <p:sp>
          <p:nvSpPr>
            <p:cNvPr id="906" name="Google Shape;906;p28"/>
            <p:cNvSpPr/>
            <p:nvPr/>
          </p:nvSpPr>
          <p:spPr>
            <a:xfrm>
              <a:off x="3663733" y="2002850"/>
              <a:ext cx="714802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28"/>
            <p:cNvSpPr/>
            <p:nvPr/>
          </p:nvSpPr>
          <p:spPr>
            <a:xfrm>
              <a:off x="3649500" y="367825"/>
              <a:ext cx="774825" cy="3374600"/>
            </a:xfrm>
            <a:custGeom>
              <a:avLst/>
              <a:gdLst/>
              <a:ahLst/>
              <a:cxnLst/>
              <a:rect l="l" t="t" r="r" b="b"/>
              <a:pathLst>
                <a:path w="30993" h="134984" extrusionOk="0">
                  <a:moveTo>
                    <a:pt x="29058" y="0"/>
                  </a:moveTo>
                  <a:cubicBezTo>
                    <a:pt x="28728" y="0"/>
                    <a:pt x="28392" y="245"/>
                    <a:pt x="28444" y="664"/>
                  </a:cubicBezTo>
                  <a:cubicBezTo>
                    <a:pt x="28476" y="790"/>
                    <a:pt x="29640" y="10229"/>
                    <a:pt x="14600" y="17592"/>
                  </a:cubicBezTo>
                  <a:cubicBezTo>
                    <a:pt x="1196" y="24136"/>
                    <a:pt x="1" y="31845"/>
                    <a:pt x="32" y="34048"/>
                  </a:cubicBezTo>
                  <a:cubicBezTo>
                    <a:pt x="95" y="36250"/>
                    <a:pt x="1196" y="43927"/>
                    <a:pt x="14600" y="50503"/>
                  </a:cubicBezTo>
                  <a:cubicBezTo>
                    <a:pt x="29640" y="57866"/>
                    <a:pt x="28444" y="67305"/>
                    <a:pt x="28444" y="67399"/>
                  </a:cubicBezTo>
                  <a:cubicBezTo>
                    <a:pt x="28444" y="67399"/>
                    <a:pt x="28444" y="67431"/>
                    <a:pt x="28444" y="67462"/>
                  </a:cubicBezTo>
                  <a:lnTo>
                    <a:pt x="28444" y="67525"/>
                  </a:lnTo>
                  <a:cubicBezTo>
                    <a:pt x="28444" y="67557"/>
                    <a:pt x="28444" y="67588"/>
                    <a:pt x="28444" y="67620"/>
                  </a:cubicBezTo>
                  <a:cubicBezTo>
                    <a:pt x="28476" y="67714"/>
                    <a:pt x="29640" y="77153"/>
                    <a:pt x="14600" y="84516"/>
                  </a:cubicBezTo>
                  <a:cubicBezTo>
                    <a:pt x="1196" y="91060"/>
                    <a:pt x="1" y="98769"/>
                    <a:pt x="32" y="100971"/>
                  </a:cubicBezTo>
                  <a:cubicBezTo>
                    <a:pt x="95" y="103174"/>
                    <a:pt x="1196" y="110851"/>
                    <a:pt x="14600" y="117427"/>
                  </a:cubicBezTo>
                  <a:cubicBezTo>
                    <a:pt x="29640" y="124758"/>
                    <a:pt x="28444" y="134197"/>
                    <a:pt x="28444" y="134292"/>
                  </a:cubicBezTo>
                  <a:cubicBezTo>
                    <a:pt x="28413" y="134638"/>
                    <a:pt x="28633" y="134921"/>
                    <a:pt x="28948" y="134984"/>
                  </a:cubicBezTo>
                  <a:lnTo>
                    <a:pt x="29042" y="134984"/>
                  </a:lnTo>
                  <a:cubicBezTo>
                    <a:pt x="29357" y="134984"/>
                    <a:pt x="29608" y="134764"/>
                    <a:pt x="29640" y="134449"/>
                  </a:cubicBezTo>
                  <a:cubicBezTo>
                    <a:pt x="29703" y="134040"/>
                    <a:pt x="30993" y="124097"/>
                    <a:pt x="15135" y="116326"/>
                  </a:cubicBezTo>
                  <a:cubicBezTo>
                    <a:pt x="2329" y="110065"/>
                    <a:pt x="1228" y="102985"/>
                    <a:pt x="1259" y="100940"/>
                  </a:cubicBezTo>
                  <a:cubicBezTo>
                    <a:pt x="1259" y="98926"/>
                    <a:pt x="2329" y="91815"/>
                    <a:pt x="15135" y="85554"/>
                  </a:cubicBezTo>
                  <a:cubicBezTo>
                    <a:pt x="30552" y="78003"/>
                    <a:pt x="29766" y="68406"/>
                    <a:pt x="29640" y="67494"/>
                  </a:cubicBezTo>
                  <a:cubicBezTo>
                    <a:pt x="29766" y="66550"/>
                    <a:pt x="30552" y="56953"/>
                    <a:pt x="15135" y="49433"/>
                  </a:cubicBezTo>
                  <a:cubicBezTo>
                    <a:pt x="2329" y="43141"/>
                    <a:pt x="1228" y="36061"/>
                    <a:pt x="1259" y="34048"/>
                  </a:cubicBezTo>
                  <a:cubicBezTo>
                    <a:pt x="1259" y="32002"/>
                    <a:pt x="2329" y="24892"/>
                    <a:pt x="15135" y="18630"/>
                  </a:cubicBezTo>
                  <a:cubicBezTo>
                    <a:pt x="30993" y="10859"/>
                    <a:pt x="29703" y="916"/>
                    <a:pt x="29640" y="507"/>
                  </a:cubicBezTo>
                  <a:cubicBezTo>
                    <a:pt x="29584" y="157"/>
                    <a:pt x="29323" y="0"/>
                    <a:pt x="290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28"/>
            <p:cNvSpPr/>
            <p:nvPr/>
          </p:nvSpPr>
          <p:spPr>
            <a:xfrm>
              <a:off x="3764350" y="31131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28"/>
            <p:cNvSpPr/>
            <p:nvPr/>
          </p:nvSpPr>
          <p:spPr>
            <a:xfrm>
              <a:off x="3764350" y="3463175"/>
              <a:ext cx="515250" cy="29900"/>
            </a:xfrm>
            <a:custGeom>
              <a:avLst/>
              <a:gdLst/>
              <a:ahLst/>
              <a:cxnLst/>
              <a:rect l="l" t="t" r="r" b="b"/>
              <a:pathLst>
                <a:path w="20610" h="1196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28"/>
            <p:cNvSpPr/>
            <p:nvPr/>
          </p:nvSpPr>
          <p:spPr>
            <a:xfrm>
              <a:off x="3668400" y="2975475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1"/>
                  </a:moveTo>
                  <a:cubicBezTo>
                    <a:pt x="0" y="1"/>
                    <a:pt x="0" y="1165"/>
                    <a:pt x="787" y="1165"/>
                  </a:cubicBezTo>
                  <a:lnTo>
                    <a:pt x="27437" y="1165"/>
                  </a:lnTo>
                  <a:cubicBezTo>
                    <a:pt x="28223" y="1165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28"/>
            <p:cNvSpPr/>
            <p:nvPr/>
          </p:nvSpPr>
          <p:spPr>
            <a:xfrm>
              <a:off x="3651075" y="2837025"/>
              <a:ext cx="739425" cy="29925"/>
            </a:xfrm>
            <a:custGeom>
              <a:avLst/>
              <a:gdLst/>
              <a:ahLst/>
              <a:cxnLst/>
              <a:rect l="l" t="t" r="r" b="b"/>
              <a:pathLst>
                <a:path w="29577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28790" y="1197"/>
                  </a:lnTo>
                  <a:cubicBezTo>
                    <a:pt x="29577" y="1197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28"/>
            <p:cNvSpPr/>
            <p:nvPr/>
          </p:nvSpPr>
          <p:spPr>
            <a:xfrm>
              <a:off x="3714000" y="269937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1"/>
                  </a:moveTo>
                  <a:cubicBezTo>
                    <a:pt x="1" y="1"/>
                    <a:pt x="1" y="1165"/>
                    <a:pt x="788" y="1165"/>
                  </a:cubicBezTo>
                  <a:lnTo>
                    <a:pt x="23788" y="1165"/>
                  </a:lnTo>
                  <a:cubicBezTo>
                    <a:pt x="24574" y="1165"/>
                    <a:pt x="24574" y="1"/>
                    <a:pt x="23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28"/>
            <p:cNvSpPr/>
            <p:nvPr/>
          </p:nvSpPr>
          <p:spPr>
            <a:xfrm>
              <a:off x="3764350" y="1431375"/>
              <a:ext cx="515250" cy="29125"/>
            </a:xfrm>
            <a:custGeom>
              <a:avLst/>
              <a:gdLst/>
              <a:ahLst/>
              <a:cxnLst/>
              <a:rect l="l" t="t" r="r" b="b"/>
              <a:pathLst>
                <a:path w="20610" h="1165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19854" y="1165"/>
                  </a:lnTo>
                  <a:cubicBezTo>
                    <a:pt x="20609" y="1165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28"/>
            <p:cNvSpPr/>
            <p:nvPr/>
          </p:nvSpPr>
          <p:spPr>
            <a:xfrm>
              <a:off x="3764350" y="63377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28"/>
            <p:cNvSpPr/>
            <p:nvPr/>
          </p:nvSpPr>
          <p:spPr>
            <a:xfrm>
              <a:off x="3668400" y="1292950"/>
              <a:ext cx="705600" cy="29900"/>
            </a:xfrm>
            <a:custGeom>
              <a:avLst/>
              <a:gdLst/>
              <a:ahLst/>
              <a:cxnLst/>
              <a:rect l="l" t="t" r="r" b="b"/>
              <a:pathLst>
                <a:path w="28224" h="1196" extrusionOk="0">
                  <a:moveTo>
                    <a:pt x="787" y="0"/>
                  </a:moveTo>
                  <a:cubicBezTo>
                    <a:pt x="0" y="0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28"/>
            <p:cNvSpPr/>
            <p:nvPr/>
          </p:nvSpPr>
          <p:spPr>
            <a:xfrm>
              <a:off x="3668400" y="497700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0"/>
                  </a:moveTo>
                  <a:cubicBezTo>
                    <a:pt x="0" y="0"/>
                    <a:pt x="0" y="1164"/>
                    <a:pt x="787" y="1164"/>
                  </a:cubicBezTo>
                  <a:lnTo>
                    <a:pt x="27437" y="1164"/>
                  </a:lnTo>
                  <a:cubicBezTo>
                    <a:pt x="28223" y="1164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28"/>
            <p:cNvSpPr/>
            <p:nvPr/>
          </p:nvSpPr>
          <p:spPr>
            <a:xfrm>
              <a:off x="3651075" y="1155275"/>
              <a:ext cx="739425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28"/>
            <p:cNvSpPr/>
            <p:nvPr/>
          </p:nvSpPr>
          <p:spPr>
            <a:xfrm>
              <a:off x="3714000" y="1016850"/>
              <a:ext cx="597075" cy="29900"/>
            </a:xfrm>
            <a:custGeom>
              <a:avLst/>
              <a:gdLst/>
              <a:ahLst/>
              <a:cxnLst/>
              <a:rect l="l" t="t" r="r" b="b"/>
              <a:pathLst>
                <a:path w="23883" h="1196" extrusionOk="0">
                  <a:moveTo>
                    <a:pt x="788" y="0"/>
                  </a:moveTo>
                  <a:cubicBezTo>
                    <a:pt x="1" y="0"/>
                    <a:pt x="1" y="1196"/>
                    <a:pt x="788" y="1196"/>
                  </a:cubicBezTo>
                  <a:lnTo>
                    <a:pt x="23882" y="1196"/>
                  </a:lnTo>
                  <a:cubicBezTo>
                    <a:pt x="23536" y="787"/>
                    <a:pt x="23253" y="409"/>
                    <a:pt x="22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28"/>
            <p:cNvSpPr/>
            <p:nvPr/>
          </p:nvSpPr>
          <p:spPr>
            <a:xfrm>
              <a:off x="3764350" y="23029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19854" y="1197"/>
                  </a:lnTo>
                  <a:cubicBezTo>
                    <a:pt x="20609" y="1197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28"/>
            <p:cNvSpPr/>
            <p:nvPr/>
          </p:nvSpPr>
          <p:spPr>
            <a:xfrm>
              <a:off x="3668400" y="2165275"/>
              <a:ext cx="705600" cy="29925"/>
            </a:xfrm>
            <a:custGeom>
              <a:avLst/>
              <a:gdLst/>
              <a:ahLst/>
              <a:cxnLst/>
              <a:rect l="l" t="t" r="r" b="b"/>
              <a:pathLst>
                <a:path w="28224" h="1197" extrusionOk="0">
                  <a:moveTo>
                    <a:pt x="787" y="1"/>
                  </a:moveTo>
                  <a:cubicBezTo>
                    <a:pt x="0" y="1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28"/>
            <p:cNvSpPr/>
            <p:nvPr/>
          </p:nvSpPr>
          <p:spPr>
            <a:xfrm>
              <a:off x="3714000" y="184042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0"/>
                  </a:moveTo>
                  <a:cubicBezTo>
                    <a:pt x="1" y="0"/>
                    <a:pt x="1" y="1164"/>
                    <a:pt x="788" y="1164"/>
                  </a:cubicBezTo>
                  <a:lnTo>
                    <a:pt x="23788" y="1164"/>
                  </a:lnTo>
                  <a:cubicBezTo>
                    <a:pt x="24574" y="1164"/>
                    <a:pt x="24574" y="0"/>
                    <a:pt x="237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28"/>
            <p:cNvSpPr/>
            <p:nvPr/>
          </p:nvSpPr>
          <p:spPr>
            <a:xfrm>
              <a:off x="3618050" y="367900"/>
              <a:ext cx="774025" cy="3374525"/>
            </a:xfrm>
            <a:custGeom>
              <a:avLst/>
              <a:gdLst/>
              <a:ahLst/>
              <a:cxnLst/>
              <a:rect l="l" t="t" r="r" b="b"/>
              <a:pathLst>
                <a:path w="30961" h="134981" extrusionOk="0">
                  <a:moveTo>
                    <a:pt x="1926" y="0"/>
                  </a:moveTo>
                  <a:cubicBezTo>
                    <a:pt x="1666" y="0"/>
                    <a:pt x="1409" y="157"/>
                    <a:pt x="1353" y="504"/>
                  </a:cubicBezTo>
                  <a:cubicBezTo>
                    <a:pt x="1322" y="944"/>
                    <a:pt x="0" y="10887"/>
                    <a:pt x="15858" y="18627"/>
                  </a:cubicBezTo>
                  <a:cubicBezTo>
                    <a:pt x="28664" y="24920"/>
                    <a:pt x="29765" y="31999"/>
                    <a:pt x="29734" y="34013"/>
                  </a:cubicBezTo>
                  <a:cubicBezTo>
                    <a:pt x="29702" y="36058"/>
                    <a:pt x="28664" y="43169"/>
                    <a:pt x="15858" y="49430"/>
                  </a:cubicBezTo>
                  <a:cubicBezTo>
                    <a:pt x="441" y="56982"/>
                    <a:pt x="1227" y="66578"/>
                    <a:pt x="1353" y="67491"/>
                  </a:cubicBezTo>
                  <a:cubicBezTo>
                    <a:pt x="1227" y="68403"/>
                    <a:pt x="441" y="78000"/>
                    <a:pt x="15858" y="85551"/>
                  </a:cubicBezTo>
                  <a:cubicBezTo>
                    <a:pt x="28664" y="91812"/>
                    <a:pt x="29765" y="98923"/>
                    <a:pt x="29734" y="100937"/>
                  </a:cubicBezTo>
                  <a:cubicBezTo>
                    <a:pt x="29702" y="102982"/>
                    <a:pt x="28664" y="110062"/>
                    <a:pt x="15858" y="116354"/>
                  </a:cubicBezTo>
                  <a:cubicBezTo>
                    <a:pt x="0" y="124094"/>
                    <a:pt x="1322" y="134037"/>
                    <a:pt x="1353" y="134478"/>
                  </a:cubicBezTo>
                  <a:cubicBezTo>
                    <a:pt x="1385" y="134761"/>
                    <a:pt x="1636" y="134981"/>
                    <a:pt x="1951" y="134981"/>
                  </a:cubicBezTo>
                  <a:lnTo>
                    <a:pt x="2045" y="134981"/>
                  </a:lnTo>
                  <a:cubicBezTo>
                    <a:pt x="2360" y="134950"/>
                    <a:pt x="2580" y="134635"/>
                    <a:pt x="2517" y="134320"/>
                  </a:cubicBezTo>
                  <a:cubicBezTo>
                    <a:pt x="2517" y="134226"/>
                    <a:pt x="1353" y="124787"/>
                    <a:pt x="16393" y="117424"/>
                  </a:cubicBezTo>
                  <a:cubicBezTo>
                    <a:pt x="29797" y="110880"/>
                    <a:pt x="30961" y="103171"/>
                    <a:pt x="30929" y="100968"/>
                  </a:cubicBezTo>
                  <a:cubicBezTo>
                    <a:pt x="30898" y="98766"/>
                    <a:pt x="29797" y="91089"/>
                    <a:pt x="16393" y="84544"/>
                  </a:cubicBezTo>
                  <a:cubicBezTo>
                    <a:pt x="1353" y="77182"/>
                    <a:pt x="2517" y="67742"/>
                    <a:pt x="2517" y="67648"/>
                  </a:cubicBezTo>
                  <a:cubicBezTo>
                    <a:pt x="2517" y="67617"/>
                    <a:pt x="2517" y="67585"/>
                    <a:pt x="2517" y="67554"/>
                  </a:cubicBezTo>
                  <a:lnTo>
                    <a:pt x="2517" y="67491"/>
                  </a:lnTo>
                  <a:cubicBezTo>
                    <a:pt x="2517" y="67459"/>
                    <a:pt x="2517" y="67428"/>
                    <a:pt x="2517" y="67396"/>
                  </a:cubicBezTo>
                  <a:cubicBezTo>
                    <a:pt x="2517" y="67302"/>
                    <a:pt x="1353" y="57863"/>
                    <a:pt x="16393" y="50500"/>
                  </a:cubicBezTo>
                  <a:cubicBezTo>
                    <a:pt x="29797" y="43924"/>
                    <a:pt x="30961" y="36247"/>
                    <a:pt x="30929" y="34045"/>
                  </a:cubicBezTo>
                  <a:cubicBezTo>
                    <a:pt x="30898" y="31842"/>
                    <a:pt x="29797" y="24165"/>
                    <a:pt x="16393" y="17589"/>
                  </a:cubicBezTo>
                  <a:cubicBezTo>
                    <a:pt x="1353" y="10226"/>
                    <a:pt x="2517" y="787"/>
                    <a:pt x="2517" y="693"/>
                  </a:cubicBezTo>
                  <a:cubicBezTo>
                    <a:pt x="2588" y="253"/>
                    <a:pt x="2255" y="0"/>
                    <a:pt x="1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28"/>
            <p:cNvSpPr/>
            <p:nvPr/>
          </p:nvSpPr>
          <p:spPr>
            <a:xfrm>
              <a:off x="3698275" y="9885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28"/>
            <p:cNvSpPr/>
            <p:nvPr/>
          </p:nvSpPr>
          <p:spPr>
            <a:xfrm>
              <a:off x="3615675" y="1130125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0" y="2675"/>
                    <a:pt x="3430" y="1731"/>
                  </a:cubicBezTo>
                  <a:cubicBezTo>
                    <a:pt x="3430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28"/>
            <p:cNvSpPr/>
            <p:nvPr/>
          </p:nvSpPr>
          <p:spPr>
            <a:xfrm>
              <a:off x="4318900" y="4536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0"/>
                  </a:moveTo>
                  <a:cubicBezTo>
                    <a:pt x="787" y="0"/>
                    <a:pt x="1" y="755"/>
                    <a:pt x="1" y="1699"/>
                  </a:cubicBezTo>
                  <a:cubicBezTo>
                    <a:pt x="1" y="2643"/>
                    <a:pt x="787" y="3398"/>
                    <a:pt x="1731" y="3398"/>
                  </a:cubicBezTo>
                  <a:cubicBezTo>
                    <a:pt x="2675" y="3398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28"/>
            <p:cNvSpPr/>
            <p:nvPr/>
          </p:nvSpPr>
          <p:spPr>
            <a:xfrm>
              <a:off x="3732100" y="1397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44"/>
                    <a:pt x="756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28"/>
            <p:cNvSpPr/>
            <p:nvPr/>
          </p:nvSpPr>
          <p:spPr>
            <a:xfrm>
              <a:off x="4225300" y="2278550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3"/>
                    <a:pt x="787" y="3430"/>
                    <a:pt x="1731" y="3430"/>
                  </a:cubicBezTo>
                  <a:cubicBezTo>
                    <a:pt x="2675" y="3430"/>
                    <a:pt x="3430" y="2643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28"/>
            <p:cNvSpPr/>
            <p:nvPr/>
          </p:nvSpPr>
          <p:spPr>
            <a:xfrm>
              <a:off x="3633775" y="2950300"/>
              <a:ext cx="84975" cy="85775"/>
            </a:xfrm>
            <a:custGeom>
              <a:avLst/>
              <a:gdLst/>
              <a:ahLst/>
              <a:cxnLst/>
              <a:rect l="l" t="t" r="r" b="b"/>
              <a:pathLst>
                <a:path w="3399" h="3431" extrusionOk="0">
                  <a:moveTo>
                    <a:pt x="1700" y="1"/>
                  </a:moveTo>
                  <a:cubicBezTo>
                    <a:pt x="756" y="1"/>
                    <a:pt x="1" y="787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399" y="2675"/>
                    <a:pt x="3399" y="1731"/>
                  </a:cubicBezTo>
                  <a:cubicBezTo>
                    <a:pt x="3399" y="787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28"/>
            <p:cNvSpPr/>
            <p:nvPr/>
          </p:nvSpPr>
          <p:spPr>
            <a:xfrm>
              <a:off x="4227650" y="604675"/>
              <a:ext cx="84975" cy="85750"/>
            </a:xfrm>
            <a:custGeom>
              <a:avLst/>
              <a:gdLst/>
              <a:ahLst/>
              <a:cxnLst/>
              <a:rect l="l" t="t" r="r" b="b"/>
              <a:pathLst>
                <a:path w="3399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00" y="3430"/>
                  </a:cubicBezTo>
                  <a:cubicBezTo>
                    <a:pt x="2644" y="3430"/>
                    <a:pt x="3399" y="2643"/>
                    <a:pt x="3399" y="1699"/>
                  </a:cubicBezTo>
                  <a:cubicBezTo>
                    <a:pt x="3399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28"/>
            <p:cNvSpPr/>
            <p:nvPr/>
          </p:nvSpPr>
          <p:spPr>
            <a:xfrm>
              <a:off x="3659725" y="1268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1" y="756"/>
                    <a:pt x="1" y="1700"/>
                  </a:cubicBezTo>
                  <a:cubicBezTo>
                    <a:pt x="1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28"/>
            <p:cNvSpPr/>
            <p:nvPr/>
          </p:nvSpPr>
          <p:spPr>
            <a:xfrm>
              <a:off x="4259125" y="1796375"/>
              <a:ext cx="85750" cy="84975"/>
            </a:xfrm>
            <a:custGeom>
              <a:avLst/>
              <a:gdLst/>
              <a:ahLst/>
              <a:cxnLst/>
              <a:rect l="l" t="t" r="r" b="b"/>
              <a:pathLst>
                <a:path w="3430" h="3399" extrusionOk="0">
                  <a:moveTo>
                    <a:pt x="1699" y="0"/>
                  </a:moveTo>
                  <a:cubicBezTo>
                    <a:pt x="756" y="0"/>
                    <a:pt x="0" y="755"/>
                    <a:pt x="0" y="1699"/>
                  </a:cubicBezTo>
                  <a:cubicBezTo>
                    <a:pt x="0" y="2643"/>
                    <a:pt x="756" y="3398"/>
                    <a:pt x="1699" y="3398"/>
                  </a:cubicBezTo>
                  <a:cubicBezTo>
                    <a:pt x="2643" y="3398"/>
                    <a:pt x="3430" y="2643"/>
                    <a:pt x="3430" y="1699"/>
                  </a:cubicBezTo>
                  <a:cubicBezTo>
                    <a:pt x="3430" y="755"/>
                    <a:pt x="2643" y="0"/>
                    <a:pt x="16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28"/>
            <p:cNvSpPr/>
            <p:nvPr/>
          </p:nvSpPr>
          <p:spPr>
            <a:xfrm>
              <a:off x="4322050" y="212910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87" y="0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28"/>
            <p:cNvSpPr/>
            <p:nvPr/>
          </p:nvSpPr>
          <p:spPr>
            <a:xfrm>
              <a:off x="3703000" y="2674200"/>
              <a:ext cx="85750" cy="85775"/>
            </a:xfrm>
            <a:custGeom>
              <a:avLst/>
              <a:gdLst/>
              <a:ahLst/>
              <a:cxnLst/>
              <a:rect l="l" t="t" r="r" b="b"/>
              <a:pathLst>
                <a:path w="3430" h="3431" extrusionOk="0">
                  <a:moveTo>
                    <a:pt x="1699" y="1"/>
                  </a:moveTo>
                  <a:cubicBezTo>
                    <a:pt x="756" y="1"/>
                    <a:pt x="0" y="787"/>
                    <a:pt x="0" y="1731"/>
                  </a:cubicBezTo>
                  <a:cubicBezTo>
                    <a:pt x="0" y="2675"/>
                    <a:pt x="756" y="3430"/>
                    <a:pt x="1699" y="3430"/>
                  </a:cubicBezTo>
                  <a:cubicBezTo>
                    <a:pt x="2643" y="3430"/>
                    <a:pt x="3430" y="2675"/>
                    <a:pt x="3430" y="1731"/>
                  </a:cubicBezTo>
                  <a:cubicBezTo>
                    <a:pt x="3430" y="787"/>
                    <a:pt x="2643" y="1"/>
                    <a:pt x="16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28"/>
            <p:cNvSpPr/>
            <p:nvPr/>
          </p:nvSpPr>
          <p:spPr>
            <a:xfrm>
              <a:off x="4225300" y="341990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28"/>
            <p:cNvSpPr/>
            <p:nvPr/>
          </p:nvSpPr>
          <p:spPr>
            <a:xfrm>
              <a:off x="3627475" y="281345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31" y="3430"/>
                  </a:cubicBezTo>
                  <a:cubicBezTo>
                    <a:pt x="2675" y="3430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28"/>
            <p:cNvSpPr/>
            <p:nvPr/>
          </p:nvSpPr>
          <p:spPr>
            <a:xfrm>
              <a:off x="3734450" y="30840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00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1" y="2675"/>
                    <a:pt x="3431" y="1700"/>
                  </a:cubicBezTo>
                  <a:cubicBezTo>
                    <a:pt x="3431" y="756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7" name="Google Shape;937;p28"/>
          <p:cNvGrpSpPr/>
          <p:nvPr/>
        </p:nvGrpSpPr>
        <p:grpSpPr>
          <a:xfrm rot="8365240">
            <a:off x="8211689" y="-879215"/>
            <a:ext cx="732198" cy="3055555"/>
            <a:chOff x="3615675" y="367825"/>
            <a:chExt cx="808650" cy="3374600"/>
          </a:xfrm>
        </p:grpSpPr>
        <p:sp>
          <p:nvSpPr>
            <p:cNvPr id="938" name="Google Shape;938;p28"/>
            <p:cNvSpPr/>
            <p:nvPr/>
          </p:nvSpPr>
          <p:spPr>
            <a:xfrm>
              <a:off x="3663733" y="2002850"/>
              <a:ext cx="714802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8"/>
            <p:cNvSpPr/>
            <p:nvPr/>
          </p:nvSpPr>
          <p:spPr>
            <a:xfrm>
              <a:off x="3649500" y="367825"/>
              <a:ext cx="774825" cy="3374600"/>
            </a:xfrm>
            <a:custGeom>
              <a:avLst/>
              <a:gdLst/>
              <a:ahLst/>
              <a:cxnLst/>
              <a:rect l="l" t="t" r="r" b="b"/>
              <a:pathLst>
                <a:path w="30993" h="134984" extrusionOk="0">
                  <a:moveTo>
                    <a:pt x="29058" y="0"/>
                  </a:moveTo>
                  <a:cubicBezTo>
                    <a:pt x="28728" y="0"/>
                    <a:pt x="28392" y="245"/>
                    <a:pt x="28444" y="664"/>
                  </a:cubicBezTo>
                  <a:cubicBezTo>
                    <a:pt x="28476" y="790"/>
                    <a:pt x="29640" y="10229"/>
                    <a:pt x="14600" y="17592"/>
                  </a:cubicBezTo>
                  <a:cubicBezTo>
                    <a:pt x="1196" y="24136"/>
                    <a:pt x="1" y="31845"/>
                    <a:pt x="32" y="34048"/>
                  </a:cubicBezTo>
                  <a:cubicBezTo>
                    <a:pt x="95" y="36250"/>
                    <a:pt x="1196" y="43927"/>
                    <a:pt x="14600" y="50503"/>
                  </a:cubicBezTo>
                  <a:cubicBezTo>
                    <a:pt x="29640" y="57866"/>
                    <a:pt x="28444" y="67305"/>
                    <a:pt x="28444" y="67399"/>
                  </a:cubicBezTo>
                  <a:cubicBezTo>
                    <a:pt x="28444" y="67399"/>
                    <a:pt x="28444" y="67431"/>
                    <a:pt x="28444" y="67462"/>
                  </a:cubicBezTo>
                  <a:lnTo>
                    <a:pt x="28444" y="67525"/>
                  </a:lnTo>
                  <a:cubicBezTo>
                    <a:pt x="28444" y="67557"/>
                    <a:pt x="28444" y="67588"/>
                    <a:pt x="28444" y="67620"/>
                  </a:cubicBezTo>
                  <a:cubicBezTo>
                    <a:pt x="28476" y="67714"/>
                    <a:pt x="29640" y="77153"/>
                    <a:pt x="14600" y="84516"/>
                  </a:cubicBezTo>
                  <a:cubicBezTo>
                    <a:pt x="1196" y="91060"/>
                    <a:pt x="1" y="98769"/>
                    <a:pt x="32" y="100971"/>
                  </a:cubicBezTo>
                  <a:cubicBezTo>
                    <a:pt x="95" y="103174"/>
                    <a:pt x="1196" y="110851"/>
                    <a:pt x="14600" y="117427"/>
                  </a:cubicBezTo>
                  <a:cubicBezTo>
                    <a:pt x="29640" y="124758"/>
                    <a:pt x="28444" y="134197"/>
                    <a:pt x="28444" y="134292"/>
                  </a:cubicBezTo>
                  <a:cubicBezTo>
                    <a:pt x="28413" y="134638"/>
                    <a:pt x="28633" y="134921"/>
                    <a:pt x="28948" y="134984"/>
                  </a:cubicBezTo>
                  <a:lnTo>
                    <a:pt x="29042" y="134984"/>
                  </a:lnTo>
                  <a:cubicBezTo>
                    <a:pt x="29357" y="134984"/>
                    <a:pt x="29608" y="134764"/>
                    <a:pt x="29640" y="134449"/>
                  </a:cubicBezTo>
                  <a:cubicBezTo>
                    <a:pt x="29703" y="134040"/>
                    <a:pt x="30993" y="124097"/>
                    <a:pt x="15135" y="116326"/>
                  </a:cubicBezTo>
                  <a:cubicBezTo>
                    <a:pt x="2329" y="110065"/>
                    <a:pt x="1228" y="102985"/>
                    <a:pt x="1259" y="100940"/>
                  </a:cubicBezTo>
                  <a:cubicBezTo>
                    <a:pt x="1259" y="98926"/>
                    <a:pt x="2329" y="91815"/>
                    <a:pt x="15135" y="85554"/>
                  </a:cubicBezTo>
                  <a:cubicBezTo>
                    <a:pt x="30552" y="78003"/>
                    <a:pt x="29766" y="68406"/>
                    <a:pt x="29640" y="67494"/>
                  </a:cubicBezTo>
                  <a:cubicBezTo>
                    <a:pt x="29766" y="66550"/>
                    <a:pt x="30552" y="56953"/>
                    <a:pt x="15135" y="49433"/>
                  </a:cubicBezTo>
                  <a:cubicBezTo>
                    <a:pt x="2329" y="43141"/>
                    <a:pt x="1228" y="36061"/>
                    <a:pt x="1259" y="34048"/>
                  </a:cubicBezTo>
                  <a:cubicBezTo>
                    <a:pt x="1259" y="32002"/>
                    <a:pt x="2329" y="24892"/>
                    <a:pt x="15135" y="18630"/>
                  </a:cubicBezTo>
                  <a:cubicBezTo>
                    <a:pt x="30993" y="10859"/>
                    <a:pt x="29703" y="916"/>
                    <a:pt x="29640" y="507"/>
                  </a:cubicBezTo>
                  <a:cubicBezTo>
                    <a:pt x="29584" y="157"/>
                    <a:pt x="29323" y="0"/>
                    <a:pt x="290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8"/>
            <p:cNvSpPr/>
            <p:nvPr/>
          </p:nvSpPr>
          <p:spPr>
            <a:xfrm>
              <a:off x="3764350" y="31131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8"/>
            <p:cNvSpPr/>
            <p:nvPr/>
          </p:nvSpPr>
          <p:spPr>
            <a:xfrm>
              <a:off x="3764350" y="3463175"/>
              <a:ext cx="515250" cy="29900"/>
            </a:xfrm>
            <a:custGeom>
              <a:avLst/>
              <a:gdLst/>
              <a:ahLst/>
              <a:cxnLst/>
              <a:rect l="l" t="t" r="r" b="b"/>
              <a:pathLst>
                <a:path w="20610" h="1196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8"/>
            <p:cNvSpPr/>
            <p:nvPr/>
          </p:nvSpPr>
          <p:spPr>
            <a:xfrm>
              <a:off x="3668400" y="2975475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1"/>
                  </a:moveTo>
                  <a:cubicBezTo>
                    <a:pt x="0" y="1"/>
                    <a:pt x="0" y="1165"/>
                    <a:pt x="787" y="1165"/>
                  </a:cubicBezTo>
                  <a:lnTo>
                    <a:pt x="27437" y="1165"/>
                  </a:lnTo>
                  <a:cubicBezTo>
                    <a:pt x="28223" y="1165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8"/>
            <p:cNvSpPr/>
            <p:nvPr/>
          </p:nvSpPr>
          <p:spPr>
            <a:xfrm>
              <a:off x="3651075" y="2837025"/>
              <a:ext cx="739425" cy="29925"/>
            </a:xfrm>
            <a:custGeom>
              <a:avLst/>
              <a:gdLst/>
              <a:ahLst/>
              <a:cxnLst/>
              <a:rect l="l" t="t" r="r" b="b"/>
              <a:pathLst>
                <a:path w="29577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28790" y="1197"/>
                  </a:lnTo>
                  <a:cubicBezTo>
                    <a:pt x="29577" y="1197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8"/>
            <p:cNvSpPr/>
            <p:nvPr/>
          </p:nvSpPr>
          <p:spPr>
            <a:xfrm>
              <a:off x="3714000" y="269937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1"/>
                  </a:moveTo>
                  <a:cubicBezTo>
                    <a:pt x="1" y="1"/>
                    <a:pt x="1" y="1165"/>
                    <a:pt x="788" y="1165"/>
                  </a:cubicBezTo>
                  <a:lnTo>
                    <a:pt x="23788" y="1165"/>
                  </a:lnTo>
                  <a:cubicBezTo>
                    <a:pt x="24574" y="1165"/>
                    <a:pt x="24574" y="1"/>
                    <a:pt x="23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8"/>
            <p:cNvSpPr/>
            <p:nvPr/>
          </p:nvSpPr>
          <p:spPr>
            <a:xfrm>
              <a:off x="3764350" y="1431375"/>
              <a:ext cx="515250" cy="29125"/>
            </a:xfrm>
            <a:custGeom>
              <a:avLst/>
              <a:gdLst/>
              <a:ahLst/>
              <a:cxnLst/>
              <a:rect l="l" t="t" r="r" b="b"/>
              <a:pathLst>
                <a:path w="20610" h="1165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19854" y="1165"/>
                  </a:lnTo>
                  <a:cubicBezTo>
                    <a:pt x="20609" y="1165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28"/>
            <p:cNvSpPr/>
            <p:nvPr/>
          </p:nvSpPr>
          <p:spPr>
            <a:xfrm>
              <a:off x="3764350" y="63377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28"/>
            <p:cNvSpPr/>
            <p:nvPr/>
          </p:nvSpPr>
          <p:spPr>
            <a:xfrm>
              <a:off x="3668400" y="1292950"/>
              <a:ext cx="705600" cy="29900"/>
            </a:xfrm>
            <a:custGeom>
              <a:avLst/>
              <a:gdLst/>
              <a:ahLst/>
              <a:cxnLst/>
              <a:rect l="l" t="t" r="r" b="b"/>
              <a:pathLst>
                <a:path w="28224" h="1196" extrusionOk="0">
                  <a:moveTo>
                    <a:pt x="787" y="0"/>
                  </a:moveTo>
                  <a:cubicBezTo>
                    <a:pt x="0" y="0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28"/>
            <p:cNvSpPr/>
            <p:nvPr/>
          </p:nvSpPr>
          <p:spPr>
            <a:xfrm>
              <a:off x="3668400" y="497700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0"/>
                  </a:moveTo>
                  <a:cubicBezTo>
                    <a:pt x="0" y="0"/>
                    <a:pt x="0" y="1164"/>
                    <a:pt x="787" y="1164"/>
                  </a:cubicBezTo>
                  <a:lnTo>
                    <a:pt x="27437" y="1164"/>
                  </a:lnTo>
                  <a:cubicBezTo>
                    <a:pt x="28223" y="1164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8"/>
            <p:cNvSpPr/>
            <p:nvPr/>
          </p:nvSpPr>
          <p:spPr>
            <a:xfrm>
              <a:off x="3651075" y="1155275"/>
              <a:ext cx="739425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28"/>
            <p:cNvSpPr/>
            <p:nvPr/>
          </p:nvSpPr>
          <p:spPr>
            <a:xfrm>
              <a:off x="3714000" y="1016850"/>
              <a:ext cx="597075" cy="29900"/>
            </a:xfrm>
            <a:custGeom>
              <a:avLst/>
              <a:gdLst/>
              <a:ahLst/>
              <a:cxnLst/>
              <a:rect l="l" t="t" r="r" b="b"/>
              <a:pathLst>
                <a:path w="23883" h="1196" extrusionOk="0">
                  <a:moveTo>
                    <a:pt x="788" y="0"/>
                  </a:moveTo>
                  <a:cubicBezTo>
                    <a:pt x="1" y="0"/>
                    <a:pt x="1" y="1196"/>
                    <a:pt x="788" y="1196"/>
                  </a:cubicBezTo>
                  <a:lnTo>
                    <a:pt x="23882" y="1196"/>
                  </a:lnTo>
                  <a:cubicBezTo>
                    <a:pt x="23536" y="787"/>
                    <a:pt x="23253" y="409"/>
                    <a:pt x="22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28"/>
            <p:cNvSpPr/>
            <p:nvPr/>
          </p:nvSpPr>
          <p:spPr>
            <a:xfrm>
              <a:off x="3764350" y="23029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19854" y="1197"/>
                  </a:lnTo>
                  <a:cubicBezTo>
                    <a:pt x="20609" y="1197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28"/>
            <p:cNvSpPr/>
            <p:nvPr/>
          </p:nvSpPr>
          <p:spPr>
            <a:xfrm>
              <a:off x="3668400" y="2165275"/>
              <a:ext cx="705600" cy="29925"/>
            </a:xfrm>
            <a:custGeom>
              <a:avLst/>
              <a:gdLst/>
              <a:ahLst/>
              <a:cxnLst/>
              <a:rect l="l" t="t" r="r" b="b"/>
              <a:pathLst>
                <a:path w="28224" h="1197" extrusionOk="0">
                  <a:moveTo>
                    <a:pt x="787" y="1"/>
                  </a:moveTo>
                  <a:cubicBezTo>
                    <a:pt x="0" y="1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28"/>
            <p:cNvSpPr/>
            <p:nvPr/>
          </p:nvSpPr>
          <p:spPr>
            <a:xfrm>
              <a:off x="3714000" y="184042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0"/>
                  </a:moveTo>
                  <a:cubicBezTo>
                    <a:pt x="1" y="0"/>
                    <a:pt x="1" y="1164"/>
                    <a:pt x="788" y="1164"/>
                  </a:cubicBezTo>
                  <a:lnTo>
                    <a:pt x="23788" y="1164"/>
                  </a:lnTo>
                  <a:cubicBezTo>
                    <a:pt x="24574" y="1164"/>
                    <a:pt x="24574" y="0"/>
                    <a:pt x="237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28"/>
            <p:cNvSpPr/>
            <p:nvPr/>
          </p:nvSpPr>
          <p:spPr>
            <a:xfrm>
              <a:off x="3618050" y="367900"/>
              <a:ext cx="774025" cy="3374525"/>
            </a:xfrm>
            <a:custGeom>
              <a:avLst/>
              <a:gdLst/>
              <a:ahLst/>
              <a:cxnLst/>
              <a:rect l="l" t="t" r="r" b="b"/>
              <a:pathLst>
                <a:path w="30961" h="134981" extrusionOk="0">
                  <a:moveTo>
                    <a:pt x="1926" y="0"/>
                  </a:moveTo>
                  <a:cubicBezTo>
                    <a:pt x="1666" y="0"/>
                    <a:pt x="1409" y="157"/>
                    <a:pt x="1353" y="504"/>
                  </a:cubicBezTo>
                  <a:cubicBezTo>
                    <a:pt x="1322" y="944"/>
                    <a:pt x="0" y="10887"/>
                    <a:pt x="15858" y="18627"/>
                  </a:cubicBezTo>
                  <a:cubicBezTo>
                    <a:pt x="28664" y="24920"/>
                    <a:pt x="29765" y="31999"/>
                    <a:pt x="29734" y="34013"/>
                  </a:cubicBezTo>
                  <a:cubicBezTo>
                    <a:pt x="29702" y="36058"/>
                    <a:pt x="28664" y="43169"/>
                    <a:pt x="15858" y="49430"/>
                  </a:cubicBezTo>
                  <a:cubicBezTo>
                    <a:pt x="441" y="56982"/>
                    <a:pt x="1227" y="66578"/>
                    <a:pt x="1353" y="67491"/>
                  </a:cubicBezTo>
                  <a:cubicBezTo>
                    <a:pt x="1227" y="68403"/>
                    <a:pt x="441" y="78000"/>
                    <a:pt x="15858" y="85551"/>
                  </a:cubicBezTo>
                  <a:cubicBezTo>
                    <a:pt x="28664" y="91812"/>
                    <a:pt x="29765" y="98923"/>
                    <a:pt x="29734" y="100937"/>
                  </a:cubicBezTo>
                  <a:cubicBezTo>
                    <a:pt x="29702" y="102982"/>
                    <a:pt x="28664" y="110062"/>
                    <a:pt x="15858" y="116354"/>
                  </a:cubicBezTo>
                  <a:cubicBezTo>
                    <a:pt x="0" y="124094"/>
                    <a:pt x="1322" y="134037"/>
                    <a:pt x="1353" y="134478"/>
                  </a:cubicBezTo>
                  <a:cubicBezTo>
                    <a:pt x="1385" y="134761"/>
                    <a:pt x="1636" y="134981"/>
                    <a:pt x="1951" y="134981"/>
                  </a:cubicBezTo>
                  <a:lnTo>
                    <a:pt x="2045" y="134981"/>
                  </a:lnTo>
                  <a:cubicBezTo>
                    <a:pt x="2360" y="134950"/>
                    <a:pt x="2580" y="134635"/>
                    <a:pt x="2517" y="134320"/>
                  </a:cubicBezTo>
                  <a:cubicBezTo>
                    <a:pt x="2517" y="134226"/>
                    <a:pt x="1353" y="124787"/>
                    <a:pt x="16393" y="117424"/>
                  </a:cubicBezTo>
                  <a:cubicBezTo>
                    <a:pt x="29797" y="110880"/>
                    <a:pt x="30961" y="103171"/>
                    <a:pt x="30929" y="100968"/>
                  </a:cubicBezTo>
                  <a:cubicBezTo>
                    <a:pt x="30898" y="98766"/>
                    <a:pt x="29797" y="91089"/>
                    <a:pt x="16393" y="84544"/>
                  </a:cubicBezTo>
                  <a:cubicBezTo>
                    <a:pt x="1353" y="77182"/>
                    <a:pt x="2517" y="67742"/>
                    <a:pt x="2517" y="67648"/>
                  </a:cubicBezTo>
                  <a:cubicBezTo>
                    <a:pt x="2517" y="67617"/>
                    <a:pt x="2517" y="67585"/>
                    <a:pt x="2517" y="67554"/>
                  </a:cubicBezTo>
                  <a:lnTo>
                    <a:pt x="2517" y="67491"/>
                  </a:lnTo>
                  <a:cubicBezTo>
                    <a:pt x="2517" y="67459"/>
                    <a:pt x="2517" y="67428"/>
                    <a:pt x="2517" y="67396"/>
                  </a:cubicBezTo>
                  <a:cubicBezTo>
                    <a:pt x="2517" y="67302"/>
                    <a:pt x="1353" y="57863"/>
                    <a:pt x="16393" y="50500"/>
                  </a:cubicBezTo>
                  <a:cubicBezTo>
                    <a:pt x="29797" y="43924"/>
                    <a:pt x="30961" y="36247"/>
                    <a:pt x="30929" y="34045"/>
                  </a:cubicBezTo>
                  <a:cubicBezTo>
                    <a:pt x="30898" y="31842"/>
                    <a:pt x="29797" y="24165"/>
                    <a:pt x="16393" y="17589"/>
                  </a:cubicBezTo>
                  <a:cubicBezTo>
                    <a:pt x="1353" y="10226"/>
                    <a:pt x="2517" y="787"/>
                    <a:pt x="2517" y="693"/>
                  </a:cubicBezTo>
                  <a:cubicBezTo>
                    <a:pt x="2588" y="253"/>
                    <a:pt x="2255" y="0"/>
                    <a:pt x="1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8"/>
            <p:cNvSpPr/>
            <p:nvPr/>
          </p:nvSpPr>
          <p:spPr>
            <a:xfrm>
              <a:off x="3698275" y="9885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8"/>
            <p:cNvSpPr/>
            <p:nvPr/>
          </p:nvSpPr>
          <p:spPr>
            <a:xfrm>
              <a:off x="3615675" y="1130125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0" y="2675"/>
                    <a:pt x="3430" y="1731"/>
                  </a:cubicBezTo>
                  <a:cubicBezTo>
                    <a:pt x="3430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8"/>
            <p:cNvSpPr/>
            <p:nvPr/>
          </p:nvSpPr>
          <p:spPr>
            <a:xfrm>
              <a:off x="4318900" y="4536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0"/>
                  </a:moveTo>
                  <a:cubicBezTo>
                    <a:pt x="787" y="0"/>
                    <a:pt x="1" y="755"/>
                    <a:pt x="1" y="1699"/>
                  </a:cubicBezTo>
                  <a:cubicBezTo>
                    <a:pt x="1" y="2643"/>
                    <a:pt x="787" y="3398"/>
                    <a:pt x="1731" y="3398"/>
                  </a:cubicBezTo>
                  <a:cubicBezTo>
                    <a:pt x="2675" y="3398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8"/>
            <p:cNvSpPr/>
            <p:nvPr/>
          </p:nvSpPr>
          <p:spPr>
            <a:xfrm>
              <a:off x="3732100" y="1397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44"/>
                    <a:pt x="756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8"/>
            <p:cNvSpPr/>
            <p:nvPr/>
          </p:nvSpPr>
          <p:spPr>
            <a:xfrm>
              <a:off x="4225300" y="2278550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3"/>
                    <a:pt x="787" y="3430"/>
                    <a:pt x="1731" y="3430"/>
                  </a:cubicBezTo>
                  <a:cubicBezTo>
                    <a:pt x="2675" y="3430"/>
                    <a:pt x="3430" y="2643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8"/>
            <p:cNvSpPr/>
            <p:nvPr/>
          </p:nvSpPr>
          <p:spPr>
            <a:xfrm>
              <a:off x="3633775" y="2950300"/>
              <a:ext cx="84975" cy="85775"/>
            </a:xfrm>
            <a:custGeom>
              <a:avLst/>
              <a:gdLst/>
              <a:ahLst/>
              <a:cxnLst/>
              <a:rect l="l" t="t" r="r" b="b"/>
              <a:pathLst>
                <a:path w="3399" h="3431" extrusionOk="0">
                  <a:moveTo>
                    <a:pt x="1700" y="1"/>
                  </a:moveTo>
                  <a:cubicBezTo>
                    <a:pt x="756" y="1"/>
                    <a:pt x="1" y="787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399" y="2675"/>
                    <a:pt x="3399" y="1731"/>
                  </a:cubicBezTo>
                  <a:cubicBezTo>
                    <a:pt x="3399" y="787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8"/>
            <p:cNvSpPr/>
            <p:nvPr/>
          </p:nvSpPr>
          <p:spPr>
            <a:xfrm>
              <a:off x="4227650" y="604675"/>
              <a:ext cx="84975" cy="85750"/>
            </a:xfrm>
            <a:custGeom>
              <a:avLst/>
              <a:gdLst/>
              <a:ahLst/>
              <a:cxnLst/>
              <a:rect l="l" t="t" r="r" b="b"/>
              <a:pathLst>
                <a:path w="3399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00" y="3430"/>
                  </a:cubicBezTo>
                  <a:cubicBezTo>
                    <a:pt x="2644" y="3430"/>
                    <a:pt x="3399" y="2643"/>
                    <a:pt x="3399" y="1699"/>
                  </a:cubicBezTo>
                  <a:cubicBezTo>
                    <a:pt x="3399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8"/>
            <p:cNvSpPr/>
            <p:nvPr/>
          </p:nvSpPr>
          <p:spPr>
            <a:xfrm>
              <a:off x="3659725" y="1268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1" y="756"/>
                    <a:pt x="1" y="1700"/>
                  </a:cubicBezTo>
                  <a:cubicBezTo>
                    <a:pt x="1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8"/>
            <p:cNvSpPr/>
            <p:nvPr/>
          </p:nvSpPr>
          <p:spPr>
            <a:xfrm>
              <a:off x="4259125" y="1796375"/>
              <a:ext cx="85750" cy="84975"/>
            </a:xfrm>
            <a:custGeom>
              <a:avLst/>
              <a:gdLst/>
              <a:ahLst/>
              <a:cxnLst/>
              <a:rect l="l" t="t" r="r" b="b"/>
              <a:pathLst>
                <a:path w="3430" h="3399" extrusionOk="0">
                  <a:moveTo>
                    <a:pt x="1699" y="0"/>
                  </a:moveTo>
                  <a:cubicBezTo>
                    <a:pt x="756" y="0"/>
                    <a:pt x="0" y="755"/>
                    <a:pt x="0" y="1699"/>
                  </a:cubicBezTo>
                  <a:cubicBezTo>
                    <a:pt x="0" y="2643"/>
                    <a:pt x="756" y="3398"/>
                    <a:pt x="1699" y="3398"/>
                  </a:cubicBezTo>
                  <a:cubicBezTo>
                    <a:pt x="2643" y="3398"/>
                    <a:pt x="3430" y="2643"/>
                    <a:pt x="3430" y="1699"/>
                  </a:cubicBezTo>
                  <a:cubicBezTo>
                    <a:pt x="3430" y="755"/>
                    <a:pt x="2643" y="0"/>
                    <a:pt x="16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8"/>
            <p:cNvSpPr/>
            <p:nvPr/>
          </p:nvSpPr>
          <p:spPr>
            <a:xfrm>
              <a:off x="4322050" y="212910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87" y="0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28"/>
            <p:cNvSpPr/>
            <p:nvPr/>
          </p:nvSpPr>
          <p:spPr>
            <a:xfrm>
              <a:off x="3703000" y="2674200"/>
              <a:ext cx="85750" cy="85775"/>
            </a:xfrm>
            <a:custGeom>
              <a:avLst/>
              <a:gdLst/>
              <a:ahLst/>
              <a:cxnLst/>
              <a:rect l="l" t="t" r="r" b="b"/>
              <a:pathLst>
                <a:path w="3430" h="3431" extrusionOk="0">
                  <a:moveTo>
                    <a:pt x="1699" y="1"/>
                  </a:moveTo>
                  <a:cubicBezTo>
                    <a:pt x="756" y="1"/>
                    <a:pt x="0" y="787"/>
                    <a:pt x="0" y="1731"/>
                  </a:cubicBezTo>
                  <a:cubicBezTo>
                    <a:pt x="0" y="2675"/>
                    <a:pt x="756" y="3430"/>
                    <a:pt x="1699" y="3430"/>
                  </a:cubicBezTo>
                  <a:cubicBezTo>
                    <a:pt x="2643" y="3430"/>
                    <a:pt x="3430" y="2675"/>
                    <a:pt x="3430" y="1731"/>
                  </a:cubicBezTo>
                  <a:cubicBezTo>
                    <a:pt x="3430" y="787"/>
                    <a:pt x="2643" y="1"/>
                    <a:pt x="16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28"/>
            <p:cNvSpPr/>
            <p:nvPr/>
          </p:nvSpPr>
          <p:spPr>
            <a:xfrm>
              <a:off x="4225300" y="341990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8"/>
            <p:cNvSpPr/>
            <p:nvPr/>
          </p:nvSpPr>
          <p:spPr>
            <a:xfrm>
              <a:off x="3627475" y="281345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31" y="3430"/>
                  </a:cubicBezTo>
                  <a:cubicBezTo>
                    <a:pt x="2675" y="3430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8"/>
            <p:cNvSpPr/>
            <p:nvPr/>
          </p:nvSpPr>
          <p:spPr>
            <a:xfrm>
              <a:off x="3734450" y="30840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00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1" y="2675"/>
                    <a:pt x="3431" y="1700"/>
                  </a:cubicBezTo>
                  <a:cubicBezTo>
                    <a:pt x="3431" y="756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_2_2">
    <p:spTree>
      <p:nvGrpSpPr>
        <p:cNvPr id="1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Google Shape;970;p29"/>
          <p:cNvSpPr txBox="1">
            <a:spLocks noGrp="1"/>
          </p:cNvSpPr>
          <p:nvPr>
            <p:ph type="title" hasCustomPrompt="1"/>
          </p:nvPr>
        </p:nvSpPr>
        <p:spPr>
          <a:xfrm>
            <a:off x="4109102" y="1355736"/>
            <a:ext cx="11634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71" name="Google Shape;971;p29"/>
          <p:cNvSpPr txBox="1">
            <a:spLocks noGrp="1"/>
          </p:cNvSpPr>
          <p:nvPr>
            <p:ph type="subTitle" idx="1"/>
          </p:nvPr>
        </p:nvSpPr>
        <p:spPr>
          <a:xfrm>
            <a:off x="5263099" y="1334107"/>
            <a:ext cx="3054000" cy="371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972" name="Google Shape;972;p29"/>
          <p:cNvSpPr txBox="1">
            <a:spLocks noGrp="1"/>
          </p:cNvSpPr>
          <p:nvPr>
            <p:ph type="subTitle" idx="2"/>
          </p:nvPr>
        </p:nvSpPr>
        <p:spPr>
          <a:xfrm>
            <a:off x="5263099" y="1671901"/>
            <a:ext cx="30540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73" name="Google Shape;973;p29"/>
          <p:cNvSpPr txBox="1">
            <a:spLocks noGrp="1"/>
          </p:cNvSpPr>
          <p:nvPr>
            <p:ph type="title" idx="3" hasCustomPrompt="1"/>
          </p:nvPr>
        </p:nvSpPr>
        <p:spPr>
          <a:xfrm>
            <a:off x="4109102" y="2479536"/>
            <a:ext cx="11634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74" name="Google Shape;974;p29"/>
          <p:cNvSpPr txBox="1">
            <a:spLocks noGrp="1"/>
          </p:cNvSpPr>
          <p:nvPr>
            <p:ph type="subTitle" idx="4"/>
          </p:nvPr>
        </p:nvSpPr>
        <p:spPr>
          <a:xfrm>
            <a:off x="5263099" y="2457919"/>
            <a:ext cx="30540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975" name="Google Shape;975;p29"/>
          <p:cNvSpPr txBox="1">
            <a:spLocks noGrp="1"/>
          </p:cNvSpPr>
          <p:nvPr>
            <p:ph type="subTitle" idx="5"/>
          </p:nvPr>
        </p:nvSpPr>
        <p:spPr>
          <a:xfrm>
            <a:off x="5263099" y="2795712"/>
            <a:ext cx="30540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76" name="Google Shape;976;p29"/>
          <p:cNvSpPr txBox="1">
            <a:spLocks noGrp="1"/>
          </p:cNvSpPr>
          <p:nvPr>
            <p:ph type="title" idx="6" hasCustomPrompt="1"/>
          </p:nvPr>
        </p:nvSpPr>
        <p:spPr>
          <a:xfrm>
            <a:off x="4109102" y="3603336"/>
            <a:ext cx="11634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77" name="Google Shape;977;p29"/>
          <p:cNvSpPr txBox="1">
            <a:spLocks noGrp="1"/>
          </p:cNvSpPr>
          <p:nvPr>
            <p:ph type="subTitle" idx="7"/>
          </p:nvPr>
        </p:nvSpPr>
        <p:spPr>
          <a:xfrm>
            <a:off x="5263099" y="3581731"/>
            <a:ext cx="30540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978" name="Google Shape;978;p29"/>
          <p:cNvSpPr txBox="1">
            <a:spLocks noGrp="1"/>
          </p:cNvSpPr>
          <p:nvPr>
            <p:ph type="subTitle" idx="8"/>
          </p:nvPr>
        </p:nvSpPr>
        <p:spPr>
          <a:xfrm>
            <a:off x="5263099" y="3919524"/>
            <a:ext cx="30540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79" name="Google Shape;979;p29"/>
          <p:cNvSpPr txBox="1">
            <a:spLocks noGrp="1"/>
          </p:cNvSpPr>
          <p:nvPr>
            <p:ph type="title" idx="9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grpSp>
        <p:nvGrpSpPr>
          <p:cNvPr id="980" name="Google Shape;980;p29"/>
          <p:cNvGrpSpPr/>
          <p:nvPr/>
        </p:nvGrpSpPr>
        <p:grpSpPr>
          <a:xfrm>
            <a:off x="26" y="-294805"/>
            <a:ext cx="9136493" cy="6027911"/>
            <a:chOff x="26" y="-294805"/>
            <a:chExt cx="9136493" cy="6027911"/>
          </a:xfrm>
        </p:grpSpPr>
        <p:sp>
          <p:nvSpPr>
            <p:cNvPr id="981" name="Google Shape;981;p29"/>
            <p:cNvSpPr/>
            <p:nvPr/>
          </p:nvSpPr>
          <p:spPr>
            <a:xfrm>
              <a:off x="7766170" y="3460451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29"/>
            <p:cNvSpPr/>
            <p:nvPr/>
          </p:nvSpPr>
          <p:spPr>
            <a:xfrm>
              <a:off x="7004023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29"/>
            <p:cNvSpPr/>
            <p:nvPr/>
          </p:nvSpPr>
          <p:spPr>
            <a:xfrm>
              <a:off x="7766170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84" name="Google Shape;984;p29"/>
            <p:cNvGrpSpPr/>
            <p:nvPr/>
          </p:nvGrpSpPr>
          <p:grpSpPr>
            <a:xfrm>
              <a:off x="783924" y="4009249"/>
              <a:ext cx="3356789" cy="1723858"/>
              <a:chOff x="791415" y="4009249"/>
              <a:chExt cx="3356789" cy="1723858"/>
            </a:xfrm>
          </p:grpSpPr>
          <p:sp>
            <p:nvSpPr>
              <p:cNvPr id="985" name="Google Shape;985;p29"/>
              <p:cNvSpPr/>
              <p:nvPr/>
            </p:nvSpPr>
            <p:spPr>
              <a:xfrm>
                <a:off x="791415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" name="Google Shape;986;p29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" name="Google Shape;987;p29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88" name="Google Shape;988;p29"/>
            <p:cNvSpPr/>
            <p:nvPr/>
          </p:nvSpPr>
          <p:spPr>
            <a:xfrm>
              <a:off x="7766170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29"/>
            <p:cNvSpPr/>
            <p:nvPr/>
          </p:nvSpPr>
          <p:spPr>
            <a:xfrm>
              <a:off x="7766170" y="2209363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29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29"/>
            <p:cNvSpPr/>
            <p:nvPr/>
          </p:nvSpPr>
          <p:spPr>
            <a:xfrm>
              <a:off x="26" y="2502977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29"/>
            <p:cNvSpPr/>
            <p:nvPr/>
          </p:nvSpPr>
          <p:spPr>
            <a:xfrm>
              <a:off x="26" y="125109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3" name="Google Shape;993;p29"/>
          <p:cNvGrpSpPr/>
          <p:nvPr/>
        </p:nvGrpSpPr>
        <p:grpSpPr>
          <a:xfrm rot="-2700000" flipH="1">
            <a:off x="454678" y="3080690"/>
            <a:ext cx="732250" cy="3055771"/>
            <a:chOff x="3615675" y="367825"/>
            <a:chExt cx="808650" cy="3374600"/>
          </a:xfrm>
        </p:grpSpPr>
        <p:sp>
          <p:nvSpPr>
            <p:cNvPr id="994" name="Google Shape;994;p29"/>
            <p:cNvSpPr/>
            <p:nvPr/>
          </p:nvSpPr>
          <p:spPr>
            <a:xfrm>
              <a:off x="3618050" y="367900"/>
              <a:ext cx="774025" cy="3374525"/>
            </a:xfrm>
            <a:custGeom>
              <a:avLst/>
              <a:gdLst/>
              <a:ahLst/>
              <a:cxnLst/>
              <a:rect l="l" t="t" r="r" b="b"/>
              <a:pathLst>
                <a:path w="30961" h="134981" extrusionOk="0">
                  <a:moveTo>
                    <a:pt x="1926" y="0"/>
                  </a:moveTo>
                  <a:cubicBezTo>
                    <a:pt x="1666" y="0"/>
                    <a:pt x="1409" y="157"/>
                    <a:pt x="1353" y="504"/>
                  </a:cubicBezTo>
                  <a:cubicBezTo>
                    <a:pt x="1322" y="944"/>
                    <a:pt x="0" y="10887"/>
                    <a:pt x="15858" y="18627"/>
                  </a:cubicBezTo>
                  <a:cubicBezTo>
                    <a:pt x="28664" y="24920"/>
                    <a:pt x="29765" y="31999"/>
                    <a:pt x="29734" y="34013"/>
                  </a:cubicBezTo>
                  <a:cubicBezTo>
                    <a:pt x="29702" y="36058"/>
                    <a:pt x="28664" y="43169"/>
                    <a:pt x="15858" y="49430"/>
                  </a:cubicBezTo>
                  <a:cubicBezTo>
                    <a:pt x="441" y="56982"/>
                    <a:pt x="1227" y="66578"/>
                    <a:pt x="1353" y="67491"/>
                  </a:cubicBezTo>
                  <a:cubicBezTo>
                    <a:pt x="1227" y="68403"/>
                    <a:pt x="441" y="78000"/>
                    <a:pt x="15858" y="85551"/>
                  </a:cubicBezTo>
                  <a:cubicBezTo>
                    <a:pt x="28664" y="91812"/>
                    <a:pt x="29765" y="98923"/>
                    <a:pt x="29734" y="100937"/>
                  </a:cubicBezTo>
                  <a:cubicBezTo>
                    <a:pt x="29702" y="102982"/>
                    <a:pt x="28664" y="110062"/>
                    <a:pt x="15858" y="116354"/>
                  </a:cubicBezTo>
                  <a:cubicBezTo>
                    <a:pt x="0" y="124094"/>
                    <a:pt x="1322" y="134037"/>
                    <a:pt x="1353" y="134478"/>
                  </a:cubicBezTo>
                  <a:cubicBezTo>
                    <a:pt x="1385" y="134761"/>
                    <a:pt x="1636" y="134981"/>
                    <a:pt x="1951" y="134981"/>
                  </a:cubicBezTo>
                  <a:lnTo>
                    <a:pt x="2045" y="134981"/>
                  </a:lnTo>
                  <a:cubicBezTo>
                    <a:pt x="2360" y="134950"/>
                    <a:pt x="2580" y="134635"/>
                    <a:pt x="2517" y="134320"/>
                  </a:cubicBezTo>
                  <a:cubicBezTo>
                    <a:pt x="2517" y="134226"/>
                    <a:pt x="1353" y="124787"/>
                    <a:pt x="16393" y="117424"/>
                  </a:cubicBezTo>
                  <a:cubicBezTo>
                    <a:pt x="29797" y="110880"/>
                    <a:pt x="30961" y="103171"/>
                    <a:pt x="30929" y="100968"/>
                  </a:cubicBezTo>
                  <a:cubicBezTo>
                    <a:pt x="30898" y="98766"/>
                    <a:pt x="29797" y="91089"/>
                    <a:pt x="16393" y="84544"/>
                  </a:cubicBezTo>
                  <a:cubicBezTo>
                    <a:pt x="1353" y="77182"/>
                    <a:pt x="2517" y="67742"/>
                    <a:pt x="2517" y="67648"/>
                  </a:cubicBezTo>
                  <a:cubicBezTo>
                    <a:pt x="2517" y="67617"/>
                    <a:pt x="2517" y="67585"/>
                    <a:pt x="2517" y="67554"/>
                  </a:cubicBezTo>
                  <a:lnTo>
                    <a:pt x="2517" y="67491"/>
                  </a:lnTo>
                  <a:cubicBezTo>
                    <a:pt x="2517" y="67459"/>
                    <a:pt x="2517" y="67428"/>
                    <a:pt x="2517" y="67396"/>
                  </a:cubicBezTo>
                  <a:cubicBezTo>
                    <a:pt x="2517" y="67302"/>
                    <a:pt x="1353" y="57863"/>
                    <a:pt x="16393" y="50500"/>
                  </a:cubicBezTo>
                  <a:cubicBezTo>
                    <a:pt x="29797" y="43924"/>
                    <a:pt x="30961" y="36247"/>
                    <a:pt x="30929" y="34045"/>
                  </a:cubicBezTo>
                  <a:cubicBezTo>
                    <a:pt x="30898" y="31842"/>
                    <a:pt x="29797" y="24165"/>
                    <a:pt x="16393" y="17589"/>
                  </a:cubicBezTo>
                  <a:cubicBezTo>
                    <a:pt x="1353" y="10226"/>
                    <a:pt x="2517" y="787"/>
                    <a:pt x="2517" y="693"/>
                  </a:cubicBezTo>
                  <a:cubicBezTo>
                    <a:pt x="2588" y="253"/>
                    <a:pt x="2255" y="0"/>
                    <a:pt x="1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29"/>
            <p:cNvSpPr/>
            <p:nvPr/>
          </p:nvSpPr>
          <p:spPr>
            <a:xfrm>
              <a:off x="3649500" y="367825"/>
              <a:ext cx="774825" cy="3374600"/>
            </a:xfrm>
            <a:custGeom>
              <a:avLst/>
              <a:gdLst/>
              <a:ahLst/>
              <a:cxnLst/>
              <a:rect l="l" t="t" r="r" b="b"/>
              <a:pathLst>
                <a:path w="30993" h="134984" extrusionOk="0">
                  <a:moveTo>
                    <a:pt x="29058" y="0"/>
                  </a:moveTo>
                  <a:cubicBezTo>
                    <a:pt x="28728" y="0"/>
                    <a:pt x="28392" y="245"/>
                    <a:pt x="28444" y="664"/>
                  </a:cubicBezTo>
                  <a:cubicBezTo>
                    <a:pt x="28476" y="790"/>
                    <a:pt x="29640" y="10229"/>
                    <a:pt x="14600" y="17592"/>
                  </a:cubicBezTo>
                  <a:cubicBezTo>
                    <a:pt x="1196" y="24136"/>
                    <a:pt x="1" y="31845"/>
                    <a:pt x="32" y="34048"/>
                  </a:cubicBezTo>
                  <a:cubicBezTo>
                    <a:pt x="95" y="36250"/>
                    <a:pt x="1196" y="43927"/>
                    <a:pt x="14600" y="50503"/>
                  </a:cubicBezTo>
                  <a:cubicBezTo>
                    <a:pt x="29640" y="57866"/>
                    <a:pt x="28444" y="67305"/>
                    <a:pt x="28444" y="67399"/>
                  </a:cubicBezTo>
                  <a:cubicBezTo>
                    <a:pt x="28444" y="67399"/>
                    <a:pt x="28444" y="67431"/>
                    <a:pt x="28444" y="67462"/>
                  </a:cubicBezTo>
                  <a:lnTo>
                    <a:pt x="28444" y="67525"/>
                  </a:lnTo>
                  <a:cubicBezTo>
                    <a:pt x="28444" y="67557"/>
                    <a:pt x="28444" y="67588"/>
                    <a:pt x="28444" y="67620"/>
                  </a:cubicBezTo>
                  <a:cubicBezTo>
                    <a:pt x="28476" y="67714"/>
                    <a:pt x="29640" y="77153"/>
                    <a:pt x="14600" y="84516"/>
                  </a:cubicBezTo>
                  <a:cubicBezTo>
                    <a:pt x="1196" y="91060"/>
                    <a:pt x="1" y="98769"/>
                    <a:pt x="32" y="100971"/>
                  </a:cubicBezTo>
                  <a:cubicBezTo>
                    <a:pt x="95" y="103174"/>
                    <a:pt x="1196" y="110851"/>
                    <a:pt x="14600" y="117427"/>
                  </a:cubicBezTo>
                  <a:cubicBezTo>
                    <a:pt x="29640" y="124758"/>
                    <a:pt x="28444" y="134197"/>
                    <a:pt x="28444" y="134292"/>
                  </a:cubicBezTo>
                  <a:cubicBezTo>
                    <a:pt x="28413" y="134638"/>
                    <a:pt x="28633" y="134921"/>
                    <a:pt x="28948" y="134984"/>
                  </a:cubicBezTo>
                  <a:lnTo>
                    <a:pt x="29042" y="134984"/>
                  </a:lnTo>
                  <a:cubicBezTo>
                    <a:pt x="29357" y="134984"/>
                    <a:pt x="29608" y="134764"/>
                    <a:pt x="29640" y="134449"/>
                  </a:cubicBezTo>
                  <a:cubicBezTo>
                    <a:pt x="29703" y="134040"/>
                    <a:pt x="30993" y="124097"/>
                    <a:pt x="15135" y="116326"/>
                  </a:cubicBezTo>
                  <a:cubicBezTo>
                    <a:pt x="2329" y="110065"/>
                    <a:pt x="1228" y="102985"/>
                    <a:pt x="1259" y="100940"/>
                  </a:cubicBezTo>
                  <a:cubicBezTo>
                    <a:pt x="1259" y="98926"/>
                    <a:pt x="2329" y="91815"/>
                    <a:pt x="15135" y="85554"/>
                  </a:cubicBezTo>
                  <a:cubicBezTo>
                    <a:pt x="30552" y="78003"/>
                    <a:pt x="29766" y="68406"/>
                    <a:pt x="29640" y="67494"/>
                  </a:cubicBezTo>
                  <a:cubicBezTo>
                    <a:pt x="29766" y="66550"/>
                    <a:pt x="30552" y="56953"/>
                    <a:pt x="15135" y="49433"/>
                  </a:cubicBezTo>
                  <a:cubicBezTo>
                    <a:pt x="2329" y="43141"/>
                    <a:pt x="1228" y="36061"/>
                    <a:pt x="1259" y="34048"/>
                  </a:cubicBezTo>
                  <a:cubicBezTo>
                    <a:pt x="1259" y="32002"/>
                    <a:pt x="2329" y="24892"/>
                    <a:pt x="15135" y="18630"/>
                  </a:cubicBezTo>
                  <a:cubicBezTo>
                    <a:pt x="30993" y="10859"/>
                    <a:pt x="29703" y="916"/>
                    <a:pt x="29640" y="507"/>
                  </a:cubicBezTo>
                  <a:cubicBezTo>
                    <a:pt x="29584" y="157"/>
                    <a:pt x="29323" y="0"/>
                    <a:pt x="290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29"/>
            <p:cNvSpPr/>
            <p:nvPr/>
          </p:nvSpPr>
          <p:spPr>
            <a:xfrm>
              <a:off x="3668400" y="497700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0"/>
                  </a:moveTo>
                  <a:cubicBezTo>
                    <a:pt x="0" y="0"/>
                    <a:pt x="0" y="1164"/>
                    <a:pt x="787" y="1164"/>
                  </a:cubicBezTo>
                  <a:lnTo>
                    <a:pt x="27437" y="1164"/>
                  </a:lnTo>
                  <a:cubicBezTo>
                    <a:pt x="28223" y="1164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29"/>
            <p:cNvSpPr/>
            <p:nvPr/>
          </p:nvSpPr>
          <p:spPr>
            <a:xfrm>
              <a:off x="3764350" y="63377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29"/>
            <p:cNvSpPr/>
            <p:nvPr/>
          </p:nvSpPr>
          <p:spPr>
            <a:xfrm>
              <a:off x="3698275" y="9885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29"/>
            <p:cNvSpPr/>
            <p:nvPr/>
          </p:nvSpPr>
          <p:spPr>
            <a:xfrm>
              <a:off x="3714000" y="1016850"/>
              <a:ext cx="597075" cy="29900"/>
            </a:xfrm>
            <a:custGeom>
              <a:avLst/>
              <a:gdLst/>
              <a:ahLst/>
              <a:cxnLst/>
              <a:rect l="l" t="t" r="r" b="b"/>
              <a:pathLst>
                <a:path w="23883" h="1196" extrusionOk="0">
                  <a:moveTo>
                    <a:pt x="788" y="0"/>
                  </a:moveTo>
                  <a:cubicBezTo>
                    <a:pt x="1" y="0"/>
                    <a:pt x="1" y="1196"/>
                    <a:pt x="788" y="1196"/>
                  </a:cubicBezTo>
                  <a:lnTo>
                    <a:pt x="23882" y="1196"/>
                  </a:lnTo>
                  <a:cubicBezTo>
                    <a:pt x="23536" y="787"/>
                    <a:pt x="23253" y="409"/>
                    <a:pt x="22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29"/>
            <p:cNvSpPr/>
            <p:nvPr/>
          </p:nvSpPr>
          <p:spPr>
            <a:xfrm>
              <a:off x="3615675" y="1130125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0" y="2675"/>
                    <a:pt x="3430" y="1731"/>
                  </a:cubicBezTo>
                  <a:cubicBezTo>
                    <a:pt x="3430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29"/>
            <p:cNvSpPr/>
            <p:nvPr/>
          </p:nvSpPr>
          <p:spPr>
            <a:xfrm>
              <a:off x="4318900" y="4536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0"/>
                  </a:moveTo>
                  <a:cubicBezTo>
                    <a:pt x="787" y="0"/>
                    <a:pt x="1" y="755"/>
                    <a:pt x="1" y="1699"/>
                  </a:cubicBezTo>
                  <a:cubicBezTo>
                    <a:pt x="1" y="2643"/>
                    <a:pt x="787" y="3398"/>
                    <a:pt x="1731" y="3398"/>
                  </a:cubicBezTo>
                  <a:cubicBezTo>
                    <a:pt x="2675" y="3398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29"/>
            <p:cNvSpPr/>
            <p:nvPr/>
          </p:nvSpPr>
          <p:spPr>
            <a:xfrm>
              <a:off x="3651075" y="1155275"/>
              <a:ext cx="739425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29"/>
            <p:cNvSpPr/>
            <p:nvPr/>
          </p:nvSpPr>
          <p:spPr>
            <a:xfrm>
              <a:off x="4227650" y="604675"/>
              <a:ext cx="84975" cy="85750"/>
            </a:xfrm>
            <a:custGeom>
              <a:avLst/>
              <a:gdLst/>
              <a:ahLst/>
              <a:cxnLst/>
              <a:rect l="l" t="t" r="r" b="b"/>
              <a:pathLst>
                <a:path w="3399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00" y="3430"/>
                  </a:cubicBezTo>
                  <a:cubicBezTo>
                    <a:pt x="2644" y="3430"/>
                    <a:pt x="3399" y="2643"/>
                    <a:pt x="3399" y="1699"/>
                  </a:cubicBezTo>
                  <a:cubicBezTo>
                    <a:pt x="3399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29"/>
            <p:cNvSpPr/>
            <p:nvPr/>
          </p:nvSpPr>
          <p:spPr>
            <a:xfrm>
              <a:off x="3659725" y="1268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1" y="756"/>
                    <a:pt x="1" y="1700"/>
                  </a:cubicBezTo>
                  <a:cubicBezTo>
                    <a:pt x="1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29"/>
            <p:cNvSpPr/>
            <p:nvPr/>
          </p:nvSpPr>
          <p:spPr>
            <a:xfrm>
              <a:off x="3668400" y="1292950"/>
              <a:ext cx="705600" cy="29900"/>
            </a:xfrm>
            <a:custGeom>
              <a:avLst/>
              <a:gdLst/>
              <a:ahLst/>
              <a:cxnLst/>
              <a:rect l="l" t="t" r="r" b="b"/>
              <a:pathLst>
                <a:path w="28224" h="1196" extrusionOk="0">
                  <a:moveTo>
                    <a:pt x="787" y="0"/>
                  </a:moveTo>
                  <a:cubicBezTo>
                    <a:pt x="0" y="0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29"/>
            <p:cNvSpPr/>
            <p:nvPr/>
          </p:nvSpPr>
          <p:spPr>
            <a:xfrm>
              <a:off x="3732100" y="1397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44"/>
                    <a:pt x="756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29"/>
            <p:cNvSpPr/>
            <p:nvPr/>
          </p:nvSpPr>
          <p:spPr>
            <a:xfrm>
              <a:off x="3764350" y="1431375"/>
              <a:ext cx="515250" cy="29125"/>
            </a:xfrm>
            <a:custGeom>
              <a:avLst/>
              <a:gdLst/>
              <a:ahLst/>
              <a:cxnLst/>
              <a:rect l="l" t="t" r="r" b="b"/>
              <a:pathLst>
                <a:path w="20610" h="1165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19854" y="1165"/>
                  </a:lnTo>
                  <a:cubicBezTo>
                    <a:pt x="20609" y="1165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29"/>
            <p:cNvSpPr/>
            <p:nvPr/>
          </p:nvSpPr>
          <p:spPr>
            <a:xfrm>
              <a:off x="3714000" y="184042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0"/>
                  </a:moveTo>
                  <a:cubicBezTo>
                    <a:pt x="1" y="0"/>
                    <a:pt x="1" y="1164"/>
                    <a:pt x="788" y="1164"/>
                  </a:cubicBezTo>
                  <a:lnTo>
                    <a:pt x="23788" y="1164"/>
                  </a:lnTo>
                  <a:cubicBezTo>
                    <a:pt x="24574" y="1164"/>
                    <a:pt x="24574" y="0"/>
                    <a:pt x="237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29"/>
            <p:cNvSpPr/>
            <p:nvPr/>
          </p:nvSpPr>
          <p:spPr>
            <a:xfrm>
              <a:off x="3663733" y="2002850"/>
              <a:ext cx="714802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29"/>
            <p:cNvSpPr/>
            <p:nvPr/>
          </p:nvSpPr>
          <p:spPr>
            <a:xfrm>
              <a:off x="3668400" y="2165275"/>
              <a:ext cx="705600" cy="29925"/>
            </a:xfrm>
            <a:custGeom>
              <a:avLst/>
              <a:gdLst/>
              <a:ahLst/>
              <a:cxnLst/>
              <a:rect l="l" t="t" r="r" b="b"/>
              <a:pathLst>
                <a:path w="28224" h="1197" extrusionOk="0">
                  <a:moveTo>
                    <a:pt x="787" y="1"/>
                  </a:moveTo>
                  <a:cubicBezTo>
                    <a:pt x="0" y="1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29"/>
            <p:cNvSpPr/>
            <p:nvPr/>
          </p:nvSpPr>
          <p:spPr>
            <a:xfrm>
              <a:off x="4259125" y="1796375"/>
              <a:ext cx="85750" cy="84975"/>
            </a:xfrm>
            <a:custGeom>
              <a:avLst/>
              <a:gdLst/>
              <a:ahLst/>
              <a:cxnLst/>
              <a:rect l="l" t="t" r="r" b="b"/>
              <a:pathLst>
                <a:path w="3430" h="3399" extrusionOk="0">
                  <a:moveTo>
                    <a:pt x="1699" y="0"/>
                  </a:moveTo>
                  <a:cubicBezTo>
                    <a:pt x="756" y="0"/>
                    <a:pt x="0" y="755"/>
                    <a:pt x="0" y="1699"/>
                  </a:cubicBezTo>
                  <a:cubicBezTo>
                    <a:pt x="0" y="2643"/>
                    <a:pt x="756" y="3398"/>
                    <a:pt x="1699" y="3398"/>
                  </a:cubicBezTo>
                  <a:cubicBezTo>
                    <a:pt x="2643" y="3398"/>
                    <a:pt x="3430" y="2643"/>
                    <a:pt x="3430" y="1699"/>
                  </a:cubicBezTo>
                  <a:cubicBezTo>
                    <a:pt x="3430" y="755"/>
                    <a:pt x="2643" y="0"/>
                    <a:pt x="16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29"/>
            <p:cNvSpPr/>
            <p:nvPr/>
          </p:nvSpPr>
          <p:spPr>
            <a:xfrm>
              <a:off x="3764350" y="23029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19854" y="1197"/>
                  </a:lnTo>
                  <a:cubicBezTo>
                    <a:pt x="20609" y="1197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29"/>
            <p:cNvSpPr/>
            <p:nvPr/>
          </p:nvSpPr>
          <p:spPr>
            <a:xfrm>
              <a:off x="3703000" y="2674200"/>
              <a:ext cx="85750" cy="85775"/>
            </a:xfrm>
            <a:custGeom>
              <a:avLst/>
              <a:gdLst/>
              <a:ahLst/>
              <a:cxnLst/>
              <a:rect l="l" t="t" r="r" b="b"/>
              <a:pathLst>
                <a:path w="3430" h="3431" extrusionOk="0">
                  <a:moveTo>
                    <a:pt x="1699" y="1"/>
                  </a:moveTo>
                  <a:cubicBezTo>
                    <a:pt x="756" y="1"/>
                    <a:pt x="0" y="787"/>
                    <a:pt x="0" y="1731"/>
                  </a:cubicBezTo>
                  <a:cubicBezTo>
                    <a:pt x="0" y="2675"/>
                    <a:pt x="756" y="3430"/>
                    <a:pt x="1699" y="3430"/>
                  </a:cubicBezTo>
                  <a:cubicBezTo>
                    <a:pt x="2643" y="3430"/>
                    <a:pt x="3430" y="2675"/>
                    <a:pt x="3430" y="1731"/>
                  </a:cubicBezTo>
                  <a:cubicBezTo>
                    <a:pt x="3430" y="787"/>
                    <a:pt x="2643" y="1"/>
                    <a:pt x="16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29"/>
            <p:cNvSpPr/>
            <p:nvPr/>
          </p:nvSpPr>
          <p:spPr>
            <a:xfrm>
              <a:off x="3714000" y="269937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1"/>
                  </a:moveTo>
                  <a:cubicBezTo>
                    <a:pt x="1" y="1"/>
                    <a:pt x="1" y="1165"/>
                    <a:pt x="788" y="1165"/>
                  </a:cubicBezTo>
                  <a:lnTo>
                    <a:pt x="23788" y="1165"/>
                  </a:lnTo>
                  <a:cubicBezTo>
                    <a:pt x="24574" y="1165"/>
                    <a:pt x="24574" y="1"/>
                    <a:pt x="23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29"/>
            <p:cNvSpPr/>
            <p:nvPr/>
          </p:nvSpPr>
          <p:spPr>
            <a:xfrm>
              <a:off x="3627475" y="281345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31" y="3430"/>
                  </a:cubicBezTo>
                  <a:cubicBezTo>
                    <a:pt x="2675" y="3430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29"/>
            <p:cNvSpPr/>
            <p:nvPr/>
          </p:nvSpPr>
          <p:spPr>
            <a:xfrm>
              <a:off x="4322050" y="212910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87" y="0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29"/>
            <p:cNvSpPr/>
            <p:nvPr/>
          </p:nvSpPr>
          <p:spPr>
            <a:xfrm>
              <a:off x="3651075" y="2837025"/>
              <a:ext cx="739425" cy="29925"/>
            </a:xfrm>
            <a:custGeom>
              <a:avLst/>
              <a:gdLst/>
              <a:ahLst/>
              <a:cxnLst/>
              <a:rect l="l" t="t" r="r" b="b"/>
              <a:pathLst>
                <a:path w="29577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28790" y="1197"/>
                  </a:lnTo>
                  <a:cubicBezTo>
                    <a:pt x="29577" y="1197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29"/>
            <p:cNvSpPr/>
            <p:nvPr/>
          </p:nvSpPr>
          <p:spPr>
            <a:xfrm>
              <a:off x="4225300" y="2278550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3"/>
                    <a:pt x="787" y="3430"/>
                    <a:pt x="1731" y="3430"/>
                  </a:cubicBezTo>
                  <a:cubicBezTo>
                    <a:pt x="2675" y="3430"/>
                    <a:pt x="3430" y="2643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29"/>
            <p:cNvSpPr/>
            <p:nvPr/>
          </p:nvSpPr>
          <p:spPr>
            <a:xfrm>
              <a:off x="3633775" y="2950300"/>
              <a:ext cx="84975" cy="85775"/>
            </a:xfrm>
            <a:custGeom>
              <a:avLst/>
              <a:gdLst/>
              <a:ahLst/>
              <a:cxnLst/>
              <a:rect l="l" t="t" r="r" b="b"/>
              <a:pathLst>
                <a:path w="3399" h="3431" extrusionOk="0">
                  <a:moveTo>
                    <a:pt x="1700" y="1"/>
                  </a:moveTo>
                  <a:cubicBezTo>
                    <a:pt x="756" y="1"/>
                    <a:pt x="1" y="787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399" y="2675"/>
                    <a:pt x="3399" y="1731"/>
                  </a:cubicBezTo>
                  <a:cubicBezTo>
                    <a:pt x="3399" y="787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29"/>
            <p:cNvSpPr/>
            <p:nvPr/>
          </p:nvSpPr>
          <p:spPr>
            <a:xfrm>
              <a:off x="3668400" y="2975475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1"/>
                  </a:moveTo>
                  <a:cubicBezTo>
                    <a:pt x="0" y="1"/>
                    <a:pt x="0" y="1165"/>
                    <a:pt x="787" y="1165"/>
                  </a:cubicBezTo>
                  <a:lnTo>
                    <a:pt x="27437" y="1165"/>
                  </a:lnTo>
                  <a:cubicBezTo>
                    <a:pt x="28223" y="1165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9"/>
            <p:cNvSpPr/>
            <p:nvPr/>
          </p:nvSpPr>
          <p:spPr>
            <a:xfrm>
              <a:off x="3734450" y="30840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00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1" y="2675"/>
                    <a:pt x="3431" y="1700"/>
                  </a:cubicBezTo>
                  <a:cubicBezTo>
                    <a:pt x="3431" y="756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29"/>
            <p:cNvSpPr/>
            <p:nvPr/>
          </p:nvSpPr>
          <p:spPr>
            <a:xfrm>
              <a:off x="3764350" y="31131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29"/>
            <p:cNvSpPr/>
            <p:nvPr/>
          </p:nvSpPr>
          <p:spPr>
            <a:xfrm>
              <a:off x="3764350" y="3463175"/>
              <a:ext cx="515250" cy="29900"/>
            </a:xfrm>
            <a:custGeom>
              <a:avLst/>
              <a:gdLst/>
              <a:ahLst/>
              <a:cxnLst/>
              <a:rect l="l" t="t" r="r" b="b"/>
              <a:pathLst>
                <a:path w="20610" h="1196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29"/>
            <p:cNvSpPr/>
            <p:nvPr/>
          </p:nvSpPr>
          <p:spPr>
            <a:xfrm>
              <a:off x="4225300" y="341990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2_2_1_1">
    <p:spTree>
      <p:nvGrpSpPr>
        <p:cNvPr id="1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6" name="Google Shape;1026;p30"/>
          <p:cNvGrpSpPr/>
          <p:nvPr/>
        </p:nvGrpSpPr>
        <p:grpSpPr>
          <a:xfrm>
            <a:off x="26" y="-294805"/>
            <a:ext cx="9136493" cy="6027911"/>
            <a:chOff x="26" y="-294805"/>
            <a:chExt cx="9136493" cy="6027911"/>
          </a:xfrm>
        </p:grpSpPr>
        <p:grpSp>
          <p:nvGrpSpPr>
            <p:cNvPr id="1027" name="Google Shape;1027;p30"/>
            <p:cNvGrpSpPr/>
            <p:nvPr/>
          </p:nvGrpSpPr>
          <p:grpSpPr>
            <a:xfrm>
              <a:off x="783924" y="-294805"/>
              <a:ext cx="8352595" cy="6027911"/>
              <a:chOff x="791415" y="-294805"/>
              <a:chExt cx="8352595" cy="6027911"/>
            </a:xfrm>
          </p:grpSpPr>
          <p:grpSp>
            <p:nvGrpSpPr>
              <p:cNvPr id="1028" name="Google Shape;1028;p30"/>
              <p:cNvGrpSpPr/>
              <p:nvPr/>
            </p:nvGrpSpPr>
            <p:grpSpPr>
              <a:xfrm>
                <a:off x="7011514" y="-294805"/>
                <a:ext cx="2132496" cy="5438332"/>
                <a:chOff x="7011514" y="-294805"/>
                <a:chExt cx="2132496" cy="5438332"/>
              </a:xfrm>
            </p:grpSpPr>
            <p:sp>
              <p:nvSpPr>
                <p:cNvPr id="1029" name="Google Shape;1029;p30"/>
                <p:cNvSpPr/>
                <p:nvPr/>
              </p:nvSpPr>
              <p:spPr>
                <a:xfrm>
                  <a:off x="7773661" y="3460451"/>
                  <a:ext cx="1370349" cy="16830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16" h="38217" extrusionOk="0">
                      <a:moveTo>
                        <a:pt x="31115" y="1"/>
                      </a:moveTo>
                      <a:lnTo>
                        <a:pt x="1" y="38217"/>
                      </a:lnTo>
                      <a:lnTo>
                        <a:pt x="10899" y="38217"/>
                      </a:lnTo>
                      <a:lnTo>
                        <a:pt x="31115" y="13405"/>
                      </a:lnTo>
                      <a:lnTo>
                        <a:pt x="3111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50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18431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0" name="Google Shape;1030;p30"/>
                <p:cNvSpPr/>
                <p:nvPr/>
              </p:nvSpPr>
              <p:spPr>
                <a:xfrm>
                  <a:off x="7011514" y="8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58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1" name="Google Shape;1031;p30"/>
                <p:cNvSpPr/>
                <p:nvPr/>
              </p:nvSpPr>
              <p:spPr>
                <a:xfrm>
                  <a:off x="7773661" y="-294805"/>
                  <a:ext cx="1370349" cy="16830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16" h="38217" extrusionOk="0">
                      <a:moveTo>
                        <a:pt x="31115" y="1"/>
                      </a:moveTo>
                      <a:lnTo>
                        <a:pt x="1" y="38217"/>
                      </a:lnTo>
                      <a:lnTo>
                        <a:pt x="10899" y="38217"/>
                      </a:lnTo>
                      <a:lnTo>
                        <a:pt x="31115" y="13405"/>
                      </a:lnTo>
                      <a:lnTo>
                        <a:pt x="3111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2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32" name="Google Shape;1032;p30"/>
              <p:cNvSpPr/>
              <p:nvPr/>
            </p:nvSpPr>
            <p:spPr>
              <a:xfrm>
                <a:off x="6754575" y="2209363"/>
                <a:ext cx="2389434" cy="2934165"/>
              </a:xfrm>
              <a:custGeom>
                <a:avLst/>
                <a:gdLst/>
                <a:ahLst/>
                <a:cxnLst/>
                <a:rect l="l" t="t" r="r" b="b"/>
                <a:pathLst>
                  <a:path w="54256" h="66625" extrusionOk="0">
                    <a:moveTo>
                      <a:pt x="54255" y="1"/>
                    </a:moveTo>
                    <a:lnTo>
                      <a:pt x="0" y="66625"/>
                    </a:lnTo>
                    <a:lnTo>
                      <a:pt x="10917" y="66625"/>
                    </a:lnTo>
                    <a:lnTo>
                      <a:pt x="54255" y="13387"/>
                    </a:lnTo>
                    <a:lnTo>
                      <a:pt x="5425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29000">
                    <a:srgbClr val="87D2E4">
                      <a:alpha val="0"/>
                    </a:srgbClr>
                  </a:gs>
                  <a:gs pos="75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1033;p30"/>
              <p:cNvSpPr/>
              <p:nvPr/>
            </p:nvSpPr>
            <p:spPr>
              <a:xfrm>
                <a:off x="5735490" y="957482"/>
                <a:ext cx="3408520" cy="4186046"/>
              </a:xfrm>
              <a:custGeom>
                <a:avLst/>
                <a:gdLst/>
                <a:ahLst/>
                <a:cxnLst/>
                <a:rect l="l" t="t" r="r" b="b"/>
                <a:pathLst>
                  <a:path w="77396" h="95051" extrusionOk="0">
                    <a:moveTo>
                      <a:pt x="77395" y="1"/>
                    </a:moveTo>
                    <a:lnTo>
                      <a:pt x="0" y="95051"/>
                    </a:lnTo>
                    <a:lnTo>
                      <a:pt x="10916" y="95051"/>
                    </a:lnTo>
                    <a:lnTo>
                      <a:pt x="77395" y="13406"/>
                    </a:lnTo>
                    <a:lnTo>
                      <a:pt x="773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29000">
                    <a:srgbClr val="87D2E4">
                      <a:alpha val="0"/>
                    </a:srgbClr>
                  </a:gs>
                  <a:gs pos="75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30"/>
              <p:cNvSpPr/>
              <p:nvPr/>
            </p:nvSpPr>
            <p:spPr>
              <a:xfrm>
                <a:off x="471715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35" name="Google Shape;1035;p30"/>
              <p:cNvGrpSpPr/>
              <p:nvPr/>
            </p:nvGrpSpPr>
            <p:grpSpPr>
              <a:xfrm>
                <a:off x="791415" y="4009249"/>
                <a:ext cx="4360695" cy="1723858"/>
                <a:chOff x="791415" y="4009249"/>
                <a:chExt cx="4360695" cy="1723858"/>
              </a:xfrm>
            </p:grpSpPr>
            <p:sp>
              <p:nvSpPr>
                <p:cNvPr id="1036" name="Google Shape;1036;p30"/>
                <p:cNvSpPr/>
                <p:nvPr/>
              </p:nvSpPr>
              <p:spPr>
                <a:xfrm>
                  <a:off x="791415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7" name="Google Shape;1037;p30"/>
                <p:cNvSpPr/>
                <p:nvPr/>
              </p:nvSpPr>
              <p:spPr>
                <a:xfrm>
                  <a:off x="1785333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8" name="Google Shape;1038;p30"/>
                <p:cNvSpPr/>
                <p:nvPr/>
              </p:nvSpPr>
              <p:spPr>
                <a:xfrm>
                  <a:off x="2744296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9" name="Google Shape;1039;p30"/>
                <p:cNvSpPr/>
                <p:nvPr/>
              </p:nvSpPr>
              <p:spPr>
                <a:xfrm>
                  <a:off x="3748202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040" name="Google Shape;1040;p30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" name="Google Shape;1041;p30"/>
          <p:cNvGrpSpPr/>
          <p:nvPr/>
        </p:nvGrpSpPr>
        <p:grpSpPr>
          <a:xfrm rot="-2700000" flipH="1">
            <a:off x="8113716" y="-819910"/>
            <a:ext cx="732250" cy="3055771"/>
            <a:chOff x="3615675" y="367825"/>
            <a:chExt cx="808650" cy="3374600"/>
          </a:xfrm>
        </p:grpSpPr>
        <p:sp>
          <p:nvSpPr>
            <p:cNvPr id="1042" name="Google Shape;1042;p30"/>
            <p:cNvSpPr/>
            <p:nvPr/>
          </p:nvSpPr>
          <p:spPr>
            <a:xfrm>
              <a:off x="3663733" y="2002850"/>
              <a:ext cx="714802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30"/>
            <p:cNvSpPr/>
            <p:nvPr/>
          </p:nvSpPr>
          <p:spPr>
            <a:xfrm>
              <a:off x="3649500" y="367825"/>
              <a:ext cx="774825" cy="3374600"/>
            </a:xfrm>
            <a:custGeom>
              <a:avLst/>
              <a:gdLst/>
              <a:ahLst/>
              <a:cxnLst/>
              <a:rect l="l" t="t" r="r" b="b"/>
              <a:pathLst>
                <a:path w="30993" h="134984" extrusionOk="0">
                  <a:moveTo>
                    <a:pt x="29058" y="0"/>
                  </a:moveTo>
                  <a:cubicBezTo>
                    <a:pt x="28728" y="0"/>
                    <a:pt x="28392" y="245"/>
                    <a:pt x="28444" y="664"/>
                  </a:cubicBezTo>
                  <a:cubicBezTo>
                    <a:pt x="28476" y="790"/>
                    <a:pt x="29640" y="10229"/>
                    <a:pt x="14600" y="17592"/>
                  </a:cubicBezTo>
                  <a:cubicBezTo>
                    <a:pt x="1196" y="24136"/>
                    <a:pt x="1" y="31845"/>
                    <a:pt x="32" y="34048"/>
                  </a:cubicBezTo>
                  <a:cubicBezTo>
                    <a:pt x="95" y="36250"/>
                    <a:pt x="1196" y="43927"/>
                    <a:pt x="14600" y="50503"/>
                  </a:cubicBezTo>
                  <a:cubicBezTo>
                    <a:pt x="29640" y="57866"/>
                    <a:pt x="28444" y="67305"/>
                    <a:pt x="28444" y="67399"/>
                  </a:cubicBezTo>
                  <a:cubicBezTo>
                    <a:pt x="28444" y="67399"/>
                    <a:pt x="28444" y="67431"/>
                    <a:pt x="28444" y="67462"/>
                  </a:cubicBezTo>
                  <a:lnTo>
                    <a:pt x="28444" y="67525"/>
                  </a:lnTo>
                  <a:cubicBezTo>
                    <a:pt x="28444" y="67557"/>
                    <a:pt x="28444" y="67588"/>
                    <a:pt x="28444" y="67620"/>
                  </a:cubicBezTo>
                  <a:cubicBezTo>
                    <a:pt x="28476" y="67714"/>
                    <a:pt x="29640" y="77153"/>
                    <a:pt x="14600" y="84516"/>
                  </a:cubicBezTo>
                  <a:cubicBezTo>
                    <a:pt x="1196" y="91060"/>
                    <a:pt x="1" y="98769"/>
                    <a:pt x="32" y="100971"/>
                  </a:cubicBezTo>
                  <a:cubicBezTo>
                    <a:pt x="95" y="103174"/>
                    <a:pt x="1196" y="110851"/>
                    <a:pt x="14600" y="117427"/>
                  </a:cubicBezTo>
                  <a:cubicBezTo>
                    <a:pt x="29640" y="124758"/>
                    <a:pt x="28444" y="134197"/>
                    <a:pt x="28444" y="134292"/>
                  </a:cubicBezTo>
                  <a:cubicBezTo>
                    <a:pt x="28413" y="134638"/>
                    <a:pt x="28633" y="134921"/>
                    <a:pt x="28948" y="134984"/>
                  </a:cubicBezTo>
                  <a:lnTo>
                    <a:pt x="29042" y="134984"/>
                  </a:lnTo>
                  <a:cubicBezTo>
                    <a:pt x="29357" y="134984"/>
                    <a:pt x="29608" y="134764"/>
                    <a:pt x="29640" y="134449"/>
                  </a:cubicBezTo>
                  <a:cubicBezTo>
                    <a:pt x="29703" y="134040"/>
                    <a:pt x="30993" y="124097"/>
                    <a:pt x="15135" y="116326"/>
                  </a:cubicBezTo>
                  <a:cubicBezTo>
                    <a:pt x="2329" y="110065"/>
                    <a:pt x="1228" y="102985"/>
                    <a:pt x="1259" y="100940"/>
                  </a:cubicBezTo>
                  <a:cubicBezTo>
                    <a:pt x="1259" y="98926"/>
                    <a:pt x="2329" y="91815"/>
                    <a:pt x="15135" y="85554"/>
                  </a:cubicBezTo>
                  <a:cubicBezTo>
                    <a:pt x="30552" y="78003"/>
                    <a:pt x="29766" y="68406"/>
                    <a:pt x="29640" y="67494"/>
                  </a:cubicBezTo>
                  <a:cubicBezTo>
                    <a:pt x="29766" y="66550"/>
                    <a:pt x="30552" y="56953"/>
                    <a:pt x="15135" y="49433"/>
                  </a:cubicBezTo>
                  <a:cubicBezTo>
                    <a:pt x="2329" y="43141"/>
                    <a:pt x="1228" y="36061"/>
                    <a:pt x="1259" y="34048"/>
                  </a:cubicBezTo>
                  <a:cubicBezTo>
                    <a:pt x="1259" y="32002"/>
                    <a:pt x="2329" y="24892"/>
                    <a:pt x="15135" y="18630"/>
                  </a:cubicBezTo>
                  <a:cubicBezTo>
                    <a:pt x="30993" y="10859"/>
                    <a:pt x="29703" y="916"/>
                    <a:pt x="29640" y="507"/>
                  </a:cubicBezTo>
                  <a:cubicBezTo>
                    <a:pt x="29584" y="157"/>
                    <a:pt x="29323" y="0"/>
                    <a:pt x="290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30"/>
            <p:cNvSpPr/>
            <p:nvPr/>
          </p:nvSpPr>
          <p:spPr>
            <a:xfrm>
              <a:off x="3764350" y="31131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30"/>
            <p:cNvSpPr/>
            <p:nvPr/>
          </p:nvSpPr>
          <p:spPr>
            <a:xfrm>
              <a:off x="3764350" y="3463175"/>
              <a:ext cx="515250" cy="29900"/>
            </a:xfrm>
            <a:custGeom>
              <a:avLst/>
              <a:gdLst/>
              <a:ahLst/>
              <a:cxnLst/>
              <a:rect l="l" t="t" r="r" b="b"/>
              <a:pathLst>
                <a:path w="20610" h="1196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30"/>
            <p:cNvSpPr/>
            <p:nvPr/>
          </p:nvSpPr>
          <p:spPr>
            <a:xfrm>
              <a:off x="3668400" y="2975475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1"/>
                  </a:moveTo>
                  <a:cubicBezTo>
                    <a:pt x="0" y="1"/>
                    <a:pt x="0" y="1165"/>
                    <a:pt x="787" y="1165"/>
                  </a:cubicBezTo>
                  <a:lnTo>
                    <a:pt x="27437" y="1165"/>
                  </a:lnTo>
                  <a:cubicBezTo>
                    <a:pt x="28223" y="1165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30"/>
            <p:cNvSpPr/>
            <p:nvPr/>
          </p:nvSpPr>
          <p:spPr>
            <a:xfrm>
              <a:off x="3651075" y="2837025"/>
              <a:ext cx="739425" cy="29925"/>
            </a:xfrm>
            <a:custGeom>
              <a:avLst/>
              <a:gdLst/>
              <a:ahLst/>
              <a:cxnLst/>
              <a:rect l="l" t="t" r="r" b="b"/>
              <a:pathLst>
                <a:path w="29577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28790" y="1197"/>
                  </a:lnTo>
                  <a:cubicBezTo>
                    <a:pt x="29577" y="1197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30"/>
            <p:cNvSpPr/>
            <p:nvPr/>
          </p:nvSpPr>
          <p:spPr>
            <a:xfrm>
              <a:off x="3714000" y="269937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1"/>
                  </a:moveTo>
                  <a:cubicBezTo>
                    <a:pt x="1" y="1"/>
                    <a:pt x="1" y="1165"/>
                    <a:pt x="788" y="1165"/>
                  </a:cubicBezTo>
                  <a:lnTo>
                    <a:pt x="23788" y="1165"/>
                  </a:lnTo>
                  <a:cubicBezTo>
                    <a:pt x="24574" y="1165"/>
                    <a:pt x="24574" y="1"/>
                    <a:pt x="23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30"/>
            <p:cNvSpPr/>
            <p:nvPr/>
          </p:nvSpPr>
          <p:spPr>
            <a:xfrm>
              <a:off x="3764350" y="1431375"/>
              <a:ext cx="515250" cy="29125"/>
            </a:xfrm>
            <a:custGeom>
              <a:avLst/>
              <a:gdLst/>
              <a:ahLst/>
              <a:cxnLst/>
              <a:rect l="l" t="t" r="r" b="b"/>
              <a:pathLst>
                <a:path w="20610" h="1165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19854" y="1165"/>
                  </a:lnTo>
                  <a:cubicBezTo>
                    <a:pt x="20609" y="1165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30"/>
            <p:cNvSpPr/>
            <p:nvPr/>
          </p:nvSpPr>
          <p:spPr>
            <a:xfrm>
              <a:off x="3764350" y="63377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30"/>
            <p:cNvSpPr/>
            <p:nvPr/>
          </p:nvSpPr>
          <p:spPr>
            <a:xfrm>
              <a:off x="3668400" y="1292950"/>
              <a:ext cx="705600" cy="29900"/>
            </a:xfrm>
            <a:custGeom>
              <a:avLst/>
              <a:gdLst/>
              <a:ahLst/>
              <a:cxnLst/>
              <a:rect l="l" t="t" r="r" b="b"/>
              <a:pathLst>
                <a:path w="28224" h="1196" extrusionOk="0">
                  <a:moveTo>
                    <a:pt x="787" y="0"/>
                  </a:moveTo>
                  <a:cubicBezTo>
                    <a:pt x="0" y="0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30"/>
            <p:cNvSpPr/>
            <p:nvPr/>
          </p:nvSpPr>
          <p:spPr>
            <a:xfrm>
              <a:off x="3668400" y="497700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0"/>
                  </a:moveTo>
                  <a:cubicBezTo>
                    <a:pt x="0" y="0"/>
                    <a:pt x="0" y="1164"/>
                    <a:pt x="787" y="1164"/>
                  </a:cubicBezTo>
                  <a:lnTo>
                    <a:pt x="27437" y="1164"/>
                  </a:lnTo>
                  <a:cubicBezTo>
                    <a:pt x="28223" y="1164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30"/>
            <p:cNvSpPr/>
            <p:nvPr/>
          </p:nvSpPr>
          <p:spPr>
            <a:xfrm>
              <a:off x="3651075" y="1155275"/>
              <a:ext cx="739425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30"/>
            <p:cNvSpPr/>
            <p:nvPr/>
          </p:nvSpPr>
          <p:spPr>
            <a:xfrm>
              <a:off x="3714000" y="1016850"/>
              <a:ext cx="597075" cy="29900"/>
            </a:xfrm>
            <a:custGeom>
              <a:avLst/>
              <a:gdLst/>
              <a:ahLst/>
              <a:cxnLst/>
              <a:rect l="l" t="t" r="r" b="b"/>
              <a:pathLst>
                <a:path w="23883" h="1196" extrusionOk="0">
                  <a:moveTo>
                    <a:pt x="788" y="0"/>
                  </a:moveTo>
                  <a:cubicBezTo>
                    <a:pt x="1" y="0"/>
                    <a:pt x="1" y="1196"/>
                    <a:pt x="788" y="1196"/>
                  </a:cubicBezTo>
                  <a:lnTo>
                    <a:pt x="23882" y="1196"/>
                  </a:lnTo>
                  <a:cubicBezTo>
                    <a:pt x="23536" y="787"/>
                    <a:pt x="23253" y="409"/>
                    <a:pt x="22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30"/>
            <p:cNvSpPr/>
            <p:nvPr/>
          </p:nvSpPr>
          <p:spPr>
            <a:xfrm>
              <a:off x="3764350" y="23029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19854" y="1197"/>
                  </a:lnTo>
                  <a:cubicBezTo>
                    <a:pt x="20609" y="1197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30"/>
            <p:cNvSpPr/>
            <p:nvPr/>
          </p:nvSpPr>
          <p:spPr>
            <a:xfrm>
              <a:off x="3668400" y="2165275"/>
              <a:ext cx="705600" cy="29925"/>
            </a:xfrm>
            <a:custGeom>
              <a:avLst/>
              <a:gdLst/>
              <a:ahLst/>
              <a:cxnLst/>
              <a:rect l="l" t="t" r="r" b="b"/>
              <a:pathLst>
                <a:path w="28224" h="1197" extrusionOk="0">
                  <a:moveTo>
                    <a:pt x="787" y="1"/>
                  </a:moveTo>
                  <a:cubicBezTo>
                    <a:pt x="0" y="1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30"/>
            <p:cNvSpPr/>
            <p:nvPr/>
          </p:nvSpPr>
          <p:spPr>
            <a:xfrm>
              <a:off x="3714000" y="184042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0"/>
                  </a:moveTo>
                  <a:cubicBezTo>
                    <a:pt x="1" y="0"/>
                    <a:pt x="1" y="1164"/>
                    <a:pt x="788" y="1164"/>
                  </a:cubicBezTo>
                  <a:lnTo>
                    <a:pt x="23788" y="1164"/>
                  </a:lnTo>
                  <a:cubicBezTo>
                    <a:pt x="24574" y="1164"/>
                    <a:pt x="24574" y="0"/>
                    <a:pt x="237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30"/>
            <p:cNvSpPr/>
            <p:nvPr/>
          </p:nvSpPr>
          <p:spPr>
            <a:xfrm>
              <a:off x="3618050" y="367900"/>
              <a:ext cx="774025" cy="3374525"/>
            </a:xfrm>
            <a:custGeom>
              <a:avLst/>
              <a:gdLst/>
              <a:ahLst/>
              <a:cxnLst/>
              <a:rect l="l" t="t" r="r" b="b"/>
              <a:pathLst>
                <a:path w="30961" h="134981" extrusionOk="0">
                  <a:moveTo>
                    <a:pt x="1926" y="0"/>
                  </a:moveTo>
                  <a:cubicBezTo>
                    <a:pt x="1666" y="0"/>
                    <a:pt x="1409" y="157"/>
                    <a:pt x="1353" y="504"/>
                  </a:cubicBezTo>
                  <a:cubicBezTo>
                    <a:pt x="1322" y="944"/>
                    <a:pt x="0" y="10887"/>
                    <a:pt x="15858" y="18627"/>
                  </a:cubicBezTo>
                  <a:cubicBezTo>
                    <a:pt x="28664" y="24920"/>
                    <a:pt x="29765" y="31999"/>
                    <a:pt x="29734" y="34013"/>
                  </a:cubicBezTo>
                  <a:cubicBezTo>
                    <a:pt x="29702" y="36058"/>
                    <a:pt x="28664" y="43169"/>
                    <a:pt x="15858" y="49430"/>
                  </a:cubicBezTo>
                  <a:cubicBezTo>
                    <a:pt x="441" y="56982"/>
                    <a:pt x="1227" y="66578"/>
                    <a:pt x="1353" y="67491"/>
                  </a:cubicBezTo>
                  <a:cubicBezTo>
                    <a:pt x="1227" y="68403"/>
                    <a:pt x="441" y="78000"/>
                    <a:pt x="15858" y="85551"/>
                  </a:cubicBezTo>
                  <a:cubicBezTo>
                    <a:pt x="28664" y="91812"/>
                    <a:pt x="29765" y="98923"/>
                    <a:pt x="29734" y="100937"/>
                  </a:cubicBezTo>
                  <a:cubicBezTo>
                    <a:pt x="29702" y="102982"/>
                    <a:pt x="28664" y="110062"/>
                    <a:pt x="15858" y="116354"/>
                  </a:cubicBezTo>
                  <a:cubicBezTo>
                    <a:pt x="0" y="124094"/>
                    <a:pt x="1322" y="134037"/>
                    <a:pt x="1353" y="134478"/>
                  </a:cubicBezTo>
                  <a:cubicBezTo>
                    <a:pt x="1385" y="134761"/>
                    <a:pt x="1636" y="134981"/>
                    <a:pt x="1951" y="134981"/>
                  </a:cubicBezTo>
                  <a:lnTo>
                    <a:pt x="2045" y="134981"/>
                  </a:lnTo>
                  <a:cubicBezTo>
                    <a:pt x="2360" y="134950"/>
                    <a:pt x="2580" y="134635"/>
                    <a:pt x="2517" y="134320"/>
                  </a:cubicBezTo>
                  <a:cubicBezTo>
                    <a:pt x="2517" y="134226"/>
                    <a:pt x="1353" y="124787"/>
                    <a:pt x="16393" y="117424"/>
                  </a:cubicBezTo>
                  <a:cubicBezTo>
                    <a:pt x="29797" y="110880"/>
                    <a:pt x="30961" y="103171"/>
                    <a:pt x="30929" y="100968"/>
                  </a:cubicBezTo>
                  <a:cubicBezTo>
                    <a:pt x="30898" y="98766"/>
                    <a:pt x="29797" y="91089"/>
                    <a:pt x="16393" y="84544"/>
                  </a:cubicBezTo>
                  <a:cubicBezTo>
                    <a:pt x="1353" y="77182"/>
                    <a:pt x="2517" y="67742"/>
                    <a:pt x="2517" y="67648"/>
                  </a:cubicBezTo>
                  <a:cubicBezTo>
                    <a:pt x="2517" y="67617"/>
                    <a:pt x="2517" y="67585"/>
                    <a:pt x="2517" y="67554"/>
                  </a:cubicBezTo>
                  <a:lnTo>
                    <a:pt x="2517" y="67491"/>
                  </a:lnTo>
                  <a:cubicBezTo>
                    <a:pt x="2517" y="67459"/>
                    <a:pt x="2517" y="67428"/>
                    <a:pt x="2517" y="67396"/>
                  </a:cubicBezTo>
                  <a:cubicBezTo>
                    <a:pt x="2517" y="67302"/>
                    <a:pt x="1353" y="57863"/>
                    <a:pt x="16393" y="50500"/>
                  </a:cubicBezTo>
                  <a:cubicBezTo>
                    <a:pt x="29797" y="43924"/>
                    <a:pt x="30961" y="36247"/>
                    <a:pt x="30929" y="34045"/>
                  </a:cubicBezTo>
                  <a:cubicBezTo>
                    <a:pt x="30898" y="31842"/>
                    <a:pt x="29797" y="24165"/>
                    <a:pt x="16393" y="17589"/>
                  </a:cubicBezTo>
                  <a:cubicBezTo>
                    <a:pt x="1353" y="10226"/>
                    <a:pt x="2517" y="787"/>
                    <a:pt x="2517" y="693"/>
                  </a:cubicBezTo>
                  <a:cubicBezTo>
                    <a:pt x="2588" y="253"/>
                    <a:pt x="2255" y="0"/>
                    <a:pt x="1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30"/>
            <p:cNvSpPr/>
            <p:nvPr/>
          </p:nvSpPr>
          <p:spPr>
            <a:xfrm>
              <a:off x="3698275" y="9885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30"/>
            <p:cNvSpPr/>
            <p:nvPr/>
          </p:nvSpPr>
          <p:spPr>
            <a:xfrm>
              <a:off x="3615675" y="1130125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0" y="2675"/>
                    <a:pt x="3430" y="1731"/>
                  </a:cubicBezTo>
                  <a:cubicBezTo>
                    <a:pt x="3430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30"/>
            <p:cNvSpPr/>
            <p:nvPr/>
          </p:nvSpPr>
          <p:spPr>
            <a:xfrm>
              <a:off x="4318900" y="4536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0"/>
                  </a:moveTo>
                  <a:cubicBezTo>
                    <a:pt x="787" y="0"/>
                    <a:pt x="1" y="755"/>
                    <a:pt x="1" y="1699"/>
                  </a:cubicBezTo>
                  <a:cubicBezTo>
                    <a:pt x="1" y="2643"/>
                    <a:pt x="787" y="3398"/>
                    <a:pt x="1731" y="3398"/>
                  </a:cubicBezTo>
                  <a:cubicBezTo>
                    <a:pt x="2675" y="3398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30"/>
            <p:cNvSpPr/>
            <p:nvPr/>
          </p:nvSpPr>
          <p:spPr>
            <a:xfrm>
              <a:off x="3732100" y="1397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44"/>
                    <a:pt x="756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30"/>
            <p:cNvSpPr/>
            <p:nvPr/>
          </p:nvSpPr>
          <p:spPr>
            <a:xfrm>
              <a:off x="4225300" y="2278550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3"/>
                    <a:pt x="787" y="3430"/>
                    <a:pt x="1731" y="3430"/>
                  </a:cubicBezTo>
                  <a:cubicBezTo>
                    <a:pt x="2675" y="3430"/>
                    <a:pt x="3430" y="2643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30"/>
            <p:cNvSpPr/>
            <p:nvPr/>
          </p:nvSpPr>
          <p:spPr>
            <a:xfrm>
              <a:off x="3633775" y="2950300"/>
              <a:ext cx="84975" cy="85775"/>
            </a:xfrm>
            <a:custGeom>
              <a:avLst/>
              <a:gdLst/>
              <a:ahLst/>
              <a:cxnLst/>
              <a:rect l="l" t="t" r="r" b="b"/>
              <a:pathLst>
                <a:path w="3399" h="3431" extrusionOk="0">
                  <a:moveTo>
                    <a:pt x="1700" y="1"/>
                  </a:moveTo>
                  <a:cubicBezTo>
                    <a:pt x="756" y="1"/>
                    <a:pt x="1" y="787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399" y="2675"/>
                    <a:pt x="3399" y="1731"/>
                  </a:cubicBezTo>
                  <a:cubicBezTo>
                    <a:pt x="3399" y="787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30"/>
            <p:cNvSpPr/>
            <p:nvPr/>
          </p:nvSpPr>
          <p:spPr>
            <a:xfrm>
              <a:off x="4227650" y="604675"/>
              <a:ext cx="84975" cy="85750"/>
            </a:xfrm>
            <a:custGeom>
              <a:avLst/>
              <a:gdLst/>
              <a:ahLst/>
              <a:cxnLst/>
              <a:rect l="l" t="t" r="r" b="b"/>
              <a:pathLst>
                <a:path w="3399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00" y="3430"/>
                  </a:cubicBezTo>
                  <a:cubicBezTo>
                    <a:pt x="2644" y="3430"/>
                    <a:pt x="3399" y="2643"/>
                    <a:pt x="3399" y="1699"/>
                  </a:cubicBezTo>
                  <a:cubicBezTo>
                    <a:pt x="3399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30"/>
            <p:cNvSpPr/>
            <p:nvPr/>
          </p:nvSpPr>
          <p:spPr>
            <a:xfrm>
              <a:off x="3659725" y="1268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1" y="756"/>
                    <a:pt x="1" y="1700"/>
                  </a:cubicBezTo>
                  <a:cubicBezTo>
                    <a:pt x="1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30"/>
            <p:cNvSpPr/>
            <p:nvPr/>
          </p:nvSpPr>
          <p:spPr>
            <a:xfrm>
              <a:off x="4259125" y="1796375"/>
              <a:ext cx="85750" cy="84975"/>
            </a:xfrm>
            <a:custGeom>
              <a:avLst/>
              <a:gdLst/>
              <a:ahLst/>
              <a:cxnLst/>
              <a:rect l="l" t="t" r="r" b="b"/>
              <a:pathLst>
                <a:path w="3430" h="3399" extrusionOk="0">
                  <a:moveTo>
                    <a:pt x="1699" y="0"/>
                  </a:moveTo>
                  <a:cubicBezTo>
                    <a:pt x="756" y="0"/>
                    <a:pt x="0" y="755"/>
                    <a:pt x="0" y="1699"/>
                  </a:cubicBezTo>
                  <a:cubicBezTo>
                    <a:pt x="0" y="2643"/>
                    <a:pt x="756" y="3398"/>
                    <a:pt x="1699" y="3398"/>
                  </a:cubicBezTo>
                  <a:cubicBezTo>
                    <a:pt x="2643" y="3398"/>
                    <a:pt x="3430" y="2643"/>
                    <a:pt x="3430" y="1699"/>
                  </a:cubicBezTo>
                  <a:cubicBezTo>
                    <a:pt x="3430" y="755"/>
                    <a:pt x="2643" y="0"/>
                    <a:pt x="16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30"/>
            <p:cNvSpPr/>
            <p:nvPr/>
          </p:nvSpPr>
          <p:spPr>
            <a:xfrm>
              <a:off x="4322050" y="212910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87" y="0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30"/>
            <p:cNvSpPr/>
            <p:nvPr/>
          </p:nvSpPr>
          <p:spPr>
            <a:xfrm>
              <a:off x="3703000" y="2674200"/>
              <a:ext cx="85750" cy="85775"/>
            </a:xfrm>
            <a:custGeom>
              <a:avLst/>
              <a:gdLst/>
              <a:ahLst/>
              <a:cxnLst/>
              <a:rect l="l" t="t" r="r" b="b"/>
              <a:pathLst>
                <a:path w="3430" h="3431" extrusionOk="0">
                  <a:moveTo>
                    <a:pt x="1699" y="1"/>
                  </a:moveTo>
                  <a:cubicBezTo>
                    <a:pt x="756" y="1"/>
                    <a:pt x="0" y="787"/>
                    <a:pt x="0" y="1731"/>
                  </a:cubicBezTo>
                  <a:cubicBezTo>
                    <a:pt x="0" y="2675"/>
                    <a:pt x="756" y="3430"/>
                    <a:pt x="1699" y="3430"/>
                  </a:cubicBezTo>
                  <a:cubicBezTo>
                    <a:pt x="2643" y="3430"/>
                    <a:pt x="3430" y="2675"/>
                    <a:pt x="3430" y="1731"/>
                  </a:cubicBezTo>
                  <a:cubicBezTo>
                    <a:pt x="3430" y="787"/>
                    <a:pt x="2643" y="1"/>
                    <a:pt x="16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30"/>
            <p:cNvSpPr/>
            <p:nvPr/>
          </p:nvSpPr>
          <p:spPr>
            <a:xfrm>
              <a:off x="4225300" y="341990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30"/>
            <p:cNvSpPr/>
            <p:nvPr/>
          </p:nvSpPr>
          <p:spPr>
            <a:xfrm>
              <a:off x="3627475" y="281345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31" y="3430"/>
                  </a:cubicBezTo>
                  <a:cubicBezTo>
                    <a:pt x="2675" y="3430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30"/>
            <p:cNvSpPr/>
            <p:nvPr/>
          </p:nvSpPr>
          <p:spPr>
            <a:xfrm>
              <a:off x="3734450" y="30840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00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1" y="2675"/>
                    <a:pt x="3431" y="1700"/>
                  </a:cubicBezTo>
                  <a:cubicBezTo>
                    <a:pt x="3431" y="756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3" name="Google Shape;1073;p30"/>
          <p:cNvSpPr txBox="1">
            <a:spLocks noGrp="1"/>
          </p:cNvSpPr>
          <p:nvPr>
            <p:ph type="subTitle" idx="1"/>
          </p:nvPr>
        </p:nvSpPr>
        <p:spPr>
          <a:xfrm>
            <a:off x="777778" y="2576029"/>
            <a:ext cx="22878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1074" name="Google Shape;1074;p30"/>
          <p:cNvSpPr txBox="1">
            <a:spLocks noGrp="1"/>
          </p:cNvSpPr>
          <p:nvPr>
            <p:ph type="subTitle" idx="2"/>
          </p:nvPr>
        </p:nvSpPr>
        <p:spPr>
          <a:xfrm>
            <a:off x="777778" y="2947429"/>
            <a:ext cx="22878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75" name="Google Shape;1075;p30"/>
          <p:cNvSpPr txBox="1">
            <a:spLocks noGrp="1"/>
          </p:cNvSpPr>
          <p:nvPr>
            <p:ph type="subTitle" idx="3"/>
          </p:nvPr>
        </p:nvSpPr>
        <p:spPr>
          <a:xfrm>
            <a:off x="3428100" y="2576029"/>
            <a:ext cx="22878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1076" name="Google Shape;1076;p30"/>
          <p:cNvSpPr txBox="1">
            <a:spLocks noGrp="1"/>
          </p:cNvSpPr>
          <p:nvPr>
            <p:ph type="subTitle" idx="4"/>
          </p:nvPr>
        </p:nvSpPr>
        <p:spPr>
          <a:xfrm>
            <a:off x="3428100" y="2947429"/>
            <a:ext cx="22878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77" name="Google Shape;1077;p30"/>
          <p:cNvSpPr txBox="1">
            <a:spLocks noGrp="1"/>
          </p:cNvSpPr>
          <p:nvPr>
            <p:ph type="subTitle" idx="5"/>
          </p:nvPr>
        </p:nvSpPr>
        <p:spPr>
          <a:xfrm>
            <a:off x="6078422" y="2576029"/>
            <a:ext cx="22878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1078" name="Google Shape;1078;p30"/>
          <p:cNvSpPr txBox="1">
            <a:spLocks noGrp="1"/>
          </p:cNvSpPr>
          <p:nvPr>
            <p:ph type="subTitle" idx="6"/>
          </p:nvPr>
        </p:nvSpPr>
        <p:spPr>
          <a:xfrm>
            <a:off x="6078422" y="2947429"/>
            <a:ext cx="22878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79" name="Google Shape;1079;p30"/>
          <p:cNvSpPr txBox="1">
            <a:spLocks noGrp="1"/>
          </p:cNvSpPr>
          <p:nvPr>
            <p:ph type="title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2_1">
    <p:spTree>
      <p:nvGrpSpPr>
        <p:cNvPr id="1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31"/>
          <p:cNvSpPr txBox="1">
            <a:spLocks noGrp="1"/>
          </p:cNvSpPr>
          <p:nvPr>
            <p:ph type="subTitle" idx="1"/>
          </p:nvPr>
        </p:nvSpPr>
        <p:spPr>
          <a:xfrm>
            <a:off x="719544" y="3422872"/>
            <a:ext cx="23163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1082" name="Google Shape;1082;p31"/>
          <p:cNvSpPr txBox="1">
            <a:spLocks noGrp="1"/>
          </p:cNvSpPr>
          <p:nvPr>
            <p:ph type="subTitle" idx="2"/>
          </p:nvPr>
        </p:nvSpPr>
        <p:spPr>
          <a:xfrm>
            <a:off x="719544" y="3811097"/>
            <a:ext cx="23163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83" name="Google Shape;1083;p31"/>
          <p:cNvSpPr txBox="1">
            <a:spLocks noGrp="1"/>
          </p:cNvSpPr>
          <p:nvPr>
            <p:ph type="subTitle" idx="3"/>
          </p:nvPr>
        </p:nvSpPr>
        <p:spPr>
          <a:xfrm>
            <a:off x="3413842" y="3422872"/>
            <a:ext cx="23163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1084" name="Google Shape;1084;p31"/>
          <p:cNvSpPr txBox="1">
            <a:spLocks noGrp="1"/>
          </p:cNvSpPr>
          <p:nvPr>
            <p:ph type="subTitle" idx="4"/>
          </p:nvPr>
        </p:nvSpPr>
        <p:spPr>
          <a:xfrm>
            <a:off x="3413858" y="3811097"/>
            <a:ext cx="23163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85" name="Google Shape;1085;p31"/>
          <p:cNvSpPr txBox="1">
            <a:spLocks noGrp="1"/>
          </p:cNvSpPr>
          <p:nvPr>
            <p:ph type="subTitle" idx="5"/>
          </p:nvPr>
        </p:nvSpPr>
        <p:spPr>
          <a:xfrm>
            <a:off x="6108156" y="3422872"/>
            <a:ext cx="23163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1086" name="Google Shape;1086;p31"/>
          <p:cNvSpPr txBox="1">
            <a:spLocks noGrp="1"/>
          </p:cNvSpPr>
          <p:nvPr>
            <p:ph type="subTitle" idx="6"/>
          </p:nvPr>
        </p:nvSpPr>
        <p:spPr>
          <a:xfrm>
            <a:off x="6108156" y="3811097"/>
            <a:ext cx="23163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87" name="Google Shape;1087;p31"/>
          <p:cNvSpPr txBox="1">
            <a:spLocks noGrp="1"/>
          </p:cNvSpPr>
          <p:nvPr>
            <p:ph type="title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grpSp>
        <p:nvGrpSpPr>
          <p:cNvPr id="1088" name="Google Shape;1088;p31"/>
          <p:cNvGrpSpPr/>
          <p:nvPr/>
        </p:nvGrpSpPr>
        <p:grpSpPr>
          <a:xfrm>
            <a:off x="26" y="-294805"/>
            <a:ext cx="9136493" cy="6027911"/>
            <a:chOff x="26" y="-294805"/>
            <a:chExt cx="9136493" cy="6027911"/>
          </a:xfrm>
        </p:grpSpPr>
        <p:grpSp>
          <p:nvGrpSpPr>
            <p:cNvPr id="1089" name="Google Shape;1089;p31"/>
            <p:cNvGrpSpPr/>
            <p:nvPr/>
          </p:nvGrpSpPr>
          <p:grpSpPr>
            <a:xfrm>
              <a:off x="783924" y="-294805"/>
              <a:ext cx="8352595" cy="6027911"/>
              <a:chOff x="791415" y="-294805"/>
              <a:chExt cx="8352595" cy="6027911"/>
            </a:xfrm>
          </p:grpSpPr>
          <p:grpSp>
            <p:nvGrpSpPr>
              <p:cNvPr id="1090" name="Google Shape;1090;p31"/>
              <p:cNvGrpSpPr/>
              <p:nvPr/>
            </p:nvGrpSpPr>
            <p:grpSpPr>
              <a:xfrm>
                <a:off x="7011514" y="-294805"/>
                <a:ext cx="2132496" cy="5438332"/>
                <a:chOff x="7011514" y="-294805"/>
                <a:chExt cx="2132496" cy="5438332"/>
              </a:xfrm>
            </p:grpSpPr>
            <p:sp>
              <p:nvSpPr>
                <p:cNvPr id="1091" name="Google Shape;1091;p31"/>
                <p:cNvSpPr/>
                <p:nvPr/>
              </p:nvSpPr>
              <p:spPr>
                <a:xfrm>
                  <a:off x="7773661" y="3460451"/>
                  <a:ext cx="1370349" cy="16830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16" h="38217" extrusionOk="0">
                      <a:moveTo>
                        <a:pt x="31115" y="1"/>
                      </a:moveTo>
                      <a:lnTo>
                        <a:pt x="1" y="38217"/>
                      </a:lnTo>
                      <a:lnTo>
                        <a:pt x="10899" y="38217"/>
                      </a:lnTo>
                      <a:lnTo>
                        <a:pt x="31115" y="13405"/>
                      </a:lnTo>
                      <a:lnTo>
                        <a:pt x="3111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50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18431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2" name="Google Shape;1092;p31"/>
                <p:cNvSpPr/>
                <p:nvPr/>
              </p:nvSpPr>
              <p:spPr>
                <a:xfrm>
                  <a:off x="7011514" y="8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58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3" name="Google Shape;1093;p31"/>
                <p:cNvSpPr/>
                <p:nvPr/>
              </p:nvSpPr>
              <p:spPr>
                <a:xfrm>
                  <a:off x="7773661" y="-294805"/>
                  <a:ext cx="1370349" cy="16830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16" h="38217" extrusionOk="0">
                      <a:moveTo>
                        <a:pt x="31115" y="1"/>
                      </a:moveTo>
                      <a:lnTo>
                        <a:pt x="1" y="38217"/>
                      </a:lnTo>
                      <a:lnTo>
                        <a:pt x="10899" y="38217"/>
                      </a:lnTo>
                      <a:lnTo>
                        <a:pt x="31115" y="13405"/>
                      </a:lnTo>
                      <a:lnTo>
                        <a:pt x="3111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2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94" name="Google Shape;1094;p31"/>
              <p:cNvSpPr/>
              <p:nvPr/>
            </p:nvSpPr>
            <p:spPr>
              <a:xfrm>
                <a:off x="6754575" y="2209363"/>
                <a:ext cx="2389434" cy="2934165"/>
              </a:xfrm>
              <a:custGeom>
                <a:avLst/>
                <a:gdLst/>
                <a:ahLst/>
                <a:cxnLst/>
                <a:rect l="l" t="t" r="r" b="b"/>
                <a:pathLst>
                  <a:path w="54256" h="66625" extrusionOk="0">
                    <a:moveTo>
                      <a:pt x="54255" y="1"/>
                    </a:moveTo>
                    <a:lnTo>
                      <a:pt x="0" y="66625"/>
                    </a:lnTo>
                    <a:lnTo>
                      <a:pt x="10917" y="66625"/>
                    </a:lnTo>
                    <a:lnTo>
                      <a:pt x="54255" y="13387"/>
                    </a:lnTo>
                    <a:lnTo>
                      <a:pt x="5425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29000">
                    <a:srgbClr val="87D2E4">
                      <a:alpha val="0"/>
                    </a:srgbClr>
                  </a:gs>
                  <a:gs pos="75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1095;p31"/>
              <p:cNvSpPr/>
              <p:nvPr/>
            </p:nvSpPr>
            <p:spPr>
              <a:xfrm>
                <a:off x="5735490" y="957482"/>
                <a:ext cx="3408520" cy="4186046"/>
              </a:xfrm>
              <a:custGeom>
                <a:avLst/>
                <a:gdLst/>
                <a:ahLst/>
                <a:cxnLst/>
                <a:rect l="l" t="t" r="r" b="b"/>
                <a:pathLst>
                  <a:path w="77396" h="95051" extrusionOk="0">
                    <a:moveTo>
                      <a:pt x="77395" y="1"/>
                    </a:moveTo>
                    <a:lnTo>
                      <a:pt x="0" y="95051"/>
                    </a:lnTo>
                    <a:lnTo>
                      <a:pt x="10916" y="95051"/>
                    </a:lnTo>
                    <a:lnTo>
                      <a:pt x="77395" y="13406"/>
                    </a:lnTo>
                    <a:lnTo>
                      <a:pt x="773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29000">
                    <a:srgbClr val="87D2E4">
                      <a:alpha val="0"/>
                    </a:srgbClr>
                  </a:gs>
                  <a:gs pos="75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31"/>
              <p:cNvSpPr/>
              <p:nvPr/>
            </p:nvSpPr>
            <p:spPr>
              <a:xfrm>
                <a:off x="471715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97" name="Google Shape;1097;p31"/>
              <p:cNvGrpSpPr/>
              <p:nvPr/>
            </p:nvGrpSpPr>
            <p:grpSpPr>
              <a:xfrm>
                <a:off x="791415" y="4009249"/>
                <a:ext cx="4360695" cy="1723858"/>
                <a:chOff x="791415" y="4009249"/>
                <a:chExt cx="4360695" cy="1723858"/>
              </a:xfrm>
            </p:grpSpPr>
            <p:sp>
              <p:nvSpPr>
                <p:cNvPr id="1098" name="Google Shape;1098;p31"/>
                <p:cNvSpPr/>
                <p:nvPr/>
              </p:nvSpPr>
              <p:spPr>
                <a:xfrm>
                  <a:off x="791415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9" name="Google Shape;1099;p31"/>
                <p:cNvSpPr/>
                <p:nvPr/>
              </p:nvSpPr>
              <p:spPr>
                <a:xfrm>
                  <a:off x="1785333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0" name="Google Shape;1100;p31"/>
                <p:cNvSpPr/>
                <p:nvPr/>
              </p:nvSpPr>
              <p:spPr>
                <a:xfrm>
                  <a:off x="2744296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1" name="Google Shape;1101;p31"/>
                <p:cNvSpPr/>
                <p:nvPr/>
              </p:nvSpPr>
              <p:spPr>
                <a:xfrm>
                  <a:off x="3748202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102" name="Google Shape;1102;p31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3" name="Google Shape;1103;p31"/>
          <p:cNvGrpSpPr/>
          <p:nvPr/>
        </p:nvGrpSpPr>
        <p:grpSpPr>
          <a:xfrm rot="-2700000" flipH="1">
            <a:off x="7987760" y="-819910"/>
            <a:ext cx="732250" cy="3055771"/>
            <a:chOff x="3615675" y="367825"/>
            <a:chExt cx="808650" cy="3374600"/>
          </a:xfrm>
        </p:grpSpPr>
        <p:sp>
          <p:nvSpPr>
            <p:cNvPr id="1104" name="Google Shape;1104;p31"/>
            <p:cNvSpPr/>
            <p:nvPr/>
          </p:nvSpPr>
          <p:spPr>
            <a:xfrm>
              <a:off x="3663733" y="2002850"/>
              <a:ext cx="714802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31"/>
            <p:cNvSpPr/>
            <p:nvPr/>
          </p:nvSpPr>
          <p:spPr>
            <a:xfrm>
              <a:off x="3649500" y="367825"/>
              <a:ext cx="774825" cy="3374600"/>
            </a:xfrm>
            <a:custGeom>
              <a:avLst/>
              <a:gdLst/>
              <a:ahLst/>
              <a:cxnLst/>
              <a:rect l="l" t="t" r="r" b="b"/>
              <a:pathLst>
                <a:path w="30993" h="134984" extrusionOk="0">
                  <a:moveTo>
                    <a:pt x="29058" y="0"/>
                  </a:moveTo>
                  <a:cubicBezTo>
                    <a:pt x="28728" y="0"/>
                    <a:pt x="28392" y="245"/>
                    <a:pt x="28444" y="664"/>
                  </a:cubicBezTo>
                  <a:cubicBezTo>
                    <a:pt x="28476" y="790"/>
                    <a:pt x="29640" y="10229"/>
                    <a:pt x="14600" y="17592"/>
                  </a:cubicBezTo>
                  <a:cubicBezTo>
                    <a:pt x="1196" y="24136"/>
                    <a:pt x="1" y="31845"/>
                    <a:pt x="32" y="34048"/>
                  </a:cubicBezTo>
                  <a:cubicBezTo>
                    <a:pt x="95" y="36250"/>
                    <a:pt x="1196" y="43927"/>
                    <a:pt x="14600" y="50503"/>
                  </a:cubicBezTo>
                  <a:cubicBezTo>
                    <a:pt x="29640" y="57866"/>
                    <a:pt x="28444" y="67305"/>
                    <a:pt x="28444" y="67399"/>
                  </a:cubicBezTo>
                  <a:cubicBezTo>
                    <a:pt x="28444" y="67399"/>
                    <a:pt x="28444" y="67431"/>
                    <a:pt x="28444" y="67462"/>
                  </a:cubicBezTo>
                  <a:lnTo>
                    <a:pt x="28444" y="67525"/>
                  </a:lnTo>
                  <a:cubicBezTo>
                    <a:pt x="28444" y="67557"/>
                    <a:pt x="28444" y="67588"/>
                    <a:pt x="28444" y="67620"/>
                  </a:cubicBezTo>
                  <a:cubicBezTo>
                    <a:pt x="28476" y="67714"/>
                    <a:pt x="29640" y="77153"/>
                    <a:pt x="14600" y="84516"/>
                  </a:cubicBezTo>
                  <a:cubicBezTo>
                    <a:pt x="1196" y="91060"/>
                    <a:pt x="1" y="98769"/>
                    <a:pt x="32" y="100971"/>
                  </a:cubicBezTo>
                  <a:cubicBezTo>
                    <a:pt x="95" y="103174"/>
                    <a:pt x="1196" y="110851"/>
                    <a:pt x="14600" y="117427"/>
                  </a:cubicBezTo>
                  <a:cubicBezTo>
                    <a:pt x="29640" y="124758"/>
                    <a:pt x="28444" y="134197"/>
                    <a:pt x="28444" y="134292"/>
                  </a:cubicBezTo>
                  <a:cubicBezTo>
                    <a:pt x="28413" y="134638"/>
                    <a:pt x="28633" y="134921"/>
                    <a:pt x="28948" y="134984"/>
                  </a:cubicBezTo>
                  <a:lnTo>
                    <a:pt x="29042" y="134984"/>
                  </a:lnTo>
                  <a:cubicBezTo>
                    <a:pt x="29357" y="134984"/>
                    <a:pt x="29608" y="134764"/>
                    <a:pt x="29640" y="134449"/>
                  </a:cubicBezTo>
                  <a:cubicBezTo>
                    <a:pt x="29703" y="134040"/>
                    <a:pt x="30993" y="124097"/>
                    <a:pt x="15135" y="116326"/>
                  </a:cubicBezTo>
                  <a:cubicBezTo>
                    <a:pt x="2329" y="110065"/>
                    <a:pt x="1228" y="102985"/>
                    <a:pt x="1259" y="100940"/>
                  </a:cubicBezTo>
                  <a:cubicBezTo>
                    <a:pt x="1259" y="98926"/>
                    <a:pt x="2329" y="91815"/>
                    <a:pt x="15135" y="85554"/>
                  </a:cubicBezTo>
                  <a:cubicBezTo>
                    <a:pt x="30552" y="78003"/>
                    <a:pt x="29766" y="68406"/>
                    <a:pt x="29640" y="67494"/>
                  </a:cubicBezTo>
                  <a:cubicBezTo>
                    <a:pt x="29766" y="66550"/>
                    <a:pt x="30552" y="56953"/>
                    <a:pt x="15135" y="49433"/>
                  </a:cubicBezTo>
                  <a:cubicBezTo>
                    <a:pt x="2329" y="43141"/>
                    <a:pt x="1228" y="36061"/>
                    <a:pt x="1259" y="34048"/>
                  </a:cubicBezTo>
                  <a:cubicBezTo>
                    <a:pt x="1259" y="32002"/>
                    <a:pt x="2329" y="24892"/>
                    <a:pt x="15135" y="18630"/>
                  </a:cubicBezTo>
                  <a:cubicBezTo>
                    <a:pt x="30993" y="10859"/>
                    <a:pt x="29703" y="916"/>
                    <a:pt x="29640" y="507"/>
                  </a:cubicBezTo>
                  <a:cubicBezTo>
                    <a:pt x="29584" y="157"/>
                    <a:pt x="29323" y="0"/>
                    <a:pt x="290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31"/>
            <p:cNvSpPr/>
            <p:nvPr/>
          </p:nvSpPr>
          <p:spPr>
            <a:xfrm>
              <a:off x="3764350" y="31131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1"/>
            <p:cNvSpPr/>
            <p:nvPr/>
          </p:nvSpPr>
          <p:spPr>
            <a:xfrm>
              <a:off x="3764350" y="3463175"/>
              <a:ext cx="515250" cy="29900"/>
            </a:xfrm>
            <a:custGeom>
              <a:avLst/>
              <a:gdLst/>
              <a:ahLst/>
              <a:cxnLst/>
              <a:rect l="l" t="t" r="r" b="b"/>
              <a:pathLst>
                <a:path w="20610" h="1196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1"/>
            <p:cNvSpPr/>
            <p:nvPr/>
          </p:nvSpPr>
          <p:spPr>
            <a:xfrm>
              <a:off x="3668400" y="2975475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1"/>
                  </a:moveTo>
                  <a:cubicBezTo>
                    <a:pt x="0" y="1"/>
                    <a:pt x="0" y="1165"/>
                    <a:pt x="787" y="1165"/>
                  </a:cubicBezTo>
                  <a:lnTo>
                    <a:pt x="27437" y="1165"/>
                  </a:lnTo>
                  <a:cubicBezTo>
                    <a:pt x="28223" y="1165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1"/>
            <p:cNvSpPr/>
            <p:nvPr/>
          </p:nvSpPr>
          <p:spPr>
            <a:xfrm>
              <a:off x="3651075" y="2837025"/>
              <a:ext cx="739425" cy="29925"/>
            </a:xfrm>
            <a:custGeom>
              <a:avLst/>
              <a:gdLst/>
              <a:ahLst/>
              <a:cxnLst/>
              <a:rect l="l" t="t" r="r" b="b"/>
              <a:pathLst>
                <a:path w="29577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28790" y="1197"/>
                  </a:lnTo>
                  <a:cubicBezTo>
                    <a:pt x="29577" y="1197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1"/>
            <p:cNvSpPr/>
            <p:nvPr/>
          </p:nvSpPr>
          <p:spPr>
            <a:xfrm>
              <a:off x="3714000" y="269937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1"/>
                  </a:moveTo>
                  <a:cubicBezTo>
                    <a:pt x="1" y="1"/>
                    <a:pt x="1" y="1165"/>
                    <a:pt x="788" y="1165"/>
                  </a:cubicBezTo>
                  <a:lnTo>
                    <a:pt x="23788" y="1165"/>
                  </a:lnTo>
                  <a:cubicBezTo>
                    <a:pt x="24574" y="1165"/>
                    <a:pt x="24574" y="1"/>
                    <a:pt x="23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1"/>
            <p:cNvSpPr/>
            <p:nvPr/>
          </p:nvSpPr>
          <p:spPr>
            <a:xfrm>
              <a:off x="3764350" y="1431375"/>
              <a:ext cx="515250" cy="29125"/>
            </a:xfrm>
            <a:custGeom>
              <a:avLst/>
              <a:gdLst/>
              <a:ahLst/>
              <a:cxnLst/>
              <a:rect l="l" t="t" r="r" b="b"/>
              <a:pathLst>
                <a:path w="20610" h="1165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19854" y="1165"/>
                  </a:lnTo>
                  <a:cubicBezTo>
                    <a:pt x="20609" y="1165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1"/>
            <p:cNvSpPr/>
            <p:nvPr/>
          </p:nvSpPr>
          <p:spPr>
            <a:xfrm>
              <a:off x="3764350" y="63377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31"/>
            <p:cNvSpPr/>
            <p:nvPr/>
          </p:nvSpPr>
          <p:spPr>
            <a:xfrm>
              <a:off x="3668400" y="1292950"/>
              <a:ext cx="705600" cy="29900"/>
            </a:xfrm>
            <a:custGeom>
              <a:avLst/>
              <a:gdLst/>
              <a:ahLst/>
              <a:cxnLst/>
              <a:rect l="l" t="t" r="r" b="b"/>
              <a:pathLst>
                <a:path w="28224" h="1196" extrusionOk="0">
                  <a:moveTo>
                    <a:pt x="787" y="0"/>
                  </a:moveTo>
                  <a:cubicBezTo>
                    <a:pt x="0" y="0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1"/>
            <p:cNvSpPr/>
            <p:nvPr/>
          </p:nvSpPr>
          <p:spPr>
            <a:xfrm>
              <a:off x="3668400" y="497700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0"/>
                  </a:moveTo>
                  <a:cubicBezTo>
                    <a:pt x="0" y="0"/>
                    <a:pt x="0" y="1164"/>
                    <a:pt x="787" y="1164"/>
                  </a:cubicBezTo>
                  <a:lnTo>
                    <a:pt x="27437" y="1164"/>
                  </a:lnTo>
                  <a:cubicBezTo>
                    <a:pt x="28223" y="1164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31"/>
            <p:cNvSpPr/>
            <p:nvPr/>
          </p:nvSpPr>
          <p:spPr>
            <a:xfrm>
              <a:off x="3651075" y="1155275"/>
              <a:ext cx="739425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31"/>
            <p:cNvSpPr/>
            <p:nvPr/>
          </p:nvSpPr>
          <p:spPr>
            <a:xfrm>
              <a:off x="3714000" y="1016850"/>
              <a:ext cx="597075" cy="29900"/>
            </a:xfrm>
            <a:custGeom>
              <a:avLst/>
              <a:gdLst/>
              <a:ahLst/>
              <a:cxnLst/>
              <a:rect l="l" t="t" r="r" b="b"/>
              <a:pathLst>
                <a:path w="23883" h="1196" extrusionOk="0">
                  <a:moveTo>
                    <a:pt x="788" y="0"/>
                  </a:moveTo>
                  <a:cubicBezTo>
                    <a:pt x="1" y="0"/>
                    <a:pt x="1" y="1196"/>
                    <a:pt x="788" y="1196"/>
                  </a:cubicBezTo>
                  <a:lnTo>
                    <a:pt x="23882" y="1196"/>
                  </a:lnTo>
                  <a:cubicBezTo>
                    <a:pt x="23536" y="787"/>
                    <a:pt x="23253" y="409"/>
                    <a:pt x="22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31"/>
            <p:cNvSpPr/>
            <p:nvPr/>
          </p:nvSpPr>
          <p:spPr>
            <a:xfrm>
              <a:off x="3764350" y="23029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19854" y="1197"/>
                  </a:lnTo>
                  <a:cubicBezTo>
                    <a:pt x="20609" y="1197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31"/>
            <p:cNvSpPr/>
            <p:nvPr/>
          </p:nvSpPr>
          <p:spPr>
            <a:xfrm>
              <a:off x="3668400" y="2165275"/>
              <a:ext cx="705600" cy="29925"/>
            </a:xfrm>
            <a:custGeom>
              <a:avLst/>
              <a:gdLst/>
              <a:ahLst/>
              <a:cxnLst/>
              <a:rect l="l" t="t" r="r" b="b"/>
              <a:pathLst>
                <a:path w="28224" h="1197" extrusionOk="0">
                  <a:moveTo>
                    <a:pt x="787" y="1"/>
                  </a:moveTo>
                  <a:cubicBezTo>
                    <a:pt x="0" y="1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31"/>
            <p:cNvSpPr/>
            <p:nvPr/>
          </p:nvSpPr>
          <p:spPr>
            <a:xfrm>
              <a:off x="3714000" y="184042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0"/>
                  </a:moveTo>
                  <a:cubicBezTo>
                    <a:pt x="1" y="0"/>
                    <a:pt x="1" y="1164"/>
                    <a:pt x="788" y="1164"/>
                  </a:cubicBezTo>
                  <a:lnTo>
                    <a:pt x="23788" y="1164"/>
                  </a:lnTo>
                  <a:cubicBezTo>
                    <a:pt x="24574" y="1164"/>
                    <a:pt x="24574" y="0"/>
                    <a:pt x="237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31"/>
            <p:cNvSpPr/>
            <p:nvPr/>
          </p:nvSpPr>
          <p:spPr>
            <a:xfrm>
              <a:off x="3618050" y="367900"/>
              <a:ext cx="774025" cy="3374525"/>
            </a:xfrm>
            <a:custGeom>
              <a:avLst/>
              <a:gdLst/>
              <a:ahLst/>
              <a:cxnLst/>
              <a:rect l="l" t="t" r="r" b="b"/>
              <a:pathLst>
                <a:path w="30961" h="134981" extrusionOk="0">
                  <a:moveTo>
                    <a:pt x="1926" y="0"/>
                  </a:moveTo>
                  <a:cubicBezTo>
                    <a:pt x="1666" y="0"/>
                    <a:pt x="1409" y="157"/>
                    <a:pt x="1353" y="504"/>
                  </a:cubicBezTo>
                  <a:cubicBezTo>
                    <a:pt x="1322" y="944"/>
                    <a:pt x="0" y="10887"/>
                    <a:pt x="15858" y="18627"/>
                  </a:cubicBezTo>
                  <a:cubicBezTo>
                    <a:pt x="28664" y="24920"/>
                    <a:pt x="29765" y="31999"/>
                    <a:pt x="29734" y="34013"/>
                  </a:cubicBezTo>
                  <a:cubicBezTo>
                    <a:pt x="29702" y="36058"/>
                    <a:pt x="28664" y="43169"/>
                    <a:pt x="15858" y="49430"/>
                  </a:cubicBezTo>
                  <a:cubicBezTo>
                    <a:pt x="441" y="56982"/>
                    <a:pt x="1227" y="66578"/>
                    <a:pt x="1353" y="67491"/>
                  </a:cubicBezTo>
                  <a:cubicBezTo>
                    <a:pt x="1227" y="68403"/>
                    <a:pt x="441" y="78000"/>
                    <a:pt x="15858" y="85551"/>
                  </a:cubicBezTo>
                  <a:cubicBezTo>
                    <a:pt x="28664" y="91812"/>
                    <a:pt x="29765" y="98923"/>
                    <a:pt x="29734" y="100937"/>
                  </a:cubicBezTo>
                  <a:cubicBezTo>
                    <a:pt x="29702" y="102982"/>
                    <a:pt x="28664" y="110062"/>
                    <a:pt x="15858" y="116354"/>
                  </a:cubicBezTo>
                  <a:cubicBezTo>
                    <a:pt x="0" y="124094"/>
                    <a:pt x="1322" y="134037"/>
                    <a:pt x="1353" y="134478"/>
                  </a:cubicBezTo>
                  <a:cubicBezTo>
                    <a:pt x="1385" y="134761"/>
                    <a:pt x="1636" y="134981"/>
                    <a:pt x="1951" y="134981"/>
                  </a:cubicBezTo>
                  <a:lnTo>
                    <a:pt x="2045" y="134981"/>
                  </a:lnTo>
                  <a:cubicBezTo>
                    <a:pt x="2360" y="134950"/>
                    <a:pt x="2580" y="134635"/>
                    <a:pt x="2517" y="134320"/>
                  </a:cubicBezTo>
                  <a:cubicBezTo>
                    <a:pt x="2517" y="134226"/>
                    <a:pt x="1353" y="124787"/>
                    <a:pt x="16393" y="117424"/>
                  </a:cubicBezTo>
                  <a:cubicBezTo>
                    <a:pt x="29797" y="110880"/>
                    <a:pt x="30961" y="103171"/>
                    <a:pt x="30929" y="100968"/>
                  </a:cubicBezTo>
                  <a:cubicBezTo>
                    <a:pt x="30898" y="98766"/>
                    <a:pt x="29797" y="91089"/>
                    <a:pt x="16393" y="84544"/>
                  </a:cubicBezTo>
                  <a:cubicBezTo>
                    <a:pt x="1353" y="77182"/>
                    <a:pt x="2517" y="67742"/>
                    <a:pt x="2517" y="67648"/>
                  </a:cubicBezTo>
                  <a:cubicBezTo>
                    <a:pt x="2517" y="67617"/>
                    <a:pt x="2517" y="67585"/>
                    <a:pt x="2517" y="67554"/>
                  </a:cubicBezTo>
                  <a:lnTo>
                    <a:pt x="2517" y="67491"/>
                  </a:lnTo>
                  <a:cubicBezTo>
                    <a:pt x="2517" y="67459"/>
                    <a:pt x="2517" y="67428"/>
                    <a:pt x="2517" y="67396"/>
                  </a:cubicBezTo>
                  <a:cubicBezTo>
                    <a:pt x="2517" y="67302"/>
                    <a:pt x="1353" y="57863"/>
                    <a:pt x="16393" y="50500"/>
                  </a:cubicBezTo>
                  <a:cubicBezTo>
                    <a:pt x="29797" y="43924"/>
                    <a:pt x="30961" y="36247"/>
                    <a:pt x="30929" y="34045"/>
                  </a:cubicBezTo>
                  <a:cubicBezTo>
                    <a:pt x="30898" y="31842"/>
                    <a:pt x="29797" y="24165"/>
                    <a:pt x="16393" y="17589"/>
                  </a:cubicBezTo>
                  <a:cubicBezTo>
                    <a:pt x="1353" y="10226"/>
                    <a:pt x="2517" y="787"/>
                    <a:pt x="2517" y="693"/>
                  </a:cubicBezTo>
                  <a:cubicBezTo>
                    <a:pt x="2588" y="253"/>
                    <a:pt x="2255" y="0"/>
                    <a:pt x="19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31"/>
            <p:cNvSpPr/>
            <p:nvPr/>
          </p:nvSpPr>
          <p:spPr>
            <a:xfrm>
              <a:off x="3698275" y="9885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31"/>
            <p:cNvSpPr/>
            <p:nvPr/>
          </p:nvSpPr>
          <p:spPr>
            <a:xfrm>
              <a:off x="3615675" y="1130125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0" y="2675"/>
                    <a:pt x="3430" y="1731"/>
                  </a:cubicBezTo>
                  <a:cubicBezTo>
                    <a:pt x="3430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31"/>
            <p:cNvSpPr/>
            <p:nvPr/>
          </p:nvSpPr>
          <p:spPr>
            <a:xfrm>
              <a:off x="4318900" y="4536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0"/>
                  </a:moveTo>
                  <a:cubicBezTo>
                    <a:pt x="787" y="0"/>
                    <a:pt x="1" y="755"/>
                    <a:pt x="1" y="1699"/>
                  </a:cubicBezTo>
                  <a:cubicBezTo>
                    <a:pt x="1" y="2643"/>
                    <a:pt x="787" y="3398"/>
                    <a:pt x="1731" y="3398"/>
                  </a:cubicBezTo>
                  <a:cubicBezTo>
                    <a:pt x="2675" y="3398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1"/>
            <p:cNvSpPr/>
            <p:nvPr/>
          </p:nvSpPr>
          <p:spPr>
            <a:xfrm>
              <a:off x="3732100" y="1397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44"/>
                    <a:pt x="756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31"/>
            <p:cNvSpPr/>
            <p:nvPr/>
          </p:nvSpPr>
          <p:spPr>
            <a:xfrm>
              <a:off x="4225300" y="2278550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3"/>
                    <a:pt x="787" y="3430"/>
                    <a:pt x="1731" y="3430"/>
                  </a:cubicBezTo>
                  <a:cubicBezTo>
                    <a:pt x="2675" y="3430"/>
                    <a:pt x="3430" y="2643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31"/>
            <p:cNvSpPr/>
            <p:nvPr/>
          </p:nvSpPr>
          <p:spPr>
            <a:xfrm>
              <a:off x="3633775" y="2950300"/>
              <a:ext cx="84975" cy="85775"/>
            </a:xfrm>
            <a:custGeom>
              <a:avLst/>
              <a:gdLst/>
              <a:ahLst/>
              <a:cxnLst/>
              <a:rect l="l" t="t" r="r" b="b"/>
              <a:pathLst>
                <a:path w="3399" h="3431" extrusionOk="0">
                  <a:moveTo>
                    <a:pt x="1700" y="1"/>
                  </a:moveTo>
                  <a:cubicBezTo>
                    <a:pt x="756" y="1"/>
                    <a:pt x="1" y="787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399" y="2675"/>
                    <a:pt x="3399" y="1731"/>
                  </a:cubicBezTo>
                  <a:cubicBezTo>
                    <a:pt x="3399" y="787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31"/>
            <p:cNvSpPr/>
            <p:nvPr/>
          </p:nvSpPr>
          <p:spPr>
            <a:xfrm>
              <a:off x="4227650" y="604675"/>
              <a:ext cx="84975" cy="85750"/>
            </a:xfrm>
            <a:custGeom>
              <a:avLst/>
              <a:gdLst/>
              <a:ahLst/>
              <a:cxnLst/>
              <a:rect l="l" t="t" r="r" b="b"/>
              <a:pathLst>
                <a:path w="3399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00" y="3430"/>
                  </a:cubicBezTo>
                  <a:cubicBezTo>
                    <a:pt x="2644" y="3430"/>
                    <a:pt x="3399" y="2643"/>
                    <a:pt x="3399" y="1699"/>
                  </a:cubicBezTo>
                  <a:cubicBezTo>
                    <a:pt x="3399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31"/>
            <p:cNvSpPr/>
            <p:nvPr/>
          </p:nvSpPr>
          <p:spPr>
            <a:xfrm>
              <a:off x="3659725" y="1268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1" y="756"/>
                    <a:pt x="1" y="1700"/>
                  </a:cubicBezTo>
                  <a:cubicBezTo>
                    <a:pt x="1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31"/>
            <p:cNvSpPr/>
            <p:nvPr/>
          </p:nvSpPr>
          <p:spPr>
            <a:xfrm>
              <a:off x="4259125" y="1796375"/>
              <a:ext cx="85750" cy="84975"/>
            </a:xfrm>
            <a:custGeom>
              <a:avLst/>
              <a:gdLst/>
              <a:ahLst/>
              <a:cxnLst/>
              <a:rect l="l" t="t" r="r" b="b"/>
              <a:pathLst>
                <a:path w="3430" h="3399" extrusionOk="0">
                  <a:moveTo>
                    <a:pt x="1699" y="0"/>
                  </a:moveTo>
                  <a:cubicBezTo>
                    <a:pt x="756" y="0"/>
                    <a:pt x="0" y="755"/>
                    <a:pt x="0" y="1699"/>
                  </a:cubicBezTo>
                  <a:cubicBezTo>
                    <a:pt x="0" y="2643"/>
                    <a:pt x="756" y="3398"/>
                    <a:pt x="1699" y="3398"/>
                  </a:cubicBezTo>
                  <a:cubicBezTo>
                    <a:pt x="2643" y="3398"/>
                    <a:pt x="3430" y="2643"/>
                    <a:pt x="3430" y="1699"/>
                  </a:cubicBezTo>
                  <a:cubicBezTo>
                    <a:pt x="3430" y="755"/>
                    <a:pt x="2643" y="0"/>
                    <a:pt x="16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31"/>
            <p:cNvSpPr/>
            <p:nvPr/>
          </p:nvSpPr>
          <p:spPr>
            <a:xfrm>
              <a:off x="4322050" y="212910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87" y="0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31"/>
            <p:cNvSpPr/>
            <p:nvPr/>
          </p:nvSpPr>
          <p:spPr>
            <a:xfrm>
              <a:off x="3703000" y="2674200"/>
              <a:ext cx="85750" cy="85775"/>
            </a:xfrm>
            <a:custGeom>
              <a:avLst/>
              <a:gdLst/>
              <a:ahLst/>
              <a:cxnLst/>
              <a:rect l="l" t="t" r="r" b="b"/>
              <a:pathLst>
                <a:path w="3430" h="3431" extrusionOk="0">
                  <a:moveTo>
                    <a:pt x="1699" y="1"/>
                  </a:moveTo>
                  <a:cubicBezTo>
                    <a:pt x="756" y="1"/>
                    <a:pt x="0" y="787"/>
                    <a:pt x="0" y="1731"/>
                  </a:cubicBezTo>
                  <a:cubicBezTo>
                    <a:pt x="0" y="2675"/>
                    <a:pt x="756" y="3430"/>
                    <a:pt x="1699" y="3430"/>
                  </a:cubicBezTo>
                  <a:cubicBezTo>
                    <a:pt x="2643" y="3430"/>
                    <a:pt x="3430" y="2675"/>
                    <a:pt x="3430" y="1731"/>
                  </a:cubicBezTo>
                  <a:cubicBezTo>
                    <a:pt x="3430" y="787"/>
                    <a:pt x="2643" y="1"/>
                    <a:pt x="16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31"/>
            <p:cNvSpPr/>
            <p:nvPr/>
          </p:nvSpPr>
          <p:spPr>
            <a:xfrm>
              <a:off x="4225300" y="341990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1"/>
            <p:cNvSpPr/>
            <p:nvPr/>
          </p:nvSpPr>
          <p:spPr>
            <a:xfrm>
              <a:off x="3627475" y="281345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31" y="3430"/>
                  </a:cubicBezTo>
                  <a:cubicBezTo>
                    <a:pt x="2675" y="3430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31"/>
            <p:cNvSpPr/>
            <p:nvPr/>
          </p:nvSpPr>
          <p:spPr>
            <a:xfrm>
              <a:off x="3734450" y="30840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00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1" y="2675"/>
                    <a:pt x="3431" y="1700"/>
                  </a:cubicBezTo>
                  <a:cubicBezTo>
                    <a:pt x="3431" y="756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3_1_4_1">
    <p:spTree>
      <p:nvGrpSpPr>
        <p:cNvPr id="1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6" name="Google Shape;1136;p32"/>
          <p:cNvGrpSpPr/>
          <p:nvPr/>
        </p:nvGrpSpPr>
        <p:grpSpPr>
          <a:xfrm>
            <a:off x="26" y="-294805"/>
            <a:ext cx="9136493" cy="6027911"/>
            <a:chOff x="26" y="-294805"/>
            <a:chExt cx="9136493" cy="6027911"/>
          </a:xfrm>
        </p:grpSpPr>
        <p:grpSp>
          <p:nvGrpSpPr>
            <p:cNvPr id="1137" name="Google Shape;1137;p32"/>
            <p:cNvGrpSpPr/>
            <p:nvPr/>
          </p:nvGrpSpPr>
          <p:grpSpPr>
            <a:xfrm>
              <a:off x="783924" y="-294805"/>
              <a:ext cx="8352595" cy="6027911"/>
              <a:chOff x="791415" y="-294805"/>
              <a:chExt cx="8352595" cy="6027911"/>
            </a:xfrm>
          </p:grpSpPr>
          <p:grpSp>
            <p:nvGrpSpPr>
              <p:cNvPr id="1138" name="Google Shape;1138;p32"/>
              <p:cNvGrpSpPr/>
              <p:nvPr/>
            </p:nvGrpSpPr>
            <p:grpSpPr>
              <a:xfrm>
                <a:off x="7011514" y="-294805"/>
                <a:ext cx="2132496" cy="2018670"/>
                <a:chOff x="7011514" y="-294805"/>
                <a:chExt cx="2132496" cy="2018670"/>
              </a:xfrm>
            </p:grpSpPr>
            <p:sp>
              <p:nvSpPr>
                <p:cNvPr id="1139" name="Google Shape;1139;p32"/>
                <p:cNvSpPr/>
                <p:nvPr/>
              </p:nvSpPr>
              <p:spPr>
                <a:xfrm>
                  <a:off x="7011514" y="8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58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0" name="Google Shape;1140;p32"/>
                <p:cNvSpPr/>
                <p:nvPr/>
              </p:nvSpPr>
              <p:spPr>
                <a:xfrm>
                  <a:off x="7773661" y="-294805"/>
                  <a:ext cx="1370349" cy="16830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16" h="38217" extrusionOk="0">
                      <a:moveTo>
                        <a:pt x="31115" y="1"/>
                      </a:moveTo>
                      <a:lnTo>
                        <a:pt x="1" y="38217"/>
                      </a:lnTo>
                      <a:lnTo>
                        <a:pt x="10899" y="38217"/>
                      </a:lnTo>
                      <a:lnTo>
                        <a:pt x="31115" y="13405"/>
                      </a:lnTo>
                      <a:lnTo>
                        <a:pt x="3111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2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141" name="Google Shape;1141;p32"/>
              <p:cNvSpPr/>
              <p:nvPr/>
            </p:nvSpPr>
            <p:spPr>
              <a:xfrm>
                <a:off x="6754575" y="2209363"/>
                <a:ext cx="2389434" cy="2934165"/>
              </a:xfrm>
              <a:custGeom>
                <a:avLst/>
                <a:gdLst/>
                <a:ahLst/>
                <a:cxnLst/>
                <a:rect l="l" t="t" r="r" b="b"/>
                <a:pathLst>
                  <a:path w="54256" h="66625" extrusionOk="0">
                    <a:moveTo>
                      <a:pt x="54255" y="1"/>
                    </a:moveTo>
                    <a:lnTo>
                      <a:pt x="0" y="66625"/>
                    </a:lnTo>
                    <a:lnTo>
                      <a:pt x="10917" y="66625"/>
                    </a:lnTo>
                    <a:lnTo>
                      <a:pt x="54255" y="13387"/>
                    </a:lnTo>
                    <a:lnTo>
                      <a:pt x="5425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29000">
                    <a:srgbClr val="87D2E4">
                      <a:alpha val="0"/>
                    </a:srgbClr>
                  </a:gs>
                  <a:gs pos="75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32"/>
              <p:cNvSpPr/>
              <p:nvPr/>
            </p:nvSpPr>
            <p:spPr>
              <a:xfrm>
                <a:off x="5735490" y="957482"/>
                <a:ext cx="3408520" cy="4186046"/>
              </a:xfrm>
              <a:custGeom>
                <a:avLst/>
                <a:gdLst/>
                <a:ahLst/>
                <a:cxnLst/>
                <a:rect l="l" t="t" r="r" b="b"/>
                <a:pathLst>
                  <a:path w="77396" h="95051" extrusionOk="0">
                    <a:moveTo>
                      <a:pt x="77395" y="1"/>
                    </a:moveTo>
                    <a:lnTo>
                      <a:pt x="0" y="95051"/>
                    </a:lnTo>
                    <a:lnTo>
                      <a:pt x="10916" y="95051"/>
                    </a:lnTo>
                    <a:lnTo>
                      <a:pt x="77395" y="13406"/>
                    </a:lnTo>
                    <a:lnTo>
                      <a:pt x="773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29000">
                    <a:srgbClr val="87D2E4">
                      <a:alpha val="0"/>
                    </a:srgbClr>
                  </a:gs>
                  <a:gs pos="75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32"/>
              <p:cNvSpPr/>
              <p:nvPr/>
            </p:nvSpPr>
            <p:spPr>
              <a:xfrm>
                <a:off x="471715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44" name="Google Shape;1144;p32"/>
              <p:cNvGrpSpPr/>
              <p:nvPr/>
            </p:nvGrpSpPr>
            <p:grpSpPr>
              <a:xfrm>
                <a:off x="791415" y="4009249"/>
                <a:ext cx="4360695" cy="1723858"/>
                <a:chOff x="791415" y="4009249"/>
                <a:chExt cx="4360695" cy="1723858"/>
              </a:xfrm>
            </p:grpSpPr>
            <p:sp>
              <p:nvSpPr>
                <p:cNvPr id="1145" name="Google Shape;1145;p32"/>
                <p:cNvSpPr/>
                <p:nvPr/>
              </p:nvSpPr>
              <p:spPr>
                <a:xfrm>
                  <a:off x="791415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6" name="Google Shape;1146;p32"/>
                <p:cNvSpPr/>
                <p:nvPr/>
              </p:nvSpPr>
              <p:spPr>
                <a:xfrm>
                  <a:off x="1785333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7" name="Google Shape;1147;p32"/>
                <p:cNvSpPr/>
                <p:nvPr/>
              </p:nvSpPr>
              <p:spPr>
                <a:xfrm>
                  <a:off x="2744296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8" name="Google Shape;1148;p32"/>
                <p:cNvSpPr/>
                <p:nvPr/>
              </p:nvSpPr>
              <p:spPr>
                <a:xfrm>
                  <a:off x="3748202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149" name="Google Shape;1149;p32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" name="Google Shape;1150;p32"/>
          <p:cNvGrpSpPr/>
          <p:nvPr/>
        </p:nvGrpSpPr>
        <p:grpSpPr>
          <a:xfrm rot="1800138" flipH="1">
            <a:off x="8303462" y="3170745"/>
            <a:ext cx="732263" cy="3055826"/>
            <a:chOff x="3615675" y="367825"/>
            <a:chExt cx="808650" cy="3374600"/>
          </a:xfrm>
        </p:grpSpPr>
        <p:sp>
          <p:nvSpPr>
            <p:cNvPr id="1151" name="Google Shape;1151;p32"/>
            <p:cNvSpPr/>
            <p:nvPr/>
          </p:nvSpPr>
          <p:spPr>
            <a:xfrm>
              <a:off x="3663733" y="2002850"/>
              <a:ext cx="714802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32"/>
            <p:cNvSpPr/>
            <p:nvPr/>
          </p:nvSpPr>
          <p:spPr>
            <a:xfrm>
              <a:off x="3649500" y="367825"/>
              <a:ext cx="774825" cy="3374600"/>
            </a:xfrm>
            <a:custGeom>
              <a:avLst/>
              <a:gdLst/>
              <a:ahLst/>
              <a:cxnLst/>
              <a:rect l="l" t="t" r="r" b="b"/>
              <a:pathLst>
                <a:path w="30993" h="134984" extrusionOk="0">
                  <a:moveTo>
                    <a:pt x="29058" y="0"/>
                  </a:moveTo>
                  <a:cubicBezTo>
                    <a:pt x="28728" y="0"/>
                    <a:pt x="28392" y="245"/>
                    <a:pt x="28444" y="664"/>
                  </a:cubicBezTo>
                  <a:cubicBezTo>
                    <a:pt x="28476" y="790"/>
                    <a:pt x="29640" y="10229"/>
                    <a:pt x="14600" y="17592"/>
                  </a:cubicBezTo>
                  <a:cubicBezTo>
                    <a:pt x="1196" y="24136"/>
                    <a:pt x="1" y="31845"/>
                    <a:pt x="32" y="34048"/>
                  </a:cubicBezTo>
                  <a:cubicBezTo>
                    <a:pt x="95" y="36250"/>
                    <a:pt x="1196" y="43927"/>
                    <a:pt x="14600" y="50503"/>
                  </a:cubicBezTo>
                  <a:cubicBezTo>
                    <a:pt x="29640" y="57866"/>
                    <a:pt x="28444" y="67305"/>
                    <a:pt x="28444" y="67399"/>
                  </a:cubicBezTo>
                  <a:cubicBezTo>
                    <a:pt x="28444" y="67399"/>
                    <a:pt x="28444" y="67431"/>
                    <a:pt x="28444" y="67462"/>
                  </a:cubicBezTo>
                  <a:lnTo>
                    <a:pt x="28444" y="67525"/>
                  </a:lnTo>
                  <a:cubicBezTo>
                    <a:pt x="28444" y="67557"/>
                    <a:pt x="28444" y="67588"/>
                    <a:pt x="28444" y="67620"/>
                  </a:cubicBezTo>
                  <a:cubicBezTo>
                    <a:pt x="28476" y="67714"/>
                    <a:pt x="29640" y="77153"/>
                    <a:pt x="14600" y="84516"/>
                  </a:cubicBezTo>
                  <a:cubicBezTo>
                    <a:pt x="1196" y="91060"/>
                    <a:pt x="1" y="98769"/>
                    <a:pt x="32" y="100971"/>
                  </a:cubicBezTo>
                  <a:cubicBezTo>
                    <a:pt x="95" y="103174"/>
                    <a:pt x="1196" y="110851"/>
                    <a:pt x="14600" y="117427"/>
                  </a:cubicBezTo>
                  <a:cubicBezTo>
                    <a:pt x="29640" y="124758"/>
                    <a:pt x="28444" y="134197"/>
                    <a:pt x="28444" y="134292"/>
                  </a:cubicBezTo>
                  <a:cubicBezTo>
                    <a:pt x="28413" y="134638"/>
                    <a:pt x="28633" y="134921"/>
                    <a:pt x="28948" y="134984"/>
                  </a:cubicBezTo>
                  <a:lnTo>
                    <a:pt x="29042" y="134984"/>
                  </a:lnTo>
                  <a:cubicBezTo>
                    <a:pt x="29357" y="134984"/>
                    <a:pt x="29608" y="134764"/>
                    <a:pt x="29640" y="134449"/>
                  </a:cubicBezTo>
                  <a:cubicBezTo>
                    <a:pt x="29703" y="134040"/>
                    <a:pt x="30993" y="124097"/>
                    <a:pt x="15135" y="116326"/>
                  </a:cubicBezTo>
                  <a:cubicBezTo>
                    <a:pt x="2329" y="110065"/>
                    <a:pt x="1228" y="102985"/>
                    <a:pt x="1259" y="100940"/>
                  </a:cubicBezTo>
                  <a:cubicBezTo>
                    <a:pt x="1259" y="98926"/>
                    <a:pt x="2329" y="91815"/>
                    <a:pt x="15135" y="85554"/>
                  </a:cubicBezTo>
                  <a:cubicBezTo>
                    <a:pt x="30552" y="78003"/>
                    <a:pt x="29766" y="68406"/>
                    <a:pt x="29640" y="67494"/>
                  </a:cubicBezTo>
                  <a:cubicBezTo>
                    <a:pt x="29766" y="66550"/>
                    <a:pt x="30552" y="56953"/>
                    <a:pt x="15135" y="49433"/>
                  </a:cubicBezTo>
                  <a:cubicBezTo>
                    <a:pt x="2329" y="43141"/>
                    <a:pt x="1228" y="36061"/>
                    <a:pt x="1259" y="34048"/>
                  </a:cubicBezTo>
                  <a:cubicBezTo>
                    <a:pt x="1259" y="32002"/>
                    <a:pt x="2329" y="24892"/>
                    <a:pt x="15135" y="18630"/>
                  </a:cubicBezTo>
                  <a:cubicBezTo>
                    <a:pt x="30993" y="10859"/>
                    <a:pt x="29703" y="916"/>
                    <a:pt x="29640" y="507"/>
                  </a:cubicBezTo>
                  <a:cubicBezTo>
                    <a:pt x="29584" y="157"/>
                    <a:pt x="29323" y="0"/>
                    <a:pt x="290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2"/>
            <p:cNvSpPr/>
            <p:nvPr/>
          </p:nvSpPr>
          <p:spPr>
            <a:xfrm>
              <a:off x="3764350" y="31131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32"/>
            <p:cNvSpPr/>
            <p:nvPr/>
          </p:nvSpPr>
          <p:spPr>
            <a:xfrm>
              <a:off x="3764350" y="3463175"/>
              <a:ext cx="515250" cy="29900"/>
            </a:xfrm>
            <a:custGeom>
              <a:avLst/>
              <a:gdLst/>
              <a:ahLst/>
              <a:cxnLst/>
              <a:rect l="l" t="t" r="r" b="b"/>
              <a:pathLst>
                <a:path w="20610" h="1196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32"/>
            <p:cNvSpPr/>
            <p:nvPr/>
          </p:nvSpPr>
          <p:spPr>
            <a:xfrm>
              <a:off x="3668400" y="2975475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1"/>
                  </a:moveTo>
                  <a:cubicBezTo>
                    <a:pt x="0" y="1"/>
                    <a:pt x="0" y="1165"/>
                    <a:pt x="787" y="1165"/>
                  </a:cubicBezTo>
                  <a:lnTo>
                    <a:pt x="27437" y="1165"/>
                  </a:lnTo>
                  <a:cubicBezTo>
                    <a:pt x="28223" y="1165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32"/>
            <p:cNvSpPr/>
            <p:nvPr/>
          </p:nvSpPr>
          <p:spPr>
            <a:xfrm>
              <a:off x="3651075" y="2837025"/>
              <a:ext cx="739425" cy="29925"/>
            </a:xfrm>
            <a:custGeom>
              <a:avLst/>
              <a:gdLst/>
              <a:ahLst/>
              <a:cxnLst/>
              <a:rect l="l" t="t" r="r" b="b"/>
              <a:pathLst>
                <a:path w="29577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28790" y="1197"/>
                  </a:lnTo>
                  <a:cubicBezTo>
                    <a:pt x="29577" y="1197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32"/>
            <p:cNvSpPr/>
            <p:nvPr/>
          </p:nvSpPr>
          <p:spPr>
            <a:xfrm>
              <a:off x="3714000" y="269937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1"/>
                  </a:moveTo>
                  <a:cubicBezTo>
                    <a:pt x="1" y="1"/>
                    <a:pt x="1" y="1165"/>
                    <a:pt x="788" y="1165"/>
                  </a:cubicBezTo>
                  <a:lnTo>
                    <a:pt x="23788" y="1165"/>
                  </a:lnTo>
                  <a:cubicBezTo>
                    <a:pt x="24574" y="1165"/>
                    <a:pt x="24574" y="1"/>
                    <a:pt x="23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32"/>
            <p:cNvSpPr/>
            <p:nvPr/>
          </p:nvSpPr>
          <p:spPr>
            <a:xfrm>
              <a:off x="3764350" y="1431375"/>
              <a:ext cx="515250" cy="29125"/>
            </a:xfrm>
            <a:custGeom>
              <a:avLst/>
              <a:gdLst/>
              <a:ahLst/>
              <a:cxnLst/>
              <a:rect l="l" t="t" r="r" b="b"/>
              <a:pathLst>
                <a:path w="20610" h="1165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19854" y="1165"/>
                  </a:lnTo>
                  <a:cubicBezTo>
                    <a:pt x="20609" y="1165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32"/>
            <p:cNvSpPr/>
            <p:nvPr/>
          </p:nvSpPr>
          <p:spPr>
            <a:xfrm>
              <a:off x="3764350" y="63377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32"/>
            <p:cNvSpPr/>
            <p:nvPr/>
          </p:nvSpPr>
          <p:spPr>
            <a:xfrm>
              <a:off x="3668400" y="1292950"/>
              <a:ext cx="705600" cy="29900"/>
            </a:xfrm>
            <a:custGeom>
              <a:avLst/>
              <a:gdLst/>
              <a:ahLst/>
              <a:cxnLst/>
              <a:rect l="l" t="t" r="r" b="b"/>
              <a:pathLst>
                <a:path w="28224" h="1196" extrusionOk="0">
                  <a:moveTo>
                    <a:pt x="787" y="0"/>
                  </a:moveTo>
                  <a:cubicBezTo>
                    <a:pt x="0" y="0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32"/>
            <p:cNvSpPr/>
            <p:nvPr/>
          </p:nvSpPr>
          <p:spPr>
            <a:xfrm>
              <a:off x="3668400" y="497700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0"/>
                  </a:moveTo>
                  <a:cubicBezTo>
                    <a:pt x="0" y="0"/>
                    <a:pt x="0" y="1164"/>
                    <a:pt x="787" y="1164"/>
                  </a:cubicBezTo>
                  <a:lnTo>
                    <a:pt x="27437" y="1164"/>
                  </a:lnTo>
                  <a:cubicBezTo>
                    <a:pt x="28223" y="1164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32"/>
            <p:cNvSpPr/>
            <p:nvPr/>
          </p:nvSpPr>
          <p:spPr>
            <a:xfrm>
              <a:off x="3651075" y="1155275"/>
              <a:ext cx="739425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32"/>
            <p:cNvSpPr/>
            <p:nvPr/>
          </p:nvSpPr>
          <p:spPr>
            <a:xfrm>
              <a:off x="3714000" y="1016850"/>
              <a:ext cx="597075" cy="29900"/>
            </a:xfrm>
            <a:custGeom>
              <a:avLst/>
              <a:gdLst/>
              <a:ahLst/>
              <a:cxnLst/>
              <a:rect l="l" t="t" r="r" b="b"/>
              <a:pathLst>
                <a:path w="23883" h="1196" extrusionOk="0">
                  <a:moveTo>
                    <a:pt x="788" y="0"/>
                  </a:moveTo>
                  <a:cubicBezTo>
                    <a:pt x="1" y="0"/>
                    <a:pt x="1" y="1196"/>
                    <a:pt x="788" y="1196"/>
                  </a:cubicBezTo>
                  <a:lnTo>
                    <a:pt x="23882" y="1196"/>
                  </a:lnTo>
                  <a:cubicBezTo>
                    <a:pt x="23536" y="787"/>
                    <a:pt x="23253" y="409"/>
                    <a:pt x="22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2"/>
            <p:cNvSpPr/>
            <p:nvPr/>
          </p:nvSpPr>
          <p:spPr>
            <a:xfrm>
              <a:off x="3764350" y="23029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19854" y="1197"/>
                  </a:lnTo>
                  <a:cubicBezTo>
                    <a:pt x="20609" y="1197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2"/>
            <p:cNvSpPr/>
            <p:nvPr/>
          </p:nvSpPr>
          <p:spPr>
            <a:xfrm>
              <a:off x="3668400" y="2165275"/>
              <a:ext cx="705600" cy="29925"/>
            </a:xfrm>
            <a:custGeom>
              <a:avLst/>
              <a:gdLst/>
              <a:ahLst/>
              <a:cxnLst/>
              <a:rect l="l" t="t" r="r" b="b"/>
              <a:pathLst>
                <a:path w="28224" h="1197" extrusionOk="0">
                  <a:moveTo>
                    <a:pt x="787" y="1"/>
                  </a:moveTo>
                  <a:cubicBezTo>
                    <a:pt x="0" y="1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2"/>
            <p:cNvSpPr/>
            <p:nvPr/>
          </p:nvSpPr>
          <p:spPr>
            <a:xfrm>
              <a:off x="3714000" y="184042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0"/>
                  </a:moveTo>
                  <a:cubicBezTo>
                    <a:pt x="1" y="0"/>
                    <a:pt x="1" y="1164"/>
                    <a:pt x="788" y="1164"/>
                  </a:cubicBezTo>
                  <a:lnTo>
                    <a:pt x="23788" y="1164"/>
                  </a:lnTo>
                  <a:cubicBezTo>
                    <a:pt x="24574" y="1164"/>
                    <a:pt x="24574" y="0"/>
                    <a:pt x="237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2"/>
            <p:cNvSpPr/>
            <p:nvPr/>
          </p:nvSpPr>
          <p:spPr>
            <a:xfrm>
              <a:off x="3618050" y="367900"/>
              <a:ext cx="774025" cy="3374525"/>
            </a:xfrm>
            <a:custGeom>
              <a:avLst/>
              <a:gdLst/>
              <a:ahLst/>
              <a:cxnLst/>
              <a:rect l="l" t="t" r="r" b="b"/>
              <a:pathLst>
                <a:path w="30961" h="134981" extrusionOk="0">
                  <a:moveTo>
                    <a:pt x="1926" y="0"/>
                  </a:moveTo>
                  <a:cubicBezTo>
                    <a:pt x="1666" y="0"/>
                    <a:pt x="1409" y="157"/>
                    <a:pt x="1353" y="504"/>
                  </a:cubicBezTo>
                  <a:cubicBezTo>
                    <a:pt x="1322" y="944"/>
                    <a:pt x="0" y="10887"/>
                    <a:pt x="15858" y="18627"/>
                  </a:cubicBezTo>
                  <a:cubicBezTo>
                    <a:pt x="28664" y="24920"/>
                    <a:pt x="29765" y="31999"/>
                    <a:pt x="29734" y="34013"/>
                  </a:cubicBezTo>
                  <a:cubicBezTo>
                    <a:pt x="29702" y="36058"/>
                    <a:pt x="28664" y="43169"/>
                    <a:pt x="15858" y="49430"/>
                  </a:cubicBezTo>
                  <a:cubicBezTo>
                    <a:pt x="441" y="56982"/>
                    <a:pt x="1227" y="66578"/>
                    <a:pt x="1353" y="67491"/>
                  </a:cubicBezTo>
                  <a:cubicBezTo>
                    <a:pt x="1227" y="68403"/>
                    <a:pt x="441" y="78000"/>
                    <a:pt x="15858" y="85551"/>
                  </a:cubicBezTo>
                  <a:cubicBezTo>
                    <a:pt x="28664" y="91812"/>
                    <a:pt x="29765" y="98923"/>
                    <a:pt x="29734" y="100937"/>
                  </a:cubicBezTo>
                  <a:cubicBezTo>
                    <a:pt x="29702" y="102982"/>
                    <a:pt x="28664" y="110062"/>
                    <a:pt x="15858" y="116354"/>
                  </a:cubicBezTo>
                  <a:cubicBezTo>
                    <a:pt x="0" y="124094"/>
                    <a:pt x="1322" y="134037"/>
                    <a:pt x="1353" y="134478"/>
                  </a:cubicBezTo>
                  <a:cubicBezTo>
                    <a:pt x="1385" y="134761"/>
                    <a:pt x="1636" y="134981"/>
                    <a:pt x="1951" y="134981"/>
                  </a:cubicBezTo>
                  <a:lnTo>
                    <a:pt x="2045" y="134981"/>
                  </a:lnTo>
                  <a:cubicBezTo>
                    <a:pt x="2360" y="134950"/>
                    <a:pt x="2580" y="134635"/>
                    <a:pt x="2517" y="134320"/>
                  </a:cubicBezTo>
                  <a:cubicBezTo>
                    <a:pt x="2517" y="134226"/>
                    <a:pt x="1353" y="124787"/>
                    <a:pt x="16393" y="117424"/>
                  </a:cubicBezTo>
                  <a:cubicBezTo>
                    <a:pt x="29797" y="110880"/>
                    <a:pt x="30961" y="103171"/>
                    <a:pt x="30929" y="100968"/>
                  </a:cubicBezTo>
                  <a:cubicBezTo>
                    <a:pt x="30898" y="98766"/>
                    <a:pt x="29797" y="91089"/>
                    <a:pt x="16393" y="84544"/>
                  </a:cubicBezTo>
                  <a:cubicBezTo>
                    <a:pt x="1353" y="77182"/>
                    <a:pt x="2517" y="67742"/>
                    <a:pt x="2517" y="67648"/>
                  </a:cubicBezTo>
                  <a:cubicBezTo>
                    <a:pt x="2517" y="67617"/>
                    <a:pt x="2517" y="67585"/>
                    <a:pt x="2517" y="67554"/>
                  </a:cubicBezTo>
                  <a:lnTo>
                    <a:pt x="2517" y="67491"/>
                  </a:lnTo>
                  <a:cubicBezTo>
                    <a:pt x="2517" y="67459"/>
                    <a:pt x="2517" y="67428"/>
                    <a:pt x="2517" y="67396"/>
                  </a:cubicBezTo>
                  <a:cubicBezTo>
                    <a:pt x="2517" y="67302"/>
                    <a:pt x="1353" y="57863"/>
                    <a:pt x="16393" y="50500"/>
                  </a:cubicBezTo>
                  <a:cubicBezTo>
                    <a:pt x="29797" y="43924"/>
                    <a:pt x="30961" y="36247"/>
                    <a:pt x="30929" y="34045"/>
                  </a:cubicBezTo>
                  <a:cubicBezTo>
                    <a:pt x="30898" y="31842"/>
                    <a:pt x="29797" y="24165"/>
                    <a:pt x="16393" y="17589"/>
                  </a:cubicBezTo>
                  <a:cubicBezTo>
                    <a:pt x="1353" y="10226"/>
                    <a:pt x="2517" y="787"/>
                    <a:pt x="2517" y="693"/>
                  </a:cubicBezTo>
                  <a:cubicBezTo>
                    <a:pt x="2588" y="253"/>
                    <a:pt x="2255" y="0"/>
                    <a:pt x="19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2"/>
            <p:cNvSpPr/>
            <p:nvPr/>
          </p:nvSpPr>
          <p:spPr>
            <a:xfrm>
              <a:off x="3698275" y="9885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2"/>
            <p:cNvSpPr/>
            <p:nvPr/>
          </p:nvSpPr>
          <p:spPr>
            <a:xfrm>
              <a:off x="3615675" y="1130125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0" y="2675"/>
                    <a:pt x="3430" y="1731"/>
                  </a:cubicBezTo>
                  <a:cubicBezTo>
                    <a:pt x="3430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2"/>
            <p:cNvSpPr/>
            <p:nvPr/>
          </p:nvSpPr>
          <p:spPr>
            <a:xfrm>
              <a:off x="4318900" y="4536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0"/>
                  </a:moveTo>
                  <a:cubicBezTo>
                    <a:pt x="787" y="0"/>
                    <a:pt x="1" y="755"/>
                    <a:pt x="1" y="1699"/>
                  </a:cubicBezTo>
                  <a:cubicBezTo>
                    <a:pt x="1" y="2643"/>
                    <a:pt x="787" y="3398"/>
                    <a:pt x="1731" y="3398"/>
                  </a:cubicBezTo>
                  <a:cubicBezTo>
                    <a:pt x="2675" y="3398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2"/>
            <p:cNvSpPr/>
            <p:nvPr/>
          </p:nvSpPr>
          <p:spPr>
            <a:xfrm>
              <a:off x="3732100" y="1397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44"/>
                    <a:pt x="756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32"/>
            <p:cNvSpPr/>
            <p:nvPr/>
          </p:nvSpPr>
          <p:spPr>
            <a:xfrm>
              <a:off x="4225300" y="2278550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3"/>
                    <a:pt x="787" y="3430"/>
                    <a:pt x="1731" y="3430"/>
                  </a:cubicBezTo>
                  <a:cubicBezTo>
                    <a:pt x="2675" y="3430"/>
                    <a:pt x="3430" y="2643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2"/>
            <p:cNvSpPr/>
            <p:nvPr/>
          </p:nvSpPr>
          <p:spPr>
            <a:xfrm>
              <a:off x="3633775" y="2950300"/>
              <a:ext cx="84975" cy="85775"/>
            </a:xfrm>
            <a:custGeom>
              <a:avLst/>
              <a:gdLst/>
              <a:ahLst/>
              <a:cxnLst/>
              <a:rect l="l" t="t" r="r" b="b"/>
              <a:pathLst>
                <a:path w="3399" h="3431" extrusionOk="0">
                  <a:moveTo>
                    <a:pt x="1700" y="1"/>
                  </a:moveTo>
                  <a:cubicBezTo>
                    <a:pt x="756" y="1"/>
                    <a:pt x="1" y="787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399" y="2675"/>
                    <a:pt x="3399" y="1731"/>
                  </a:cubicBezTo>
                  <a:cubicBezTo>
                    <a:pt x="3399" y="787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2"/>
            <p:cNvSpPr/>
            <p:nvPr/>
          </p:nvSpPr>
          <p:spPr>
            <a:xfrm>
              <a:off x="4227650" y="604675"/>
              <a:ext cx="84975" cy="85750"/>
            </a:xfrm>
            <a:custGeom>
              <a:avLst/>
              <a:gdLst/>
              <a:ahLst/>
              <a:cxnLst/>
              <a:rect l="l" t="t" r="r" b="b"/>
              <a:pathLst>
                <a:path w="3399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00" y="3430"/>
                  </a:cubicBezTo>
                  <a:cubicBezTo>
                    <a:pt x="2644" y="3430"/>
                    <a:pt x="3399" y="2643"/>
                    <a:pt x="3399" y="1699"/>
                  </a:cubicBezTo>
                  <a:cubicBezTo>
                    <a:pt x="3399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2"/>
            <p:cNvSpPr/>
            <p:nvPr/>
          </p:nvSpPr>
          <p:spPr>
            <a:xfrm>
              <a:off x="3659725" y="1268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1" y="756"/>
                    <a:pt x="1" y="1700"/>
                  </a:cubicBezTo>
                  <a:cubicBezTo>
                    <a:pt x="1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2"/>
            <p:cNvSpPr/>
            <p:nvPr/>
          </p:nvSpPr>
          <p:spPr>
            <a:xfrm>
              <a:off x="4259125" y="1796375"/>
              <a:ext cx="85750" cy="84975"/>
            </a:xfrm>
            <a:custGeom>
              <a:avLst/>
              <a:gdLst/>
              <a:ahLst/>
              <a:cxnLst/>
              <a:rect l="l" t="t" r="r" b="b"/>
              <a:pathLst>
                <a:path w="3430" h="3399" extrusionOk="0">
                  <a:moveTo>
                    <a:pt x="1699" y="0"/>
                  </a:moveTo>
                  <a:cubicBezTo>
                    <a:pt x="756" y="0"/>
                    <a:pt x="0" y="755"/>
                    <a:pt x="0" y="1699"/>
                  </a:cubicBezTo>
                  <a:cubicBezTo>
                    <a:pt x="0" y="2643"/>
                    <a:pt x="756" y="3398"/>
                    <a:pt x="1699" y="3398"/>
                  </a:cubicBezTo>
                  <a:cubicBezTo>
                    <a:pt x="2643" y="3398"/>
                    <a:pt x="3430" y="2643"/>
                    <a:pt x="3430" y="1699"/>
                  </a:cubicBezTo>
                  <a:cubicBezTo>
                    <a:pt x="3430" y="755"/>
                    <a:pt x="2643" y="0"/>
                    <a:pt x="16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2"/>
            <p:cNvSpPr/>
            <p:nvPr/>
          </p:nvSpPr>
          <p:spPr>
            <a:xfrm>
              <a:off x="4322050" y="212910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87" y="0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2"/>
            <p:cNvSpPr/>
            <p:nvPr/>
          </p:nvSpPr>
          <p:spPr>
            <a:xfrm>
              <a:off x="3703000" y="2674200"/>
              <a:ext cx="85750" cy="85775"/>
            </a:xfrm>
            <a:custGeom>
              <a:avLst/>
              <a:gdLst/>
              <a:ahLst/>
              <a:cxnLst/>
              <a:rect l="l" t="t" r="r" b="b"/>
              <a:pathLst>
                <a:path w="3430" h="3431" extrusionOk="0">
                  <a:moveTo>
                    <a:pt x="1699" y="1"/>
                  </a:moveTo>
                  <a:cubicBezTo>
                    <a:pt x="756" y="1"/>
                    <a:pt x="0" y="787"/>
                    <a:pt x="0" y="1731"/>
                  </a:cubicBezTo>
                  <a:cubicBezTo>
                    <a:pt x="0" y="2675"/>
                    <a:pt x="756" y="3430"/>
                    <a:pt x="1699" y="3430"/>
                  </a:cubicBezTo>
                  <a:cubicBezTo>
                    <a:pt x="2643" y="3430"/>
                    <a:pt x="3430" y="2675"/>
                    <a:pt x="3430" y="1731"/>
                  </a:cubicBezTo>
                  <a:cubicBezTo>
                    <a:pt x="3430" y="787"/>
                    <a:pt x="2643" y="1"/>
                    <a:pt x="16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32"/>
            <p:cNvSpPr/>
            <p:nvPr/>
          </p:nvSpPr>
          <p:spPr>
            <a:xfrm>
              <a:off x="4225300" y="341990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32"/>
            <p:cNvSpPr/>
            <p:nvPr/>
          </p:nvSpPr>
          <p:spPr>
            <a:xfrm>
              <a:off x="3627475" y="281345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31" y="3430"/>
                  </a:cubicBezTo>
                  <a:cubicBezTo>
                    <a:pt x="2675" y="3430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32"/>
            <p:cNvSpPr/>
            <p:nvPr/>
          </p:nvSpPr>
          <p:spPr>
            <a:xfrm>
              <a:off x="3734450" y="30840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00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1" y="2675"/>
                    <a:pt x="3431" y="1700"/>
                  </a:cubicBezTo>
                  <a:cubicBezTo>
                    <a:pt x="3431" y="756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2" name="Google Shape;1182;p32"/>
          <p:cNvSpPr txBox="1">
            <a:spLocks noGrp="1"/>
          </p:cNvSpPr>
          <p:nvPr>
            <p:ph type="subTitle" idx="1"/>
          </p:nvPr>
        </p:nvSpPr>
        <p:spPr>
          <a:xfrm>
            <a:off x="1752667" y="2162747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1183" name="Google Shape;1183;p32"/>
          <p:cNvSpPr txBox="1">
            <a:spLocks noGrp="1"/>
          </p:cNvSpPr>
          <p:nvPr>
            <p:ph type="subTitle" idx="2"/>
          </p:nvPr>
        </p:nvSpPr>
        <p:spPr>
          <a:xfrm>
            <a:off x="1752667" y="1508675"/>
            <a:ext cx="2641500" cy="66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84" name="Google Shape;1184;p32"/>
          <p:cNvSpPr txBox="1">
            <a:spLocks noGrp="1"/>
          </p:cNvSpPr>
          <p:nvPr>
            <p:ph type="subTitle" idx="3"/>
          </p:nvPr>
        </p:nvSpPr>
        <p:spPr>
          <a:xfrm>
            <a:off x="1752667" y="3691551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1185" name="Google Shape;1185;p32"/>
          <p:cNvSpPr txBox="1">
            <a:spLocks noGrp="1"/>
          </p:cNvSpPr>
          <p:nvPr>
            <p:ph type="subTitle" idx="4"/>
          </p:nvPr>
        </p:nvSpPr>
        <p:spPr>
          <a:xfrm>
            <a:off x="1752667" y="3037479"/>
            <a:ext cx="2641500" cy="66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86" name="Google Shape;1186;p32"/>
          <p:cNvSpPr txBox="1">
            <a:spLocks noGrp="1"/>
          </p:cNvSpPr>
          <p:nvPr>
            <p:ph type="subTitle" idx="5"/>
          </p:nvPr>
        </p:nvSpPr>
        <p:spPr>
          <a:xfrm>
            <a:off x="5688717" y="2162747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1187" name="Google Shape;1187;p32"/>
          <p:cNvSpPr txBox="1">
            <a:spLocks noGrp="1"/>
          </p:cNvSpPr>
          <p:nvPr>
            <p:ph type="subTitle" idx="6"/>
          </p:nvPr>
        </p:nvSpPr>
        <p:spPr>
          <a:xfrm>
            <a:off x="5688717" y="1508675"/>
            <a:ext cx="2641500" cy="66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88" name="Google Shape;1188;p32"/>
          <p:cNvSpPr txBox="1">
            <a:spLocks noGrp="1"/>
          </p:cNvSpPr>
          <p:nvPr>
            <p:ph type="subTitle" idx="7"/>
          </p:nvPr>
        </p:nvSpPr>
        <p:spPr>
          <a:xfrm>
            <a:off x="5688717" y="3691551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1189" name="Google Shape;1189;p32"/>
          <p:cNvSpPr txBox="1">
            <a:spLocks noGrp="1"/>
          </p:cNvSpPr>
          <p:nvPr>
            <p:ph type="subTitle" idx="8"/>
          </p:nvPr>
        </p:nvSpPr>
        <p:spPr>
          <a:xfrm>
            <a:off x="5688717" y="3037479"/>
            <a:ext cx="2641500" cy="66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90" name="Google Shape;1190;p32"/>
          <p:cNvSpPr txBox="1">
            <a:spLocks noGrp="1"/>
          </p:cNvSpPr>
          <p:nvPr>
            <p:ph type="title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4_1_1_1">
    <p:spTree>
      <p:nvGrpSpPr>
        <p:cNvPr id="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33"/>
          <p:cNvSpPr txBox="1">
            <a:spLocks noGrp="1"/>
          </p:cNvSpPr>
          <p:nvPr>
            <p:ph type="subTitle" idx="1"/>
          </p:nvPr>
        </p:nvSpPr>
        <p:spPr>
          <a:xfrm>
            <a:off x="5688718" y="2457919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1193" name="Google Shape;1193;p33"/>
          <p:cNvSpPr txBox="1">
            <a:spLocks noGrp="1"/>
          </p:cNvSpPr>
          <p:nvPr>
            <p:ph type="subTitle" idx="2"/>
          </p:nvPr>
        </p:nvSpPr>
        <p:spPr>
          <a:xfrm>
            <a:off x="5688718" y="2795712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94" name="Google Shape;1194;p33"/>
          <p:cNvSpPr txBox="1">
            <a:spLocks noGrp="1"/>
          </p:cNvSpPr>
          <p:nvPr>
            <p:ph type="subTitle" idx="3"/>
          </p:nvPr>
        </p:nvSpPr>
        <p:spPr>
          <a:xfrm>
            <a:off x="5688718" y="1334107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1195" name="Google Shape;1195;p33"/>
          <p:cNvSpPr txBox="1">
            <a:spLocks noGrp="1"/>
          </p:cNvSpPr>
          <p:nvPr>
            <p:ph type="subTitle" idx="4"/>
          </p:nvPr>
        </p:nvSpPr>
        <p:spPr>
          <a:xfrm>
            <a:off x="5688718" y="1671901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96" name="Google Shape;1196;p33"/>
          <p:cNvSpPr txBox="1">
            <a:spLocks noGrp="1"/>
          </p:cNvSpPr>
          <p:nvPr>
            <p:ph type="subTitle" idx="5"/>
          </p:nvPr>
        </p:nvSpPr>
        <p:spPr>
          <a:xfrm>
            <a:off x="5688718" y="3581731"/>
            <a:ext cx="2641500" cy="371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1197" name="Google Shape;1197;p33"/>
          <p:cNvSpPr txBox="1">
            <a:spLocks noGrp="1"/>
          </p:cNvSpPr>
          <p:nvPr>
            <p:ph type="subTitle" idx="6"/>
          </p:nvPr>
        </p:nvSpPr>
        <p:spPr>
          <a:xfrm>
            <a:off x="5688718" y="3919524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98" name="Google Shape;1198;p33"/>
          <p:cNvSpPr txBox="1">
            <a:spLocks noGrp="1"/>
          </p:cNvSpPr>
          <p:nvPr>
            <p:ph type="subTitle" idx="7"/>
          </p:nvPr>
        </p:nvSpPr>
        <p:spPr>
          <a:xfrm>
            <a:off x="1752668" y="1334100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1199" name="Google Shape;1199;p33"/>
          <p:cNvSpPr txBox="1">
            <a:spLocks noGrp="1"/>
          </p:cNvSpPr>
          <p:nvPr>
            <p:ph type="subTitle" idx="8"/>
          </p:nvPr>
        </p:nvSpPr>
        <p:spPr>
          <a:xfrm>
            <a:off x="1752668" y="1671894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00" name="Google Shape;1200;p33"/>
          <p:cNvSpPr txBox="1">
            <a:spLocks noGrp="1"/>
          </p:cNvSpPr>
          <p:nvPr>
            <p:ph type="subTitle" idx="9"/>
          </p:nvPr>
        </p:nvSpPr>
        <p:spPr>
          <a:xfrm>
            <a:off x="1752668" y="2457915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1201" name="Google Shape;1201;p33"/>
          <p:cNvSpPr txBox="1">
            <a:spLocks noGrp="1"/>
          </p:cNvSpPr>
          <p:nvPr>
            <p:ph type="subTitle" idx="13"/>
          </p:nvPr>
        </p:nvSpPr>
        <p:spPr>
          <a:xfrm>
            <a:off x="1752668" y="2795710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02" name="Google Shape;1202;p33"/>
          <p:cNvSpPr txBox="1">
            <a:spLocks noGrp="1"/>
          </p:cNvSpPr>
          <p:nvPr>
            <p:ph type="subTitle" idx="14"/>
          </p:nvPr>
        </p:nvSpPr>
        <p:spPr>
          <a:xfrm>
            <a:off x="1752668" y="3581730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1203" name="Google Shape;1203;p33"/>
          <p:cNvSpPr txBox="1">
            <a:spLocks noGrp="1"/>
          </p:cNvSpPr>
          <p:nvPr>
            <p:ph type="subTitle" idx="15"/>
          </p:nvPr>
        </p:nvSpPr>
        <p:spPr>
          <a:xfrm>
            <a:off x="1752668" y="3919525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1204" name="Google Shape;1204;p33"/>
          <p:cNvGrpSpPr/>
          <p:nvPr/>
        </p:nvGrpSpPr>
        <p:grpSpPr>
          <a:xfrm>
            <a:off x="26" y="-294805"/>
            <a:ext cx="9136493" cy="5773048"/>
            <a:chOff x="26" y="-294805"/>
            <a:chExt cx="9136493" cy="5773048"/>
          </a:xfrm>
        </p:grpSpPr>
        <p:sp>
          <p:nvSpPr>
            <p:cNvPr id="1205" name="Google Shape;1205;p33"/>
            <p:cNvSpPr/>
            <p:nvPr/>
          </p:nvSpPr>
          <p:spPr>
            <a:xfrm>
              <a:off x="7766170" y="3460451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33"/>
            <p:cNvSpPr/>
            <p:nvPr/>
          </p:nvSpPr>
          <p:spPr>
            <a:xfrm>
              <a:off x="7004023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33"/>
            <p:cNvSpPr/>
            <p:nvPr/>
          </p:nvSpPr>
          <p:spPr>
            <a:xfrm>
              <a:off x="7766170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33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33"/>
            <p:cNvSpPr/>
            <p:nvPr/>
          </p:nvSpPr>
          <p:spPr>
            <a:xfrm>
              <a:off x="26" y="2502977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70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33"/>
            <p:cNvSpPr/>
            <p:nvPr/>
          </p:nvSpPr>
          <p:spPr>
            <a:xfrm>
              <a:off x="7766170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33"/>
            <p:cNvSpPr/>
            <p:nvPr/>
          </p:nvSpPr>
          <p:spPr>
            <a:xfrm>
              <a:off x="7766170" y="2209363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" name="Google Shape;1212;p33"/>
          <p:cNvGrpSpPr/>
          <p:nvPr/>
        </p:nvGrpSpPr>
        <p:grpSpPr>
          <a:xfrm rot="-2700000" flipH="1">
            <a:off x="8113716" y="-819910"/>
            <a:ext cx="732250" cy="3055771"/>
            <a:chOff x="3615675" y="367825"/>
            <a:chExt cx="808650" cy="3374600"/>
          </a:xfrm>
        </p:grpSpPr>
        <p:sp>
          <p:nvSpPr>
            <p:cNvPr id="1213" name="Google Shape;1213;p33"/>
            <p:cNvSpPr/>
            <p:nvPr/>
          </p:nvSpPr>
          <p:spPr>
            <a:xfrm>
              <a:off x="3663733" y="2002850"/>
              <a:ext cx="714802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3"/>
            <p:cNvSpPr/>
            <p:nvPr/>
          </p:nvSpPr>
          <p:spPr>
            <a:xfrm>
              <a:off x="3649500" y="367825"/>
              <a:ext cx="774825" cy="3374600"/>
            </a:xfrm>
            <a:custGeom>
              <a:avLst/>
              <a:gdLst/>
              <a:ahLst/>
              <a:cxnLst/>
              <a:rect l="l" t="t" r="r" b="b"/>
              <a:pathLst>
                <a:path w="30993" h="134984" extrusionOk="0">
                  <a:moveTo>
                    <a:pt x="29058" y="0"/>
                  </a:moveTo>
                  <a:cubicBezTo>
                    <a:pt x="28728" y="0"/>
                    <a:pt x="28392" y="245"/>
                    <a:pt x="28444" y="664"/>
                  </a:cubicBezTo>
                  <a:cubicBezTo>
                    <a:pt x="28476" y="790"/>
                    <a:pt x="29640" y="10229"/>
                    <a:pt x="14600" y="17592"/>
                  </a:cubicBezTo>
                  <a:cubicBezTo>
                    <a:pt x="1196" y="24136"/>
                    <a:pt x="1" y="31845"/>
                    <a:pt x="32" y="34048"/>
                  </a:cubicBezTo>
                  <a:cubicBezTo>
                    <a:pt x="95" y="36250"/>
                    <a:pt x="1196" y="43927"/>
                    <a:pt x="14600" y="50503"/>
                  </a:cubicBezTo>
                  <a:cubicBezTo>
                    <a:pt x="29640" y="57866"/>
                    <a:pt x="28444" y="67305"/>
                    <a:pt x="28444" y="67399"/>
                  </a:cubicBezTo>
                  <a:cubicBezTo>
                    <a:pt x="28444" y="67399"/>
                    <a:pt x="28444" y="67431"/>
                    <a:pt x="28444" y="67462"/>
                  </a:cubicBezTo>
                  <a:lnTo>
                    <a:pt x="28444" y="67525"/>
                  </a:lnTo>
                  <a:cubicBezTo>
                    <a:pt x="28444" y="67557"/>
                    <a:pt x="28444" y="67588"/>
                    <a:pt x="28444" y="67620"/>
                  </a:cubicBezTo>
                  <a:cubicBezTo>
                    <a:pt x="28476" y="67714"/>
                    <a:pt x="29640" y="77153"/>
                    <a:pt x="14600" y="84516"/>
                  </a:cubicBezTo>
                  <a:cubicBezTo>
                    <a:pt x="1196" y="91060"/>
                    <a:pt x="1" y="98769"/>
                    <a:pt x="32" y="100971"/>
                  </a:cubicBezTo>
                  <a:cubicBezTo>
                    <a:pt x="95" y="103174"/>
                    <a:pt x="1196" y="110851"/>
                    <a:pt x="14600" y="117427"/>
                  </a:cubicBezTo>
                  <a:cubicBezTo>
                    <a:pt x="29640" y="124758"/>
                    <a:pt x="28444" y="134197"/>
                    <a:pt x="28444" y="134292"/>
                  </a:cubicBezTo>
                  <a:cubicBezTo>
                    <a:pt x="28413" y="134638"/>
                    <a:pt x="28633" y="134921"/>
                    <a:pt x="28948" y="134984"/>
                  </a:cubicBezTo>
                  <a:lnTo>
                    <a:pt x="29042" y="134984"/>
                  </a:lnTo>
                  <a:cubicBezTo>
                    <a:pt x="29357" y="134984"/>
                    <a:pt x="29608" y="134764"/>
                    <a:pt x="29640" y="134449"/>
                  </a:cubicBezTo>
                  <a:cubicBezTo>
                    <a:pt x="29703" y="134040"/>
                    <a:pt x="30993" y="124097"/>
                    <a:pt x="15135" y="116326"/>
                  </a:cubicBezTo>
                  <a:cubicBezTo>
                    <a:pt x="2329" y="110065"/>
                    <a:pt x="1228" y="102985"/>
                    <a:pt x="1259" y="100940"/>
                  </a:cubicBezTo>
                  <a:cubicBezTo>
                    <a:pt x="1259" y="98926"/>
                    <a:pt x="2329" y="91815"/>
                    <a:pt x="15135" y="85554"/>
                  </a:cubicBezTo>
                  <a:cubicBezTo>
                    <a:pt x="30552" y="78003"/>
                    <a:pt x="29766" y="68406"/>
                    <a:pt x="29640" y="67494"/>
                  </a:cubicBezTo>
                  <a:cubicBezTo>
                    <a:pt x="29766" y="66550"/>
                    <a:pt x="30552" y="56953"/>
                    <a:pt x="15135" y="49433"/>
                  </a:cubicBezTo>
                  <a:cubicBezTo>
                    <a:pt x="2329" y="43141"/>
                    <a:pt x="1228" y="36061"/>
                    <a:pt x="1259" y="34048"/>
                  </a:cubicBezTo>
                  <a:cubicBezTo>
                    <a:pt x="1259" y="32002"/>
                    <a:pt x="2329" y="24892"/>
                    <a:pt x="15135" y="18630"/>
                  </a:cubicBezTo>
                  <a:cubicBezTo>
                    <a:pt x="30993" y="10859"/>
                    <a:pt x="29703" y="916"/>
                    <a:pt x="29640" y="507"/>
                  </a:cubicBezTo>
                  <a:cubicBezTo>
                    <a:pt x="29584" y="157"/>
                    <a:pt x="29323" y="0"/>
                    <a:pt x="290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33"/>
            <p:cNvSpPr/>
            <p:nvPr/>
          </p:nvSpPr>
          <p:spPr>
            <a:xfrm>
              <a:off x="3764350" y="31131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33"/>
            <p:cNvSpPr/>
            <p:nvPr/>
          </p:nvSpPr>
          <p:spPr>
            <a:xfrm>
              <a:off x="3764350" y="3463175"/>
              <a:ext cx="515250" cy="29900"/>
            </a:xfrm>
            <a:custGeom>
              <a:avLst/>
              <a:gdLst/>
              <a:ahLst/>
              <a:cxnLst/>
              <a:rect l="l" t="t" r="r" b="b"/>
              <a:pathLst>
                <a:path w="20610" h="1196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3"/>
            <p:cNvSpPr/>
            <p:nvPr/>
          </p:nvSpPr>
          <p:spPr>
            <a:xfrm>
              <a:off x="3668400" y="2975475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1"/>
                  </a:moveTo>
                  <a:cubicBezTo>
                    <a:pt x="0" y="1"/>
                    <a:pt x="0" y="1165"/>
                    <a:pt x="787" y="1165"/>
                  </a:cubicBezTo>
                  <a:lnTo>
                    <a:pt x="27437" y="1165"/>
                  </a:lnTo>
                  <a:cubicBezTo>
                    <a:pt x="28223" y="1165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33"/>
            <p:cNvSpPr/>
            <p:nvPr/>
          </p:nvSpPr>
          <p:spPr>
            <a:xfrm>
              <a:off x="3651075" y="2837025"/>
              <a:ext cx="739425" cy="29925"/>
            </a:xfrm>
            <a:custGeom>
              <a:avLst/>
              <a:gdLst/>
              <a:ahLst/>
              <a:cxnLst/>
              <a:rect l="l" t="t" r="r" b="b"/>
              <a:pathLst>
                <a:path w="29577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28790" y="1197"/>
                  </a:lnTo>
                  <a:cubicBezTo>
                    <a:pt x="29577" y="1197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33"/>
            <p:cNvSpPr/>
            <p:nvPr/>
          </p:nvSpPr>
          <p:spPr>
            <a:xfrm>
              <a:off x="3714000" y="269937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1"/>
                  </a:moveTo>
                  <a:cubicBezTo>
                    <a:pt x="1" y="1"/>
                    <a:pt x="1" y="1165"/>
                    <a:pt x="788" y="1165"/>
                  </a:cubicBezTo>
                  <a:lnTo>
                    <a:pt x="23788" y="1165"/>
                  </a:lnTo>
                  <a:cubicBezTo>
                    <a:pt x="24574" y="1165"/>
                    <a:pt x="24574" y="1"/>
                    <a:pt x="23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3"/>
            <p:cNvSpPr/>
            <p:nvPr/>
          </p:nvSpPr>
          <p:spPr>
            <a:xfrm>
              <a:off x="3764350" y="1431375"/>
              <a:ext cx="515250" cy="29125"/>
            </a:xfrm>
            <a:custGeom>
              <a:avLst/>
              <a:gdLst/>
              <a:ahLst/>
              <a:cxnLst/>
              <a:rect l="l" t="t" r="r" b="b"/>
              <a:pathLst>
                <a:path w="20610" h="1165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19854" y="1165"/>
                  </a:lnTo>
                  <a:cubicBezTo>
                    <a:pt x="20609" y="1165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33"/>
            <p:cNvSpPr/>
            <p:nvPr/>
          </p:nvSpPr>
          <p:spPr>
            <a:xfrm>
              <a:off x="3764350" y="63377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3"/>
            <p:cNvSpPr/>
            <p:nvPr/>
          </p:nvSpPr>
          <p:spPr>
            <a:xfrm>
              <a:off x="3668400" y="1292950"/>
              <a:ext cx="705600" cy="29900"/>
            </a:xfrm>
            <a:custGeom>
              <a:avLst/>
              <a:gdLst/>
              <a:ahLst/>
              <a:cxnLst/>
              <a:rect l="l" t="t" r="r" b="b"/>
              <a:pathLst>
                <a:path w="28224" h="1196" extrusionOk="0">
                  <a:moveTo>
                    <a:pt x="787" y="0"/>
                  </a:moveTo>
                  <a:cubicBezTo>
                    <a:pt x="0" y="0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3"/>
            <p:cNvSpPr/>
            <p:nvPr/>
          </p:nvSpPr>
          <p:spPr>
            <a:xfrm>
              <a:off x="3668400" y="497700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0"/>
                  </a:moveTo>
                  <a:cubicBezTo>
                    <a:pt x="0" y="0"/>
                    <a:pt x="0" y="1164"/>
                    <a:pt x="787" y="1164"/>
                  </a:cubicBezTo>
                  <a:lnTo>
                    <a:pt x="27437" y="1164"/>
                  </a:lnTo>
                  <a:cubicBezTo>
                    <a:pt x="28223" y="1164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33"/>
            <p:cNvSpPr/>
            <p:nvPr/>
          </p:nvSpPr>
          <p:spPr>
            <a:xfrm>
              <a:off x="3651075" y="1155275"/>
              <a:ext cx="739425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33"/>
            <p:cNvSpPr/>
            <p:nvPr/>
          </p:nvSpPr>
          <p:spPr>
            <a:xfrm>
              <a:off x="3714000" y="1016850"/>
              <a:ext cx="597075" cy="29900"/>
            </a:xfrm>
            <a:custGeom>
              <a:avLst/>
              <a:gdLst/>
              <a:ahLst/>
              <a:cxnLst/>
              <a:rect l="l" t="t" r="r" b="b"/>
              <a:pathLst>
                <a:path w="23883" h="1196" extrusionOk="0">
                  <a:moveTo>
                    <a:pt x="788" y="0"/>
                  </a:moveTo>
                  <a:cubicBezTo>
                    <a:pt x="1" y="0"/>
                    <a:pt x="1" y="1196"/>
                    <a:pt x="788" y="1196"/>
                  </a:cubicBezTo>
                  <a:lnTo>
                    <a:pt x="23882" y="1196"/>
                  </a:lnTo>
                  <a:cubicBezTo>
                    <a:pt x="23536" y="787"/>
                    <a:pt x="23253" y="409"/>
                    <a:pt x="22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33"/>
            <p:cNvSpPr/>
            <p:nvPr/>
          </p:nvSpPr>
          <p:spPr>
            <a:xfrm>
              <a:off x="3764350" y="23029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19854" y="1197"/>
                  </a:lnTo>
                  <a:cubicBezTo>
                    <a:pt x="20609" y="1197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33"/>
            <p:cNvSpPr/>
            <p:nvPr/>
          </p:nvSpPr>
          <p:spPr>
            <a:xfrm>
              <a:off x="3668400" y="2165275"/>
              <a:ext cx="705600" cy="29925"/>
            </a:xfrm>
            <a:custGeom>
              <a:avLst/>
              <a:gdLst/>
              <a:ahLst/>
              <a:cxnLst/>
              <a:rect l="l" t="t" r="r" b="b"/>
              <a:pathLst>
                <a:path w="28224" h="1197" extrusionOk="0">
                  <a:moveTo>
                    <a:pt x="787" y="1"/>
                  </a:moveTo>
                  <a:cubicBezTo>
                    <a:pt x="0" y="1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33"/>
            <p:cNvSpPr/>
            <p:nvPr/>
          </p:nvSpPr>
          <p:spPr>
            <a:xfrm>
              <a:off x="3714000" y="184042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0"/>
                  </a:moveTo>
                  <a:cubicBezTo>
                    <a:pt x="1" y="0"/>
                    <a:pt x="1" y="1164"/>
                    <a:pt x="788" y="1164"/>
                  </a:cubicBezTo>
                  <a:lnTo>
                    <a:pt x="23788" y="1164"/>
                  </a:lnTo>
                  <a:cubicBezTo>
                    <a:pt x="24574" y="1164"/>
                    <a:pt x="24574" y="0"/>
                    <a:pt x="237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33"/>
            <p:cNvSpPr/>
            <p:nvPr/>
          </p:nvSpPr>
          <p:spPr>
            <a:xfrm>
              <a:off x="3618050" y="367900"/>
              <a:ext cx="774025" cy="3374525"/>
            </a:xfrm>
            <a:custGeom>
              <a:avLst/>
              <a:gdLst/>
              <a:ahLst/>
              <a:cxnLst/>
              <a:rect l="l" t="t" r="r" b="b"/>
              <a:pathLst>
                <a:path w="30961" h="134981" extrusionOk="0">
                  <a:moveTo>
                    <a:pt x="1926" y="0"/>
                  </a:moveTo>
                  <a:cubicBezTo>
                    <a:pt x="1666" y="0"/>
                    <a:pt x="1409" y="157"/>
                    <a:pt x="1353" y="504"/>
                  </a:cubicBezTo>
                  <a:cubicBezTo>
                    <a:pt x="1322" y="944"/>
                    <a:pt x="0" y="10887"/>
                    <a:pt x="15858" y="18627"/>
                  </a:cubicBezTo>
                  <a:cubicBezTo>
                    <a:pt x="28664" y="24920"/>
                    <a:pt x="29765" y="31999"/>
                    <a:pt x="29734" y="34013"/>
                  </a:cubicBezTo>
                  <a:cubicBezTo>
                    <a:pt x="29702" y="36058"/>
                    <a:pt x="28664" y="43169"/>
                    <a:pt x="15858" y="49430"/>
                  </a:cubicBezTo>
                  <a:cubicBezTo>
                    <a:pt x="441" y="56982"/>
                    <a:pt x="1227" y="66578"/>
                    <a:pt x="1353" y="67491"/>
                  </a:cubicBezTo>
                  <a:cubicBezTo>
                    <a:pt x="1227" y="68403"/>
                    <a:pt x="441" y="78000"/>
                    <a:pt x="15858" y="85551"/>
                  </a:cubicBezTo>
                  <a:cubicBezTo>
                    <a:pt x="28664" y="91812"/>
                    <a:pt x="29765" y="98923"/>
                    <a:pt x="29734" y="100937"/>
                  </a:cubicBezTo>
                  <a:cubicBezTo>
                    <a:pt x="29702" y="102982"/>
                    <a:pt x="28664" y="110062"/>
                    <a:pt x="15858" y="116354"/>
                  </a:cubicBezTo>
                  <a:cubicBezTo>
                    <a:pt x="0" y="124094"/>
                    <a:pt x="1322" y="134037"/>
                    <a:pt x="1353" y="134478"/>
                  </a:cubicBezTo>
                  <a:cubicBezTo>
                    <a:pt x="1385" y="134761"/>
                    <a:pt x="1636" y="134981"/>
                    <a:pt x="1951" y="134981"/>
                  </a:cubicBezTo>
                  <a:lnTo>
                    <a:pt x="2045" y="134981"/>
                  </a:lnTo>
                  <a:cubicBezTo>
                    <a:pt x="2360" y="134950"/>
                    <a:pt x="2580" y="134635"/>
                    <a:pt x="2517" y="134320"/>
                  </a:cubicBezTo>
                  <a:cubicBezTo>
                    <a:pt x="2517" y="134226"/>
                    <a:pt x="1353" y="124787"/>
                    <a:pt x="16393" y="117424"/>
                  </a:cubicBezTo>
                  <a:cubicBezTo>
                    <a:pt x="29797" y="110880"/>
                    <a:pt x="30961" y="103171"/>
                    <a:pt x="30929" y="100968"/>
                  </a:cubicBezTo>
                  <a:cubicBezTo>
                    <a:pt x="30898" y="98766"/>
                    <a:pt x="29797" y="91089"/>
                    <a:pt x="16393" y="84544"/>
                  </a:cubicBezTo>
                  <a:cubicBezTo>
                    <a:pt x="1353" y="77182"/>
                    <a:pt x="2517" y="67742"/>
                    <a:pt x="2517" y="67648"/>
                  </a:cubicBezTo>
                  <a:cubicBezTo>
                    <a:pt x="2517" y="67617"/>
                    <a:pt x="2517" y="67585"/>
                    <a:pt x="2517" y="67554"/>
                  </a:cubicBezTo>
                  <a:lnTo>
                    <a:pt x="2517" y="67491"/>
                  </a:lnTo>
                  <a:cubicBezTo>
                    <a:pt x="2517" y="67459"/>
                    <a:pt x="2517" y="67428"/>
                    <a:pt x="2517" y="67396"/>
                  </a:cubicBezTo>
                  <a:cubicBezTo>
                    <a:pt x="2517" y="67302"/>
                    <a:pt x="1353" y="57863"/>
                    <a:pt x="16393" y="50500"/>
                  </a:cubicBezTo>
                  <a:cubicBezTo>
                    <a:pt x="29797" y="43924"/>
                    <a:pt x="30961" y="36247"/>
                    <a:pt x="30929" y="34045"/>
                  </a:cubicBezTo>
                  <a:cubicBezTo>
                    <a:pt x="30898" y="31842"/>
                    <a:pt x="29797" y="24165"/>
                    <a:pt x="16393" y="17589"/>
                  </a:cubicBezTo>
                  <a:cubicBezTo>
                    <a:pt x="1353" y="10226"/>
                    <a:pt x="2517" y="787"/>
                    <a:pt x="2517" y="693"/>
                  </a:cubicBezTo>
                  <a:cubicBezTo>
                    <a:pt x="2588" y="253"/>
                    <a:pt x="2255" y="0"/>
                    <a:pt x="1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33"/>
            <p:cNvSpPr/>
            <p:nvPr/>
          </p:nvSpPr>
          <p:spPr>
            <a:xfrm>
              <a:off x="3698275" y="9885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33"/>
            <p:cNvSpPr/>
            <p:nvPr/>
          </p:nvSpPr>
          <p:spPr>
            <a:xfrm>
              <a:off x="3615675" y="1130125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0" y="2675"/>
                    <a:pt x="3430" y="1731"/>
                  </a:cubicBezTo>
                  <a:cubicBezTo>
                    <a:pt x="3430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3"/>
            <p:cNvSpPr/>
            <p:nvPr/>
          </p:nvSpPr>
          <p:spPr>
            <a:xfrm>
              <a:off x="4318900" y="4536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0"/>
                  </a:moveTo>
                  <a:cubicBezTo>
                    <a:pt x="787" y="0"/>
                    <a:pt x="1" y="755"/>
                    <a:pt x="1" y="1699"/>
                  </a:cubicBezTo>
                  <a:cubicBezTo>
                    <a:pt x="1" y="2643"/>
                    <a:pt x="787" y="3398"/>
                    <a:pt x="1731" y="3398"/>
                  </a:cubicBezTo>
                  <a:cubicBezTo>
                    <a:pt x="2675" y="3398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33"/>
            <p:cNvSpPr/>
            <p:nvPr/>
          </p:nvSpPr>
          <p:spPr>
            <a:xfrm>
              <a:off x="3732100" y="1397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44"/>
                    <a:pt x="756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33"/>
            <p:cNvSpPr/>
            <p:nvPr/>
          </p:nvSpPr>
          <p:spPr>
            <a:xfrm>
              <a:off x="4225300" y="2278550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3"/>
                    <a:pt x="787" y="3430"/>
                    <a:pt x="1731" y="3430"/>
                  </a:cubicBezTo>
                  <a:cubicBezTo>
                    <a:pt x="2675" y="3430"/>
                    <a:pt x="3430" y="2643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33"/>
            <p:cNvSpPr/>
            <p:nvPr/>
          </p:nvSpPr>
          <p:spPr>
            <a:xfrm>
              <a:off x="3633775" y="2950300"/>
              <a:ext cx="84975" cy="85775"/>
            </a:xfrm>
            <a:custGeom>
              <a:avLst/>
              <a:gdLst/>
              <a:ahLst/>
              <a:cxnLst/>
              <a:rect l="l" t="t" r="r" b="b"/>
              <a:pathLst>
                <a:path w="3399" h="3431" extrusionOk="0">
                  <a:moveTo>
                    <a:pt x="1700" y="1"/>
                  </a:moveTo>
                  <a:cubicBezTo>
                    <a:pt x="756" y="1"/>
                    <a:pt x="1" y="787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399" y="2675"/>
                    <a:pt x="3399" y="1731"/>
                  </a:cubicBezTo>
                  <a:cubicBezTo>
                    <a:pt x="3399" y="787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33"/>
            <p:cNvSpPr/>
            <p:nvPr/>
          </p:nvSpPr>
          <p:spPr>
            <a:xfrm>
              <a:off x="4227650" y="604675"/>
              <a:ext cx="84975" cy="85750"/>
            </a:xfrm>
            <a:custGeom>
              <a:avLst/>
              <a:gdLst/>
              <a:ahLst/>
              <a:cxnLst/>
              <a:rect l="l" t="t" r="r" b="b"/>
              <a:pathLst>
                <a:path w="3399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00" y="3430"/>
                  </a:cubicBezTo>
                  <a:cubicBezTo>
                    <a:pt x="2644" y="3430"/>
                    <a:pt x="3399" y="2643"/>
                    <a:pt x="3399" y="1699"/>
                  </a:cubicBezTo>
                  <a:cubicBezTo>
                    <a:pt x="3399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33"/>
            <p:cNvSpPr/>
            <p:nvPr/>
          </p:nvSpPr>
          <p:spPr>
            <a:xfrm>
              <a:off x="3659725" y="1268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1" y="756"/>
                    <a:pt x="1" y="1700"/>
                  </a:cubicBezTo>
                  <a:cubicBezTo>
                    <a:pt x="1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33"/>
            <p:cNvSpPr/>
            <p:nvPr/>
          </p:nvSpPr>
          <p:spPr>
            <a:xfrm>
              <a:off x="4259125" y="1796375"/>
              <a:ext cx="85750" cy="84975"/>
            </a:xfrm>
            <a:custGeom>
              <a:avLst/>
              <a:gdLst/>
              <a:ahLst/>
              <a:cxnLst/>
              <a:rect l="l" t="t" r="r" b="b"/>
              <a:pathLst>
                <a:path w="3430" h="3399" extrusionOk="0">
                  <a:moveTo>
                    <a:pt x="1699" y="0"/>
                  </a:moveTo>
                  <a:cubicBezTo>
                    <a:pt x="756" y="0"/>
                    <a:pt x="0" y="755"/>
                    <a:pt x="0" y="1699"/>
                  </a:cubicBezTo>
                  <a:cubicBezTo>
                    <a:pt x="0" y="2643"/>
                    <a:pt x="756" y="3398"/>
                    <a:pt x="1699" y="3398"/>
                  </a:cubicBezTo>
                  <a:cubicBezTo>
                    <a:pt x="2643" y="3398"/>
                    <a:pt x="3430" y="2643"/>
                    <a:pt x="3430" y="1699"/>
                  </a:cubicBezTo>
                  <a:cubicBezTo>
                    <a:pt x="3430" y="755"/>
                    <a:pt x="2643" y="0"/>
                    <a:pt x="16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33"/>
            <p:cNvSpPr/>
            <p:nvPr/>
          </p:nvSpPr>
          <p:spPr>
            <a:xfrm>
              <a:off x="4322050" y="212910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87" y="0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33"/>
            <p:cNvSpPr/>
            <p:nvPr/>
          </p:nvSpPr>
          <p:spPr>
            <a:xfrm>
              <a:off x="3703000" y="2674200"/>
              <a:ext cx="85750" cy="85775"/>
            </a:xfrm>
            <a:custGeom>
              <a:avLst/>
              <a:gdLst/>
              <a:ahLst/>
              <a:cxnLst/>
              <a:rect l="l" t="t" r="r" b="b"/>
              <a:pathLst>
                <a:path w="3430" h="3431" extrusionOk="0">
                  <a:moveTo>
                    <a:pt x="1699" y="1"/>
                  </a:moveTo>
                  <a:cubicBezTo>
                    <a:pt x="756" y="1"/>
                    <a:pt x="0" y="787"/>
                    <a:pt x="0" y="1731"/>
                  </a:cubicBezTo>
                  <a:cubicBezTo>
                    <a:pt x="0" y="2675"/>
                    <a:pt x="756" y="3430"/>
                    <a:pt x="1699" y="3430"/>
                  </a:cubicBezTo>
                  <a:cubicBezTo>
                    <a:pt x="2643" y="3430"/>
                    <a:pt x="3430" y="2675"/>
                    <a:pt x="3430" y="1731"/>
                  </a:cubicBezTo>
                  <a:cubicBezTo>
                    <a:pt x="3430" y="787"/>
                    <a:pt x="2643" y="1"/>
                    <a:pt x="16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3"/>
            <p:cNvSpPr/>
            <p:nvPr/>
          </p:nvSpPr>
          <p:spPr>
            <a:xfrm>
              <a:off x="4225300" y="341990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3"/>
            <p:cNvSpPr/>
            <p:nvPr/>
          </p:nvSpPr>
          <p:spPr>
            <a:xfrm>
              <a:off x="3627475" y="281345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31" y="3430"/>
                  </a:cubicBezTo>
                  <a:cubicBezTo>
                    <a:pt x="2675" y="3430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3"/>
            <p:cNvSpPr/>
            <p:nvPr/>
          </p:nvSpPr>
          <p:spPr>
            <a:xfrm>
              <a:off x="3734450" y="30840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00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1" y="2675"/>
                    <a:pt x="3431" y="1700"/>
                  </a:cubicBezTo>
                  <a:cubicBezTo>
                    <a:pt x="3431" y="756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4" name="Google Shape;1244;p33"/>
          <p:cNvSpPr txBox="1">
            <a:spLocks noGrp="1"/>
          </p:cNvSpPr>
          <p:nvPr>
            <p:ph type="title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5_3_1">
    <p:spTree>
      <p:nvGrpSpPr>
        <p:cNvPr id="1" name="Shape 1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46" name="Google Shape;1246;p34"/>
          <p:cNvGrpSpPr/>
          <p:nvPr/>
        </p:nvGrpSpPr>
        <p:grpSpPr>
          <a:xfrm>
            <a:off x="26" y="-294805"/>
            <a:ext cx="9143984" cy="6027911"/>
            <a:chOff x="26" y="-294805"/>
            <a:chExt cx="9143984" cy="6027911"/>
          </a:xfrm>
        </p:grpSpPr>
        <p:sp>
          <p:nvSpPr>
            <p:cNvPr id="1247" name="Google Shape;1247;p34"/>
            <p:cNvSpPr/>
            <p:nvPr/>
          </p:nvSpPr>
          <p:spPr>
            <a:xfrm>
              <a:off x="470966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48" name="Google Shape;1248;p34"/>
            <p:cNvGrpSpPr/>
            <p:nvPr/>
          </p:nvGrpSpPr>
          <p:grpSpPr>
            <a:xfrm>
              <a:off x="783924" y="4009249"/>
              <a:ext cx="4360695" cy="1723858"/>
              <a:chOff x="791415" y="4009249"/>
              <a:chExt cx="4360695" cy="1723858"/>
            </a:xfrm>
          </p:grpSpPr>
          <p:sp>
            <p:nvSpPr>
              <p:cNvPr id="1249" name="Google Shape;1249;p34"/>
              <p:cNvSpPr/>
              <p:nvPr/>
            </p:nvSpPr>
            <p:spPr>
              <a:xfrm>
                <a:off x="791415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" name="Google Shape;1250;p34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" name="Google Shape;1251;p34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" name="Google Shape;1252;p34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53" name="Google Shape;1253;p34"/>
            <p:cNvSpPr/>
            <p:nvPr/>
          </p:nvSpPr>
          <p:spPr>
            <a:xfrm>
              <a:off x="26" y="8"/>
              <a:ext cx="2422993" cy="2974946"/>
            </a:xfrm>
            <a:custGeom>
              <a:avLst/>
              <a:gdLst/>
              <a:ahLst/>
              <a:cxnLst/>
              <a:rect l="l" t="t" r="r" b="b"/>
              <a:pathLst>
                <a:path w="55018" h="67551" extrusionOk="0">
                  <a:moveTo>
                    <a:pt x="44102" y="0"/>
                  </a:moveTo>
                  <a:lnTo>
                    <a:pt x="0" y="54164"/>
                  </a:lnTo>
                  <a:lnTo>
                    <a:pt x="0" y="67550"/>
                  </a:lnTo>
                  <a:lnTo>
                    <a:pt x="5501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34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34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34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34"/>
            <p:cNvSpPr/>
            <p:nvPr/>
          </p:nvSpPr>
          <p:spPr>
            <a:xfrm>
              <a:off x="305653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34"/>
            <p:cNvSpPr/>
            <p:nvPr/>
          </p:nvSpPr>
          <p:spPr>
            <a:xfrm>
              <a:off x="4055689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4"/>
            <p:cNvSpPr/>
            <p:nvPr/>
          </p:nvSpPr>
          <p:spPr>
            <a:xfrm>
              <a:off x="505028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34"/>
            <p:cNvSpPr/>
            <p:nvPr/>
          </p:nvSpPr>
          <p:spPr>
            <a:xfrm>
              <a:off x="6008337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34"/>
            <p:cNvSpPr/>
            <p:nvPr/>
          </p:nvSpPr>
          <p:spPr>
            <a:xfrm>
              <a:off x="7773661" y="3460451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34"/>
            <p:cNvSpPr/>
            <p:nvPr/>
          </p:nvSpPr>
          <p:spPr>
            <a:xfrm>
              <a:off x="7773661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34"/>
            <p:cNvSpPr/>
            <p:nvPr/>
          </p:nvSpPr>
          <p:spPr>
            <a:xfrm>
              <a:off x="7773661" y="2209363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34"/>
            <p:cNvSpPr/>
            <p:nvPr/>
          </p:nvSpPr>
          <p:spPr>
            <a:xfrm>
              <a:off x="5735490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34"/>
            <p:cNvSpPr/>
            <p:nvPr/>
          </p:nvSpPr>
          <p:spPr>
            <a:xfrm>
              <a:off x="6754575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34"/>
            <p:cNvSpPr/>
            <p:nvPr/>
          </p:nvSpPr>
          <p:spPr>
            <a:xfrm>
              <a:off x="26" y="2502977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34"/>
            <p:cNvSpPr/>
            <p:nvPr/>
          </p:nvSpPr>
          <p:spPr>
            <a:xfrm>
              <a:off x="203744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8" name="Google Shape;1268;p34"/>
          <p:cNvGrpSpPr/>
          <p:nvPr/>
        </p:nvGrpSpPr>
        <p:grpSpPr>
          <a:xfrm>
            <a:off x="-583066" y="-489218"/>
            <a:ext cx="2502211" cy="6121936"/>
            <a:chOff x="-583066" y="-489218"/>
            <a:chExt cx="2502211" cy="6121936"/>
          </a:xfrm>
        </p:grpSpPr>
        <p:grpSp>
          <p:nvGrpSpPr>
            <p:cNvPr id="1269" name="Google Shape;1269;p34"/>
            <p:cNvGrpSpPr/>
            <p:nvPr/>
          </p:nvGrpSpPr>
          <p:grpSpPr>
            <a:xfrm rot="2358486">
              <a:off x="301940" y="-602957"/>
              <a:ext cx="732200" cy="3055564"/>
              <a:chOff x="3615675" y="367825"/>
              <a:chExt cx="808650" cy="3374600"/>
            </a:xfrm>
          </p:grpSpPr>
          <p:sp>
            <p:nvSpPr>
              <p:cNvPr id="1270" name="Google Shape;1270;p34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" name="Google Shape;1271;p34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" name="Google Shape;1272;p34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" name="Google Shape;1273;p34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34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" name="Google Shape;1275;p34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" name="Google Shape;1276;p34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" name="Google Shape;1277;p34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" name="Google Shape;1278;p34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" name="Google Shape;1279;p34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1280;p34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" name="Google Shape;1281;p34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" name="Google Shape;1282;p34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" name="Google Shape;1283;p34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" name="Google Shape;1284;p34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1285;p34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1286;p34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1287;p34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" name="Google Shape;1288;p34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" name="Google Shape;1289;p34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" name="Google Shape;1290;p34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" name="Google Shape;1291;p34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1292;p34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" name="Google Shape;1293;p34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" name="Google Shape;1294;p34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" name="Google Shape;1295;p34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" name="Google Shape;1296;p34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" name="Google Shape;1297;p34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" name="Google Shape;1298;p34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" name="Google Shape;1299;p34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" name="Google Shape;1300;p34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1" name="Google Shape;1301;p34"/>
            <p:cNvGrpSpPr/>
            <p:nvPr/>
          </p:nvGrpSpPr>
          <p:grpSpPr>
            <a:xfrm rot="-2358486" flipH="1">
              <a:off x="301940" y="2690893"/>
              <a:ext cx="732200" cy="3055564"/>
              <a:chOff x="3615675" y="367825"/>
              <a:chExt cx="808650" cy="3374600"/>
            </a:xfrm>
          </p:grpSpPr>
          <p:sp>
            <p:nvSpPr>
              <p:cNvPr id="1302" name="Google Shape;1302;p34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" name="Google Shape;1303;p34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" name="Google Shape;1304;p34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" name="Google Shape;1305;p34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" name="Google Shape;1306;p34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" name="Google Shape;1307;p34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" name="Google Shape;1308;p34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" name="Google Shape;1309;p34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" name="Google Shape;1310;p34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" name="Google Shape;1311;p34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" name="Google Shape;1312;p34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" name="Google Shape;1313;p34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" name="Google Shape;1314;p34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" name="Google Shape;1315;p34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" name="Google Shape;1316;p34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" name="Google Shape;1317;p34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" name="Google Shape;1318;p34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" name="Google Shape;1319;p34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" name="Google Shape;1320;p34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" name="Google Shape;1321;p34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" name="Google Shape;1322;p34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" name="Google Shape;1323;p34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" name="Google Shape;1324;p34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" name="Google Shape;1325;p34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" name="Google Shape;1326;p34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" name="Google Shape;1327;p34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34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34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34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" name="Google Shape;1331;p34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" name="Google Shape;1332;p34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33" name="Google Shape;1333;p34"/>
          <p:cNvSpPr txBox="1">
            <a:spLocks noGrp="1"/>
          </p:cNvSpPr>
          <p:nvPr>
            <p:ph type="title" hasCustomPrompt="1"/>
          </p:nvPr>
        </p:nvSpPr>
        <p:spPr>
          <a:xfrm>
            <a:off x="1072263" y="1932534"/>
            <a:ext cx="3135900" cy="74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1334" name="Google Shape;1334;p34"/>
          <p:cNvSpPr txBox="1">
            <a:spLocks noGrp="1"/>
          </p:cNvSpPr>
          <p:nvPr>
            <p:ph type="subTitle" idx="1"/>
          </p:nvPr>
        </p:nvSpPr>
        <p:spPr>
          <a:xfrm>
            <a:off x="1072276" y="2728240"/>
            <a:ext cx="3135900" cy="43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1335" name="Google Shape;1335;p34"/>
          <p:cNvSpPr txBox="1">
            <a:spLocks noGrp="1"/>
          </p:cNvSpPr>
          <p:nvPr>
            <p:ph type="title" idx="2" hasCustomPrompt="1"/>
          </p:nvPr>
        </p:nvSpPr>
        <p:spPr>
          <a:xfrm>
            <a:off x="4925850" y="918949"/>
            <a:ext cx="3135900" cy="74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000"/>
              <a:buNone/>
              <a:defRPr sz="50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1336" name="Google Shape;1336;p34"/>
          <p:cNvSpPr txBox="1">
            <a:spLocks noGrp="1"/>
          </p:cNvSpPr>
          <p:nvPr>
            <p:ph type="subTitle" idx="3"/>
          </p:nvPr>
        </p:nvSpPr>
        <p:spPr>
          <a:xfrm>
            <a:off x="4925850" y="1714655"/>
            <a:ext cx="3135900" cy="43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1337" name="Google Shape;1337;p34"/>
          <p:cNvSpPr txBox="1">
            <a:spLocks noGrp="1"/>
          </p:cNvSpPr>
          <p:nvPr>
            <p:ph type="title" idx="4" hasCustomPrompt="1"/>
          </p:nvPr>
        </p:nvSpPr>
        <p:spPr>
          <a:xfrm>
            <a:off x="4925850" y="2946119"/>
            <a:ext cx="3135900" cy="74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38" name="Google Shape;1338;p34"/>
          <p:cNvSpPr txBox="1">
            <a:spLocks noGrp="1"/>
          </p:cNvSpPr>
          <p:nvPr>
            <p:ph type="subTitle" idx="5"/>
          </p:nvPr>
        </p:nvSpPr>
        <p:spPr>
          <a:xfrm>
            <a:off x="4925850" y="3741825"/>
            <a:ext cx="3135900" cy="43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5_1_1_1_1">
    <p:spTree>
      <p:nvGrpSpPr>
        <p:cNvPr id="1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35"/>
          <p:cNvSpPr txBox="1">
            <a:spLocks noGrp="1"/>
          </p:cNvSpPr>
          <p:nvPr>
            <p:ph type="title" hasCustomPrompt="1"/>
          </p:nvPr>
        </p:nvSpPr>
        <p:spPr>
          <a:xfrm>
            <a:off x="775850" y="1533662"/>
            <a:ext cx="2294100" cy="47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34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1341" name="Google Shape;1341;p35"/>
          <p:cNvSpPr txBox="1">
            <a:spLocks noGrp="1"/>
          </p:cNvSpPr>
          <p:nvPr>
            <p:ph type="title" idx="2" hasCustomPrompt="1"/>
          </p:nvPr>
        </p:nvSpPr>
        <p:spPr>
          <a:xfrm>
            <a:off x="6074050" y="1533662"/>
            <a:ext cx="2294100" cy="47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 sz="34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42" name="Google Shape;1342;p35"/>
          <p:cNvSpPr txBox="1">
            <a:spLocks noGrp="1"/>
          </p:cNvSpPr>
          <p:nvPr>
            <p:ph type="subTitle" idx="1"/>
          </p:nvPr>
        </p:nvSpPr>
        <p:spPr>
          <a:xfrm flipH="1">
            <a:off x="775850" y="3419018"/>
            <a:ext cx="22941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1343" name="Google Shape;1343;p35"/>
          <p:cNvSpPr txBox="1">
            <a:spLocks noGrp="1"/>
          </p:cNvSpPr>
          <p:nvPr>
            <p:ph type="subTitle" idx="3"/>
          </p:nvPr>
        </p:nvSpPr>
        <p:spPr>
          <a:xfrm flipH="1">
            <a:off x="775850" y="3756815"/>
            <a:ext cx="22941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344" name="Google Shape;1344;p35"/>
          <p:cNvSpPr txBox="1">
            <a:spLocks noGrp="1"/>
          </p:cNvSpPr>
          <p:nvPr>
            <p:ph type="subTitle" idx="4"/>
          </p:nvPr>
        </p:nvSpPr>
        <p:spPr>
          <a:xfrm flipH="1">
            <a:off x="6074050" y="3419018"/>
            <a:ext cx="22941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1345" name="Google Shape;1345;p35"/>
          <p:cNvSpPr txBox="1">
            <a:spLocks noGrp="1"/>
          </p:cNvSpPr>
          <p:nvPr>
            <p:ph type="subTitle" idx="5"/>
          </p:nvPr>
        </p:nvSpPr>
        <p:spPr>
          <a:xfrm flipH="1">
            <a:off x="6074050" y="3756815"/>
            <a:ext cx="22941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346" name="Google Shape;1346;p35"/>
          <p:cNvSpPr txBox="1">
            <a:spLocks noGrp="1"/>
          </p:cNvSpPr>
          <p:nvPr>
            <p:ph type="title" idx="6" hasCustomPrompt="1"/>
          </p:nvPr>
        </p:nvSpPr>
        <p:spPr>
          <a:xfrm>
            <a:off x="3424975" y="1533662"/>
            <a:ext cx="2294100" cy="47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34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1347" name="Google Shape;1347;p35"/>
          <p:cNvSpPr txBox="1">
            <a:spLocks noGrp="1"/>
          </p:cNvSpPr>
          <p:nvPr>
            <p:ph type="subTitle" idx="7"/>
          </p:nvPr>
        </p:nvSpPr>
        <p:spPr>
          <a:xfrm flipH="1">
            <a:off x="3424975" y="3419018"/>
            <a:ext cx="22941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1348" name="Google Shape;1348;p35"/>
          <p:cNvSpPr txBox="1">
            <a:spLocks noGrp="1"/>
          </p:cNvSpPr>
          <p:nvPr>
            <p:ph type="subTitle" idx="8"/>
          </p:nvPr>
        </p:nvSpPr>
        <p:spPr>
          <a:xfrm flipH="1">
            <a:off x="3424975" y="3756815"/>
            <a:ext cx="22941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349" name="Google Shape;1349;p35"/>
          <p:cNvSpPr txBox="1">
            <a:spLocks noGrp="1"/>
          </p:cNvSpPr>
          <p:nvPr>
            <p:ph type="title" idx="9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grpSp>
        <p:nvGrpSpPr>
          <p:cNvPr id="1350" name="Google Shape;1350;p35"/>
          <p:cNvGrpSpPr/>
          <p:nvPr/>
        </p:nvGrpSpPr>
        <p:grpSpPr>
          <a:xfrm>
            <a:off x="26" y="-294805"/>
            <a:ext cx="9143984" cy="6027911"/>
            <a:chOff x="26" y="-294805"/>
            <a:chExt cx="9143984" cy="6027911"/>
          </a:xfrm>
        </p:grpSpPr>
        <p:sp>
          <p:nvSpPr>
            <p:cNvPr id="1351" name="Google Shape;1351;p35"/>
            <p:cNvSpPr/>
            <p:nvPr/>
          </p:nvSpPr>
          <p:spPr>
            <a:xfrm>
              <a:off x="470966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52" name="Google Shape;1352;p35"/>
            <p:cNvGrpSpPr/>
            <p:nvPr/>
          </p:nvGrpSpPr>
          <p:grpSpPr>
            <a:xfrm>
              <a:off x="783924" y="4009249"/>
              <a:ext cx="4360695" cy="1723858"/>
              <a:chOff x="791415" y="4009249"/>
              <a:chExt cx="4360695" cy="1723858"/>
            </a:xfrm>
          </p:grpSpPr>
          <p:sp>
            <p:nvSpPr>
              <p:cNvPr id="1353" name="Google Shape;1353;p35"/>
              <p:cNvSpPr/>
              <p:nvPr/>
            </p:nvSpPr>
            <p:spPr>
              <a:xfrm>
                <a:off x="791415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" name="Google Shape;1354;p35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" name="Google Shape;1355;p35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" name="Google Shape;1356;p35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57" name="Google Shape;1357;p35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35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35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35"/>
            <p:cNvSpPr/>
            <p:nvPr/>
          </p:nvSpPr>
          <p:spPr>
            <a:xfrm>
              <a:off x="505028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35"/>
            <p:cNvSpPr/>
            <p:nvPr/>
          </p:nvSpPr>
          <p:spPr>
            <a:xfrm>
              <a:off x="6008337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35"/>
            <p:cNvSpPr/>
            <p:nvPr/>
          </p:nvSpPr>
          <p:spPr>
            <a:xfrm>
              <a:off x="7773661" y="3460451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35"/>
            <p:cNvSpPr/>
            <p:nvPr/>
          </p:nvSpPr>
          <p:spPr>
            <a:xfrm>
              <a:off x="6754575" y="2209363"/>
              <a:ext cx="2389434" cy="2934165"/>
            </a:xfrm>
            <a:custGeom>
              <a:avLst/>
              <a:gdLst/>
              <a:ahLst/>
              <a:cxnLst/>
              <a:rect l="l" t="t" r="r" b="b"/>
              <a:pathLst>
                <a:path w="54256" h="66625" extrusionOk="0">
                  <a:moveTo>
                    <a:pt x="54255" y="1"/>
                  </a:moveTo>
                  <a:lnTo>
                    <a:pt x="0" y="66625"/>
                  </a:lnTo>
                  <a:lnTo>
                    <a:pt x="10917" y="66625"/>
                  </a:lnTo>
                  <a:lnTo>
                    <a:pt x="54255" y="13387"/>
                  </a:lnTo>
                  <a:lnTo>
                    <a:pt x="5425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29000">
                  <a:srgbClr val="87D2E4">
                    <a:alpha val="0"/>
                  </a:srgbClr>
                </a:gs>
                <a:gs pos="75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35"/>
            <p:cNvSpPr/>
            <p:nvPr/>
          </p:nvSpPr>
          <p:spPr>
            <a:xfrm>
              <a:off x="26" y="2502977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7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35"/>
            <p:cNvSpPr/>
            <p:nvPr/>
          </p:nvSpPr>
          <p:spPr>
            <a:xfrm>
              <a:off x="7773661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35"/>
            <p:cNvSpPr/>
            <p:nvPr/>
          </p:nvSpPr>
          <p:spPr>
            <a:xfrm>
              <a:off x="5735490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7" name="Google Shape;1367;p35"/>
          <p:cNvGrpSpPr/>
          <p:nvPr/>
        </p:nvGrpSpPr>
        <p:grpSpPr>
          <a:xfrm>
            <a:off x="-773505" y="-920667"/>
            <a:ext cx="10691010" cy="6984835"/>
            <a:chOff x="-773505" y="-920667"/>
            <a:chExt cx="10691010" cy="6984835"/>
          </a:xfrm>
        </p:grpSpPr>
        <p:grpSp>
          <p:nvGrpSpPr>
            <p:cNvPr id="1368" name="Google Shape;1368;p35"/>
            <p:cNvGrpSpPr/>
            <p:nvPr/>
          </p:nvGrpSpPr>
          <p:grpSpPr>
            <a:xfrm rot="-2700000" flipH="1">
              <a:off x="199638" y="3197015"/>
              <a:ext cx="732250" cy="3055771"/>
              <a:chOff x="3615675" y="367825"/>
              <a:chExt cx="808650" cy="3374600"/>
            </a:xfrm>
          </p:grpSpPr>
          <p:sp>
            <p:nvSpPr>
              <p:cNvPr id="1369" name="Google Shape;1369;p35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" name="Google Shape;1370;p35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" name="Google Shape;1371;p35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" name="Google Shape;1372;p35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" name="Google Shape;1373;p35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" name="Google Shape;1374;p35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" name="Google Shape;1375;p35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" name="Google Shape;1376;p35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" name="Google Shape;1377;p35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" name="Google Shape;1378;p35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35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" name="Google Shape;1380;p35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" name="Google Shape;1381;p35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35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" name="Google Shape;1383;p35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" name="Google Shape;1384;p35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35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35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35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35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35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" name="Google Shape;1390;p35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" name="Google Shape;1391;p35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" name="Google Shape;1392;p35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" name="Google Shape;1393;p35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" name="Google Shape;1394;p35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" name="Google Shape;1395;p35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" name="Google Shape;1396;p35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" name="Google Shape;1397;p35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" name="Google Shape;1398;p35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" name="Google Shape;1399;p35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0" name="Google Shape;1400;p35"/>
            <p:cNvGrpSpPr/>
            <p:nvPr/>
          </p:nvGrpSpPr>
          <p:grpSpPr>
            <a:xfrm rot="-2700000" flipH="1">
              <a:off x="8212113" y="-1109285"/>
              <a:ext cx="732250" cy="3055771"/>
              <a:chOff x="3615675" y="367825"/>
              <a:chExt cx="808650" cy="3374600"/>
            </a:xfrm>
          </p:grpSpPr>
          <p:sp>
            <p:nvSpPr>
              <p:cNvPr id="1401" name="Google Shape;1401;p35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" name="Google Shape;1402;p35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35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35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35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" name="Google Shape;1406;p35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" name="Google Shape;1407;p35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35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35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35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" name="Google Shape;1411;p35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35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35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35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35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35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35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35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35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35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35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35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35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35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35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35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35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35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35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35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35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7">
    <p:spTree>
      <p:nvGrpSpPr>
        <p:cNvPr id="1" name="Shape 1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3" name="Google Shape;1433;p36"/>
          <p:cNvGrpSpPr/>
          <p:nvPr/>
        </p:nvGrpSpPr>
        <p:grpSpPr>
          <a:xfrm>
            <a:off x="26" y="-294805"/>
            <a:ext cx="9143984" cy="6027911"/>
            <a:chOff x="26" y="-294805"/>
            <a:chExt cx="9143984" cy="6027911"/>
          </a:xfrm>
        </p:grpSpPr>
        <p:grpSp>
          <p:nvGrpSpPr>
            <p:cNvPr id="1434" name="Google Shape;1434;p36"/>
            <p:cNvGrpSpPr/>
            <p:nvPr/>
          </p:nvGrpSpPr>
          <p:grpSpPr>
            <a:xfrm>
              <a:off x="26" y="-294805"/>
              <a:ext cx="9143984" cy="6027911"/>
              <a:chOff x="26" y="-294805"/>
              <a:chExt cx="9143984" cy="6027911"/>
            </a:xfrm>
          </p:grpSpPr>
          <p:sp>
            <p:nvSpPr>
              <p:cNvPr id="1435" name="Google Shape;1435;p36"/>
              <p:cNvSpPr/>
              <p:nvPr/>
            </p:nvSpPr>
            <p:spPr>
              <a:xfrm>
                <a:off x="470966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36" name="Google Shape;1436;p36"/>
              <p:cNvGrpSpPr/>
              <p:nvPr/>
            </p:nvGrpSpPr>
            <p:grpSpPr>
              <a:xfrm>
                <a:off x="783924" y="4009249"/>
                <a:ext cx="4360695" cy="1723858"/>
                <a:chOff x="791415" y="4009249"/>
                <a:chExt cx="4360695" cy="1723858"/>
              </a:xfrm>
            </p:grpSpPr>
            <p:sp>
              <p:nvSpPr>
                <p:cNvPr id="1437" name="Google Shape;1437;p36"/>
                <p:cNvSpPr/>
                <p:nvPr/>
              </p:nvSpPr>
              <p:spPr>
                <a:xfrm>
                  <a:off x="791415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8" name="Google Shape;1438;p36"/>
                <p:cNvSpPr/>
                <p:nvPr/>
              </p:nvSpPr>
              <p:spPr>
                <a:xfrm>
                  <a:off x="1785333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9" name="Google Shape;1439;p36"/>
                <p:cNvSpPr/>
                <p:nvPr/>
              </p:nvSpPr>
              <p:spPr>
                <a:xfrm>
                  <a:off x="2744296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0" name="Google Shape;1440;p36"/>
                <p:cNvSpPr/>
                <p:nvPr/>
              </p:nvSpPr>
              <p:spPr>
                <a:xfrm>
                  <a:off x="3748202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41" name="Google Shape;1441;p36"/>
              <p:cNvSpPr/>
              <p:nvPr/>
            </p:nvSpPr>
            <p:spPr>
              <a:xfrm>
                <a:off x="26" y="3754386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36"/>
              <p:cNvSpPr/>
              <p:nvPr/>
            </p:nvSpPr>
            <p:spPr>
              <a:xfrm>
                <a:off x="7011514" y="8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8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36"/>
              <p:cNvSpPr/>
              <p:nvPr/>
            </p:nvSpPr>
            <p:spPr>
              <a:xfrm>
                <a:off x="7773661" y="-294805"/>
                <a:ext cx="1370349" cy="1683077"/>
              </a:xfrm>
              <a:custGeom>
                <a:avLst/>
                <a:gdLst/>
                <a:ahLst/>
                <a:cxnLst/>
                <a:rect l="l" t="t" r="r" b="b"/>
                <a:pathLst>
                  <a:path w="31116" h="38217" extrusionOk="0">
                    <a:moveTo>
                      <a:pt x="31115" y="1"/>
                    </a:moveTo>
                    <a:lnTo>
                      <a:pt x="1" y="38217"/>
                    </a:lnTo>
                    <a:lnTo>
                      <a:pt x="10899" y="38217"/>
                    </a:lnTo>
                    <a:lnTo>
                      <a:pt x="31115" y="13405"/>
                    </a:lnTo>
                    <a:lnTo>
                      <a:pt x="311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2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36"/>
              <p:cNvSpPr/>
              <p:nvPr/>
            </p:nvSpPr>
            <p:spPr>
              <a:xfrm>
                <a:off x="6008337" y="8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68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36"/>
              <p:cNvSpPr/>
              <p:nvPr/>
            </p:nvSpPr>
            <p:spPr>
              <a:xfrm>
                <a:off x="6754575" y="2209363"/>
                <a:ext cx="2389434" cy="2934165"/>
              </a:xfrm>
              <a:custGeom>
                <a:avLst/>
                <a:gdLst/>
                <a:ahLst/>
                <a:cxnLst/>
                <a:rect l="l" t="t" r="r" b="b"/>
                <a:pathLst>
                  <a:path w="54256" h="66625" extrusionOk="0">
                    <a:moveTo>
                      <a:pt x="54255" y="1"/>
                    </a:moveTo>
                    <a:lnTo>
                      <a:pt x="0" y="66625"/>
                    </a:lnTo>
                    <a:lnTo>
                      <a:pt x="10917" y="66625"/>
                    </a:lnTo>
                    <a:lnTo>
                      <a:pt x="54255" y="13387"/>
                    </a:lnTo>
                    <a:lnTo>
                      <a:pt x="5425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46" name="Google Shape;1446;p36"/>
            <p:cNvSpPr/>
            <p:nvPr/>
          </p:nvSpPr>
          <p:spPr>
            <a:xfrm>
              <a:off x="5727999" y="957482"/>
              <a:ext cx="3408520" cy="4186046"/>
            </a:xfrm>
            <a:custGeom>
              <a:avLst/>
              <a:gdLst/>
              <a:ahLst/>
              <a:cxnLst/>
              <a:rect l="l" t="t" r="r" b="b"/>
              <a:pathLst>
                <a:path w="77396" h="95051" extrusionOk="0">
                  <a:moveTo>
                    <a:pt x="77395" y="1"/>
                  </a:moveTo>
                  <a:lnTo>
                    <a:pt x="0" y="95051"/>
                  </a:lnTo>
                  <a:lnTo>
                    <a:pt x="10916" y="95051"/>
                  </a:lnTo>
                  <a:lnTo>
                    <a:pt x="77395" y="13406"/>
                  </a:lnTo>
                  <a:lnTo>
                    <a:pt x="7739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29000">
                  <a:srgbClr val="87D2E4">
                    <a:alpha val="0"/>
                  </a:srgbClr>
                </a:gs>
                <a:gs pos="75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7" name="Google Shape;1447;p36"/>
          <p:cNvGrpSpPr/>
          <p:nvPr/>
        </p:nvGrpSpPr>
        <p:grpSpPr>
          <a:xfrm>
            <a:off x="7655642" y="-593456"/>
            <a:ext cx="2161745" cy="6330274"/>
            <a:chOff x="7655642" y="-593456"/>
            <a:chExt cx="2161745" cy="6330274"/>
          </a:xfrm>
        </p:grpSpPr>
        <p:grpSp>
          <p:nvGrpSpPr>
            <p:cNvPr id="1448" name="Google Shape;1448;p36"/>
            <p:cNvGrpSpPr/>
            <p:nvPr/>
          </p:nvGrpSpPr>
          <p:grpSpPr>
            <a:xfrm rot="-1799999">
              <a:off x="8370438" y="-615088"/>
              <a:ext cx="732152" cy="3055365"/>
              <a:chOff x="3615675" y="367825"/>
              <a:chExt cx="808650" cy="3374600"/>
            </a:xfrm>
          </p:grpSpPr>
          <p:sp>
            <p:nvSpPr>
              <p:cNvPr id="1449" name="Google Shape;1449;p36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36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36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36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36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36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36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" name="Google Shape;1456;p36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" name="Google Shape;1457;p36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36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36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" name="Google Shape;1460;p36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" name="Google Shape;1461;p36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36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36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36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36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36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36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" name="Google Shape;1468;p36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1469;p36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36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36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36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36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36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36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" name="Google Shape;1476;p36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" name="Google Shape;1477;p36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" name="Google Shape;1478;p36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" name="Google Shape;1479;p36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0" name="Google Shape;1480;p36"/>
            <p:cNvGrpSpPr/>
            <p:nvPr/>
          </p:nvGrpSpPr>
          <p:grpSpPr>
            <a:xfrm rot="-9000001" flipH="1">
              <a:off x="8370439" y="2703086"/>
              <a:ext cx="732152" cy="3055365"/>
              <a:chOff x="3615675" y="367825"/>
              <a:chExt cx="808650" cy="3374600"/>
            </a:xfrm>
          </p:grpSpPr>
          <p:sp>
            <p:nvSpPr>
              <p:cNvPr id="1481" name="Google Shape;1481;p36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" name="Google Shape;1482;p36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" name="Google Shape;1483;p36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" name="Google Shape;1484;p36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" name="Google Shape;1485;p36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36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87;p36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88;p36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36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" name="Google Shape;1490;p36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" name="Google Shape;1491;p36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" name="Google Shape;1492;p36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1493;p36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36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36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" name="Google Shape;1496;p36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" name="Google Shape;1497;p36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36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36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36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" name="Google Shape;1501;p36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" name="Google Shape;1502;p36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503;p36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1504;p36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36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36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36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" name="Google Shape;1508;p36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" name="Google Shape;1509;p36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36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36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12" name="Google Shape;1512;p36"/>
          <p:cNvSpPr txBox="1">
            <a:spLocks noGrp="1"/>
          </p:cNvSpPr>
          <p:nvPr>
            <p:ph type="body" idx="1"/>
          </p:nvPr>
        </p:nvSpPr>
        <p:spPr>
          <a:xfrm>
            <a:off x="720000" y="1714631"/>
            <a:ext cx="6505800" cy="250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17500">
              <a:spcBef>
                <a:spcPts val="1000"/>
              </a:spcBef>
              <a:spcAft>
                <a:spcPts val="0"/>
              </a:spcAft>
              <a:buSzPts val="1400"/>
              <a:buChar char="○"/>
              <a:defRPr sz="16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6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6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6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6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600"/>
            </a:lvl9pPr>
          </a:lstStyle>
          <a:p>
            <a:endParaRPr/>
          </a:p>
        </p:txBody>
      </p:sp>
      <p:sp>
        <p:nvSpPr>
          <p:cNvPr id="1513" name="Google Shape;1513;p36"/>
          <p:cNvSpPr txBox="1">
            <a:spLocks noGrp="1"/>
          </p:cNvSpPr>
          <p:nvPr>
            <p:ph type="title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0_1_1_1_1_1_1_1_1">
    <p:spTree>
      <p:nvGrpSpPr>
        <p:cNvPr id="1" name="Shape 1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5" name="Google Shape;1515;p37"/>
          <p:cNvGrpSpPr/>
          <p:nvPr/>
        </p:nvGrpSpPr>
        <p:grpSpPr>
          <a:xfrm>
            <a:off x="26" y="-294805"/>
            <a:ext cx="9143984" cy="6027911"/>
            <a:chOff x="26" y="-294805"/>
            <a:chExt cx="9143984" cy="6027911"/>
          </a:xfrm>
        </p:grpSpPr>
        <p:sp>
          <p:nvSpPr>
            <p:cNvPr id="1516" name="Google Shape;1516;p37"/>
            <p:cNvSpPr/>
            <p:nvPr/>
          </p:nvSpPr>
          <p:spPr>
            <a:xfrm>
              <a:off x="470966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17" name="Google Shape;1517;p37"/>
            <p:cNvGrpSpPr/>
            <p:nvPr/>
          </p:nvGrpSpPr>
          <p:grpSpPr>
            <a:xfrm>
              <a:off x="783924" y="4009249"/>
              <a:ext cx="4360695" cy="1723858"/>
              <a:chOff x="791415" y="4009249"/>
              <a:chExt cx="4360695" cy="1723858"/>
            </a:xfrm>
          </p:grpSpPr>
          <p:sp>
            <p:nvSpPr>
              <p:cNvPr id="1518" name="Google Shape;1518;p37"/>
              <p:cNvSpPr/>
              <p:nvPr/>
            </p:nvSpPr>
            <p:spPr>
              <a:xfrm>
                <a:off x="791415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37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37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37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22" name="Google Shape;1522;p37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37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37"/>
            <p:cNvSpPr/>
            <p:nvPr/>
          </p:nvSpPr>
          <p:spPr>
            <a:xfrm>
              <a:off x="6008337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37"/>
            <p:cNvSpPr/>
            <p:nvPr/>
          </p:nvSpPr>
          <p:spPr>
            <a:xfrm>
              <a:off x="6754575" y="2209363"/>
              <a:ext cx="2389434" cy="2934165"/>
            </a:xfrm>
            <a:custGeom>
              <a:avLst/>
              <a:gdLst/>
              <a:ahLst/>
              <a:cxnLst/>
              <a:rect l="l" t="t" r="r" b="b"/>
              <a:pathLst>
                <a:path w="54256" h="66625" extrusionOk="0">
                  <a:moveTo>
                    <a:pt x="54255" y="1"/>
                  </a:moveTo>
                  <a:lnTo>
                    <a:pt x="0" y="66625"/>
                  </a:lnTo>
                  <a:lnTo>
                    <a:pt x="10917" y="66625"/>
                  </a:lnTo>
                  <a:lnTo>
                    <a:pt x="54255" y="13387"/>
                  </a:lnTo>
                  <a:lnTo>
                    <a:pt x="5425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29000">
                  <a:srgbClr val="87D2E4">
                    <a:alpha val="0"/>
                  </a:srgbClr>
                </a:gs>
                <a:gs pos="75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37"/>
            <p:cNvSpPr/>
            <p:nvPr/>
          </p:nvSpPr>
          <p:spPr>
            <a:xfrm>
              <a:off x="7773661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37"/>
            <p:cNvSpPr/>
            <p:nvPr/>
          </p:nvSpPr>
          <p:spPr>
            <a:xfrm>
              <a:off x="5735490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37"/>
            <p:cNvSpPr/>
            <p:nvPr/>
          </p:nvSpPr>
          <p:spPr>
            <a:xfrm>
              <a:off x="26" y="2502977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37"/>
            <p:cNvSpPr/>
            <p:nvPr/>
          </p:nvSpPr>
          <p:spPr>
            <a:xfrm>
              <a:off x="26" y="125109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0" name="Google Shape;1530;p37"/>
          <p:cNvGrpSpPr/>
          <p:nvPr/>
        </p:nvGrpSpPr>
        <p:grpSpPr>
          <a:xfrm>
            <a:off x="-874705" y="3166983"/>
            <a:ext cx="10893410" cy="2678535"/>
            <a:chOff x="-874705" y="3166983"/>
            <a:chExt cx="10893410" cy="2678535"/>
          </a:xfrm>
        </p:grpSpPr>
        <p:grpSp>
          <p:nvGrpSpPr>
            <p:cNvPr id="1531" name="Google Shape;1531;p37"/>
            <p:cNvGrpSpPr/>
            <p:nvPr/>
          </p:nvGrpSpPr>
          <p:grpSpPr>
            <a:xfrm rot="-2700000" flipH="1">
              <a:off x="98438" y="2978365"/>
              <a:ext cx="732250" cy="3055771"/>
              <a:chOff x="3615675" y="367825"/>
              <a:chExt cx="808650" cy="3374600"/>
            </a:xfrm>
          </p:grpSpPr>
          <p:sp>
            <p:nvSpPr>
              <p:cNvPr id="1532" name="Google Shape;1532;p37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37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37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37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37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37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" name="Google Shape;1538;p37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" name="Google Shape;1539;p37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37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37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37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1543;p37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37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37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" name="Google Shape;1546;p37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" name="Google Shape;1547;p37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" name="Google Shape;1548;p37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" name="Google Shape;1549;p37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37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37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37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37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37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37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37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37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37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37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37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37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37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3" name="Google Shape;1563;p37"/>
            <p:cNvGrpSpPr/>
            <p:nvPr/>
          </p:nvGrpSpPr>
          <p:grpSpPr>
            <a:xfrm rot="2700000">
              <a:off x="8313313" y="2978365"/>
              <a:ext cx="732250" cy="3055771"/>
              <a:chOff x="3615675" y="367825"/>
              <a:chExt cx="808650" cy="3374600"/>
            </a:xfrm>
          </p:grpSpPr>
          <p:sp>
            <p:nvSpPr>
              <p:cNvPr id="1564" name="Google Shape;1564;p37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37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37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37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37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" name="Google Shape;1569;p37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" name="Google Shape;1570;p37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37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37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37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37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37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37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37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37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37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37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37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37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37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37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37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37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37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37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37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" name="Google Shape;1590;p37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" name="Google Shape;1591;p37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" name="Google Shape;1592;p37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" name="Google Shape;1593;p37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" name="Google Shape;1594;p37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95" name="Google Shape;1595;p37"/>
          <p:cNvSpPr txBox="1">
            <a:spLocks noGrp="1"/>
          </p:cNvSpPr>
          <p:nvPr>
            <p:ph type="subTitle" idx="1"/>
          </p:nvPr>
        </p:nvSpPr>
        <p:spPr>
          <a:xfrm>
            <a:off x="1626600" y="3975634"/>
            <a:ext cx="5890800" cy="59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596" name="Google Shape;1596;p37"/>
          <p:cNvSpPr txBox="1">
            <a:spLocks noGrp="1"/>
          </p:cNvSpPr>
          <p:nvPr>
            <p:ph type="title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20">
    <p:spTree>
      <p:nvGrpSpPr>
        <p:cNvPr id="1" name="Shape 1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8" name="Google Shape;1598;p38"/>
          <p:cNvSpPr txBox="1">
            <a:spLocks noGrp="1"/>
          </p:cNvSpPr>
          <p:nvPr>
            <p:ph type="title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grpSp>
        <p:nvGrpSpPr>
          <p:cNvPr id="1599" name="Google Shape;1599;p38"/>
          <p:cNvGrpSpPr/>
          <p:nvPr/>
        </p:nvGrpSpPr>
        <p:grpSpPr>
          <a:xfrm>
            <a:off x="26" y="-294805"/>
            <a:ext cx="9143984" cy="6027911"/>
            <a:chOff x="26" y="-294805"/>
            <a:chExt cx="9143984" cy="6027911"/>
          </a:xfrm>
        </p:grpSpPr>
        <p:sp>
          <p:nvSpPr>
            <p:cNvPr id="1600" name="Google Shape;1600;p38"/>
            <p:cNvSpPr/>
            <p:nvPr/>
          </p:nvSpPr>
          <p:spPr>
            <a:xfrm>
              <a:off x="470966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01" name="Google Shape;1601;p38"/>
            <p:cNvGrpSpPr/>
            <p:nvPr/>
          </p:nvGrpSpPr>
          <p:grpSpPr>
            <a:xfrm>
              <a:off x="783924" y="4009249"/>
              <a:ext cx="4360695" cy="1723858"/>
              <a:chOff x="791415" y="4009249"/>
              <a:chExt cx="4360695" cy="1723858"/>
            </a:xfrm>
          </p:grpSpPr>
          <p:sp>
            <p:nvSpPr>
              <p:cNvPr id="1602" name="Google Shape;1602;p38"/>
              <p:cNvSpPr/>
              <p:nvPr/>
            </p:nvSpPr>
            <p:spPr>
              <a:xfrm>
                <a:off x="791415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38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" name="Google Shape;1604;p38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" name="Google Shape;1605;p38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06" name="Google Shape;1606;p38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38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38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38"/>
            <p:cNvSpPr/>
            <p:nvPr/>
          </p:nvSpPr>
          <p:spPr>
            <a:xfrm>
              <a:off x="6008337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38"/>
            <p:cNvSpPr/>
            <p:nvPr/>
          </p:nvSpPr>
          <p:spPr>
            <a:xfrm>
              <a:off x="7773661" y="3460451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38"/>
            <p:cNvSpPr/>
            <p:nvPr/>
          </p:nvSpPr>
          <p:spPr>
            <a:xfrm>
              <a:off x="6754575" y="2209363"/>
              <a:ext cx="2389434" cy="2934165"/>
            </a:xfrm>
            <a:custGeom>
              <a:avLst/>
              <a:gdLst/>
              <a:ahLst/>
              <a:cxnLst/>
              <a:rect l="l" t="t" r="r" b="b"/>
              <a:pathLst>
                <a:path w="54256" h="66625" extrusionOk="0">
                  <a:moveTo>
                    <a:pt x="54255" y="1"/>
                  </a:moveTo>
                  <a:lnTo>
                    <a:pt x="0" y="66625"/>
                  </a:lnTo>
                  <a:lnTo>
                    <a:pt x="10917" y="66625"/>
                  </a:lnTo>
                  <a:lnTo>
                    <a:pt x="54255" y="13387"/>
                  </a:lnTo>
                  <a:lnTo>
                    <a:pt x="5425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29000">
                  <a:srgbClr val="87D2E4">
                    <a:alpha val="0"/>
                  </a:srgbClr>
                </a:gs>
                <a:gs pos="75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38"/>
            <p:cNvSpPr/>
            <p:nvPr/>
          </p:nvSpPr>
          <p:spPr>
            <a:xfrm>
              <a:off x="26" y="2502977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7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38"/>
            <p:cNvSpPr/>
            <p:nvPr/>
          </p:nvSpPr>
          <p:spPr>
            <a:xfrm>
              <a:off x="7773661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38"/>
            <p:cNvSpPr/>
            <p:nvPr/>
          </p:nvSpPr>
          <p:spPr>
            <a:xfrm>
              <a:off x="5735490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5" name="Google Shape;1615;p38"/>
          <p:cNvGrpSpPr/>
          <p:nvPr/>
        </p:nvGrpSpPr>
        <p:grpSpPr>
          <a:xfrm>
            <a:off x="-773505" y="-920667"/>
            <a:ext cx="10691010" cy="6984835"/>
            <a:chOff x="-773505" y="-920667"/>
            <a:chExt cx="10691010" cy="6984835"/>
          </a:xfrm>
        </p:grpSpPr>
        <p:grpSp>
          <p:nvGrpSpPr>
            <p:cNvPr id="1616" name="Google Shape;1616;p38"/>
            <p:cNvGrpSpPr/>
            <p:nvPr/>
          </p:nvGrpSpPr>
          <p:grpSpPr>
            <a:xfrm rot="-2700000" flipH="1">
              <a:off x="199638" y="3197015"/>
              <a:ext cx="732250" cy="3055771"/>
              <a:chOff x="3615675" y="367825"/>
              <a:chExt cx="808650" cy="3374600"/>
            </a:xfrm>
          </p:grpSpPr>
          <p:sp>
            <p:nvSpPr>
              <p:cNvPr id="1617" name="Google Shape;1617;p38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" name="Google Shape;1618;p38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" name="Google Shape;1619;p38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" name="Google Shape;1620;p38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" name="Google Shape;1621;p38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" name="Google Shape;1622;p38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" name="Google Shape;1623;p38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" name="Google Shape;1624;p38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" name="Google Shape;1625;p38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" name="Google Shape;1626;p38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38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38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38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38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38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38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" name="Google Shape;1633;p38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1634;p38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38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38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38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38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38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38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38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38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38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38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38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" name="Google Shape;1646;p38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38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48" name="Google Shape;1648;p38"/>
            <p:cNvGrpSpPr/>
            <p:nvPr/>
          </p:nvGrpSpPr>
          <p:grpSpPr>
            <a:xfrm rot="-2700000" flipH="1">
              <a:off x="8212113" y="-1109285"/>
              <a:ext cx="732250" cy="3055771"/>
              <a:chOff x="3615675" y="367825"/>
              <a:chExt cx="808650" cy="3374600"/>
            </a:xfrm>
          </p:grpSpPr>
          <p:sp>
            <p:nvSpPr>
              <p:cNvPr id="1649" name="Google Shape;1649;p38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38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38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38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38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38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38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38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38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38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38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38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38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38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38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38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38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38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38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38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" name="Google Shape;1669;p38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" name="Google Shape;1670;p38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38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38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38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38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38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38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38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38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38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20_1">
    <p:spTree>
      <p:nvGrpSpPr>
        <p:cNvPr id="1" name="Shape 1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1" name="Google Shape;1681;p39"/>
          <p:cNvGrpSpPr/>
          <p:nvPr/>
        </p:nvGrpSpPr>
        <p:grpSpPr>
          <a:xfrm>
            <a:off x="1777843" y="-294805"/>
            <a:ext cx="7366166" cy="6027911"/>
            <a:chOff x="1777843" y="-294805"/>
            <a:chExt cx="7366166" cy="6027911"/>
          </a:xfrm>
        </p:grpSpPr>
        <p:sp>
          <p:nvSpPr>
            <p:cNvPr id="1682" name="Google Shape;1682;p39"/>
            <p:cNvSpPr/>
            <p:nvPr/>
          </p:nvSpPr>
          <p:spPr>
            <a:xfrm>
              <a:off x="470966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83" name="Google Shape;1683;p39"/>
            <p:cNvGrpSpPr/>
            <p:nvPr/>
          </p:nvGrpSpPr>
          <p:grpSpPr>
            <a:xfrm>
              <a:off x="1777843" y="4009249"/>
              <a:ext cx="3366776" cy="1723858"/>
              <a:chOff x="1785333" y="4009249"/>
              <a:chExt cx="3366776" cy="1723858"/>
            </a:xfrm>
          </p:grpSpPr>
          <p:sp>
            <p:nvSpPr>
              <p:cNvPr id="1684" name="Google Shape;1684;p39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39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39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87" name="Google Shape;1687;p39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39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39"/>
            <p:cNvSpPr/>
            <p:nvPr/>
          </p:nvSpPr>
          <p:spPr>
            <a:xfrm>
              <a:off x="7773661" y="3460451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39"/>
            <p:cNvSpPr/>
            <p:nvPr/>
          </p:nvSpPr>
          <p:spPr>
            <a:xfrm>
              <a:off x="6754575" y="2209363"/>
              <a:ext cx="2389434" cy="2934165"/>
            </a:xfrm>
            <a:custGeom>
              <a:avLst/>
              <a:gdLst/>
              <a:ahLst/>
              <a:cxnLst/>
              <a:rect l="l" t="t" r="r" b="b"/>
              <a:pathLst>
                <a:path w="54256" h="66625" extrusionOk="0">
                  <a:moveTo>
                    <a:pt x="54255" y="1"/>
                  </a:moveTo>
                  <a:lnTo>
                    <a:pt x="0" y="66625"/>
                  </a:lnTo>
                  <a:lnTo>
                    <a:pt x="10917" y="66625"/>
                  </a:lnTo>
                  <a:lnTo>
                    <a:pt x="54255" y="13387"/>
                  </a:lnTo>
                  <a:lnTo>
                    <a:pt x="5425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29000">
                  <a:srgbClr val="87D2E4">
                    <a:alpha val="0"/>
                  </a:srgbClr>
                </a:gs>
                <a:gs pos="75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39"/>
            <p:cNvSpPr/>
            <p:nvPr/>
          </p:nvSpPr>
          <p:spPr>
            <a:xfrm>
              <a:off x="7773661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39"/>
            <p:cNvSpPr/>
            <p:nvPr/>
          </p:nvSpPr>
          <p:spPr>
            <a:xfrm>
              <a:off x="5735490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3" name="Google Shape;1693;p39"/>
          <p:cNvSpPr txBox="1">
            <a:spLocks noGrp="1"/>
          </p:cNvSpPr>
          <p:nvPr>
            <p:ph type="title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grpSp>
        <p:nvGrpSpPr>
          <p:cNvPr id="1694" name="Google Shape;1694;p39"/>
          <p:cNvGrpSpPr/>
          <p:nvPr/>
        </p:nvGrpSpPr>
        <p:grpSpPr>
          <a:xfrm rot="-2700000" flipH="1">
            <a:off x="450721" y="3080683"/>
            <a:ext cx="732250" cy="3055771"/>
            <a:chOff x="3615675" y="367825"/>
            <a:chExt cx="808650" cy="3374600"/>
          </a:xfrm>
        </p:grpSpPr>
        <p:sp>
          <p:nvSpPr>
            <p:cNvPr id="1695" name="Google Shape;1695;p39"/>
            <p:cNvSpPr/>
            <p:nvPr/>
          </p:nvSpPr>
          <p:spPr>
            <a:xfrm>
              <a:off x="3663733" y="2002850"/>
              <a:ext cx="714802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9"/>
            <p:cNvSpPr/>
            <p:nvPr/>
          </p:nvSpPr>
          <p:spPr>
            <a:xfrm>
              <a:off x="3649500" y="367825"/>
              <a:ext cx="774825" cy="3374600"/>
            </a:xfrm>
            <a:custGeom>
              <a:avLst/>
              <a:gdLst/>
              <a:ahLst/>
              <a:cxnLst/>
              <a:rect l="l" t="t" r="r" b="b"/>
              <a:pathLst>
                <a:path w="30993" h="134984" extrusionOk="0">
                  <a:moveTo>
                    <a:pt x="29058" y="0"/>
                  </a:moveTo>
                  <a:cubicBezTo>
                    <a:pt x="28728" y="0"/>
                    <a:pt x="28392" y="245"/>
                    <a:pt x="28444" y="664"/>
                  </a:cubicBezTo>
                  <a:cubicBezTo>
                    <a:pt x="28476" y="790"/>
                    <a:pt x="29640" y="10229"/>
                    <a:pt x="14600" y="17592"/>
                  </a:cubicBezTo>
                  <a:cubicBezTo>
                    <a:pt x="1196" y="24136"/>
                    <a:pt x="1" y="31845"/>
                    <a:pt x="32" y="34048"/>
                  </a:cubicBezTo>
                  <a:cubicBezTo>
                    <a:pt x="95" y="36250"/>
                    <a:pt x="1196" y="43927"/>
                    <a:pt x="14600" y="50503"/>
                  </a:cubicBezTo>
                  <a:cubicBezTo>
                    <a:pt x="29640" y="57866"/>
                    <a:pt x="28444" y="67305"/>
                    <a:pt x="28444" y="67399"/>
                  </a:cubicBezTo>
                  <a:cubicBezTo>
                    <a:pt x="28444" y="67399"/>
                    <a:pt x="28444" y="67431"/>
                    <a:pt x="28444" y="67462"/>
                  </a:cubicBezTo>
                  <a:lnTo>
                    <a:pt x="28444" y="67525"/>
                  </a:lnTo>
                  <a:cubicBezTo>
                    <a:pt x="28444" y="67557"/>
                    <a:pt x="28444" y="67588"/>
                    <a:pt x="28444" y="67620"/>
                  </a:cubicBezTo>
                  <a:cubicBezTo>
                    <a:pt x="28476" y="67714"/>
                    <a:pt x="29640" y="77153"/>
                    <a:pt x="14600" y="84516"/>
                  </a:cubicBezTo>
                  <a:cubicBezTo>
                    <a:pt x="1196" y="91060"/>
                    <a:pt x="1" y="98769"/>
                    <a:pt x="32" y="100971"/>
                  </a:cubicBezTo>
                  <a:cubicBezTo>
                    <a:pt x="95" y="103174"/>
                    <a:pt x="1196" y="110851"/>
                    <a:pt x="14600" y="117427"/>
                  </a:cubicBezTo>
                  <a:cubicBezTo>
                    <a:pt x="29640" y="124758"/>
                    <a:pt x="28444" y="134197"/>
                    <a:pt x="28444" y="134292"/>
                  </a:cubicBezTo>
                  <a:cubicBezTo>
                    <a:pt x="28413" y="134638"/>
                    <a:pt x="28633" y="134921"/>
                    <a:pt x="28948" y="134984"/>
                  </a:cubicBezTo>
                  <a:lnTo>
                    <a:pt x="29042" y="134984"/>
                  </a:lnTo>
                  <a:cubicBezTo>
                    <a:pt x="29357" y="134984"/>
                    <a:pt x="29608" y="134764"/>
                    <a:pt x="29640" y="134449"/>
                  </a:cubicBezTo>
                  <a:cubicBezTo>
                    <a:pt x="29703" y="134040"/>
                    <a:pt x="30993" y="124097"/>
                    <a:pt x="15135" y="116326"/>
                  </a:cubicBezTo>
                  <a:cubicBezTo>
                    <a:pt x="2329" y="110065"/>
                    <a:pt x="1228" y="102985"/>
                    <a:pt x="1259" y="100940"/>
                  </a:cubicBezTo>
                  <a:cubicBezTo>
                    <a:pt x="1259" y="98926"/>
                    <a:pt x="2329" y="91815"/>
                    <a:pt x="15135" y="85554"/>
                  </a:cubicBezTo>
                  <a:cubicBezTo>
                    <a:pt x="30552" y="78003"/>
                    <a:pt x="29766" y="68406"/>
                    <a:pt x="29640" y="67494"/>
                  </a:cubicBezTo>
                  <a:cubicBezTo>
                    <a:pt x="29766" y="66550"/>
                    <a:pt x="30552" y="56953"/>
                    <a:pt x="15135" y="49433"/>
                  </a:cubicBezTo>
                  <a:cubicBezTo>
                    <a:pt x="2329" y="43141"/>
                    <a:pt x="1228" y="36061"/>
                    <a:pt x="1259" y="34048"/>
                  </a:cubicBezTo>
                  <a:cubicBezTo>
                    <a:pt x="1259" y="32002"/>
                    <a:pt x="2329" y="24892"/>
                    <a:pt x="15135" y="18630"/>
                  </a:cubicBezTo>
                  <a:cubicBezTo>
                    <a:pt x="30993" y="10859"/>
                    <a:pt x="29703" y="916"/>
                    <a:pt x="29640" y="507"/>
                  </a:cubicBezTo>
                  <a:cubicBezTo>
                    <a:pt x="29584" y="157"/>
                    <a:pt x="29323" y="0"/>
                    <a:pt x="290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39"/>
            <p:cNvSpPr/>
            <p:nvPr/>
          </p:nvSpPr>
          <p:spPr>
            <a:xfrm>
              <a:off x="3764350" y="31131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39"/>
            <p:cNvSpPr/>
            <p:nvPr/>
          </p:nvSpPr>
          <p:spPr>
            <a:xfrm>
              <a:off x="3764350" y="3463175"/>
              <a:ext cx="515250" cy="29900"/>
            </a:xfrm>
            <a:custGeom>
              <a:avLst/>
              <a:gdLst/>
              <a:ahLst/>
              <a:cxnLst/>
              <a:rect l="l" t="t" r="r" b="b"/>
              <a:pathLst>
                <a:path w="20610" h="1196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39"/>
            <p:cNvSpPr/>
            <p:nvPr/>
          </p:nvSpPr>
          <p:spPr>
            <a:xfrm>
              <a:off x="3668400" y="2975475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1"/>
                  </a:moveTo>
                  <a:cubicBezTo>
                    <a:pt x="0" y="1"/>
                    <a:pt x="0" y="1165"/>
                    <a:pt x="787" y="1165"/>
                  </a:cubicBezTo>
                  <a:lnTo>
                    <a:pt x="27437" y="1165"/>
                  </a:lnTo>
                  <a:cubicBezTo>
                    <a:pt x="28223" y="1165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39"/>
            <p:cNvSpPr/>
            <p:nvPr/>
          </p:nvSpPr>
          <p:spPr>
            <a:xfrm>
              <a:off x="3651075" y="2837025"/>
              <a:ext cx="739425" cy="29925"/>
            </a:xfrm>
            <a:custGeom>
              <a:avLst/>
              <a:gdLst/>
              <a:ahLst/>
              <a:cxnLst/>
              <a:rect l="l" t="t" r="r" b="b"/>
              <a:pathLst>
                <a:path w="29577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28790" y="1197"/>
                  </a:lnTo>
                  <a:cubicBezTo>
                    <a:pt x="29577" y="1197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39"/>
            <p:cNvSpPr/>
            <p:nvPr/>
          </p:nvSpPr>
          <p:spPr>
            <a:xfrm>
              <a:off x="3714000" y="269937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1"/>
                  </a:moveTo>
                  <a:cubicBezTo>
                    <a:pt x="1" y="1"/>
                    <a:pt x="1" y="1165"/>
                    <a:pt x="788" y="1165"/>
                  </a:cubicBezTo>
                  <a:lnTo>
                    <a:pt x="23788" y="1165"/>
                  </a:lnTo>
                  <a:cubicBezTo>
                    <a:pt x="24574" y="1165"/>
                    <a:pt x="24574" y="1"/>
                    <a:pt x="23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39"/>
            <p:cNvSpPr/>
            <p:nvPr/>
          </p:nvSpPr>
          <p:spPr>
            <a:xfrm>
              <a:off x="3764350" y="1431375"/>
              <a:ext cx="515250" cy="29125"/>
            </a:xfrm>
            <a:custGeom>
              <a:avLst/>
              <a:gdLst/>
              <a:ahLst/>
              <a:cxnLst/>
              <a:rect l="l" t="t" r="r" b="b"/>
              <a:pathLst>
                <a:path w="20610" h="1165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19854" y="1165"/>
                  </a:lnTo>
                  <a:cubicBezTo>
                    <a:pt x="20609" y="1165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39"/>
            <p:cNvSpPr/>
            <p:nvPr/>
          </p:nvSpPr>
          <p:spPr>
            <a:xfrm>
              <a:off x="3764350" y="63377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39"/>
            <p:cNvSpPr/>
            <p:nvPr/>
          </p:nvSpPr>
          <p:spPr>
            <a:xfrm>
              <a:off x="3668400" y="1292950"/>
              <a:ext cx="705600" cy="29900"/>
            </a:xfrm>
            <a:custGeom>
              <a:avLst/>
              <a:gdLst/>
              <a:ahLst/>
              <a:cxnLst/>
              <a:rect l="l" t="t" r="r" b="b"/>
              <a:pathLst>
                <a:path w="28224" h="1196" extrusionOk="0">
                  <a:moveTo>
                    <a:pt x="787" y="0"/>
                  </a:moveTo>
                  <a:cubicBezTo>
                    <a:pt x="0" y="0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39"/>
            <p:cNvSpPr/>
            <p:nvPr/>
          </p:nvSpPr>
          <p:spPr>
            <a:xfrm>
              <a:off x="3668400" y="497700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0"/>
                  </a:moveTo>
                  <a:cubicBezTo>
                    <a:pt x="0" y="0"/>
                    <a:pt x="0" y="1164"/>
                    <a:pt x="787" y="1164"/>
                  </a:cubicBezTo>
                  <a:lnTo>
                    <a:pt x="27437" y="1164"/>
                  </a:lnTo>
                  <a:cubicBezTo>
                    <a:pt x="28223" y="1164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39"/>
            <p:cNvSpPr/>
            <p:nvPr/>
          </p:nvSpPr>
          <p:spPr>
            <a:xfrm>
              <a:off x="3651075" y="1155275"/>
              <a:ext cx="739425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9"/>
            <p:cNvSpPr/>
            <p:nvPr/>
          </p:nvSpPr>
          <p:spPr>
            <a:xfrm>
              <a:off x="3714000" y="1016850"/>
              <a:ext cx="597075" cy="29900"/>
            </a:xfrm>
            <a:custGeom>
              <a:avLst/>
              <a:gdLst/>
              <a:ahLst/>
              <a:cxnLst/>
              <a:rect l="l" t="t" r="r" b="b"/>
              <a:pathLst>
                <a:path w="23883" h="1196" extrusionOk="0">
                  <a:moveTo>
                    <a:pt x="788" y="0"/>
                  </a:moveTo>
                  <a:cubicBezTo>
                    <a:pt x="1" y="0"/>
                    <a:pt x="1" y="1196"/>
                    <a:pt x="788" y="1196"/>
                  </a:cubicBezTo>
                  <a:lnTo>
                    <a:pt x="23882" y="1196"/>
                  </a:lnTo>
                  <a:cubicBezTo>
                    <a:pt x="23536" y="787"/>
                    <a:pt x="23253" y="409"/>
                    <a:pt x="22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39"/>
            <p:cNvSpPr/>
            <p:nvPr/>
          </p:nvSpPr>
          <p:spPr>
            <a:xfrm>
              <a:off x="3764350" y="23029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19854" y="1197"/>
                  </a:lnTo>
                  <a:cubicBezTo>
                    <a:pt x="20609" y="1197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39"/>
            <p:cNvSpPr/>
            <p:nvPr/>
          </p:nvSpPr>
          <p:spPr>
            <a:xfrm>
              <a:off x="3668400" y="2165275"/>
              <a:ext cx="705600" cy="29925"/>
            </a:xfrm>
            <a:custGeom>
              <a:avLst/>
              <a:gdLst/>
              <a:ahLst/>
              <a:cxnLst/>
              <a:rect l="l" t="t" r="r" b="b"/>
              <a:pathLst>
                <a:path w="28224" h="1197" extrusionOk="0">
                  <a:moveTo>
                    <a:pt x="787" y="1"/>
                  </a:moveTo>
                  <a:cubicBezTo>
                    <a:pt x="0" y="1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39"/>
            <p:cNvSpPr/>
            <p:nvPr/>
          </p:nvSpPr>
          <p:spPr>
            <a:xfrm>
              <a:off x="3714000" y="184042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0"/>
                  </a:moveTo>
                  <a:cubicBezTo>
                    <a:pt x="1" y="0"/>
                    <a:pt x="1" y="1164"/>
                    <a:pt x="788" y="1164"/>
                  </a:cubicBezTo>
                  <a:lnTo>
                    <a:pt x="23788" y="1164"/>
                  </a:lnTo>
                  <a:cubicBezTo>
                    <a:pt x="24574" y="1164"/>
                    <a:pt x="24574" y="0"/>
                    <a:pt x="237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39"/>
            <p:cNvSpPr/>
            <p:nvPr/>
          </p:nvSpPr>
          <p:spPr>
            <a:xfrm>
              <a:off x="3618050" y="367900"/>
              <a:ext cx="774025" cy="3374525"/>
            </a:xfrm>
            <a:custGeom>
              <a:avLst/>
              <a:gdLst/>
              <a:ahLst/>
              <a:cxnLst/>
              <a:rect l="l" t="t" r="r" b="b"/>
              <a:pathLst>
                <a:path w="30961" h="134981" extrusionOk="0">
                  <a:moveTo>
                    <a:pt x="1926" y="0"/>
                  </a:moveTo>
                  <a:cubicBezTo>
                    <a:pt x="1666" y="0"/>
                    <a:pt x="1409" y="157"/>
                    <a:pt x="1353" y="504"/>
                  </a:cubicBezTo>
                  <a:cubicBezTo>
                    <a:pt x="1322" y="944"/>
                    <a:pt x="0" y="10887"/>
                    <a:pt x="15858" y="18627"/>
                  </a:cubicBezTo>
                  <a:cubicBezTo>
                    <a:pt x="28664" y="24920"/>
                    <a:pt x="29765" y="31999"/>
                    <a:pt x="29734" y="34013"/>
                  </a:cubicBezTo>
                  <a:cubicBezTo>
                    <a:pt x="29702" y="36058"/>
                    <a:pt x="28664" y="43169"/>
                    <a:pt x="15858" y="49430"/>
                  </a:cubicBezTo>
                  <a:cubicBezTo>
                    <a:pt x="441" y="56982"/>
                    <a:pt x="1227" y="66578"/>
                    <a:pt x="1353" y="67491"/>
                  </a:cubicBezTo>
                  <a:cubicBezTo>
                    <a:pt x="1227" y="68403"/>
                    <a:pt x="441" y="78000"/>
                    <a:pt x="15858" y="85551"/>
                  </a:cubicBezTo>
                  <a:cubicBezTo>
                    <a:pt x="28664" y="91812"/>
                    <a:pt x="29765" y="98923"/>
                    <a:pt x="29734" y="100937"/>
                  </a:cubicBezTo>
                  <a:cubicBezTo>
                    <a:pt x="29702" y="102982"/>
                    <a:pt x="28664" y="110062"/>
                    <a:pt x="15858" y="116354"/>
                  </a:cubicBezTo>
                  <a:cubicBezTo>
                    <a:pt x="0" y="124094"/>
                    <a:pt x="1322" y="134037"/>
                    <a:pt x="1353" y="134478"/>
                  </a:cubicBezTo>
                  <a:cubicBezTo>
                    <a:pt x="1385" y="134761"/>
                    <a:pt x="1636" y="134981"/>
                    <a:pt x="1951" y="134981"/>
                  </a:cubicBezTo>
                  <a:lnTo>
                    <a:pt x="2045" y="134981"/>
                  </a:lnTo>
                  <a:cubicBezTo>
                    <a:pt x="2360" y="134950"/>
                    <a:pt x="2580" y="134635"/>
                    <a:pt x="2517" y="134320"/>
                  </a:cubicBezTo>
                  <a:cubicBezTo>
                    <a:pt x="2517" y="134226"/>
                    <a:pt x="1353" y="124787"/>
                    <a:pt x="16393" y="117424"/>
                  </a:cubicBezTo>
                  <a:cubicBezTo>
                    <a:pt x="29797" y="110880"/>
                    <a:pt x="30961" y="103171"/>
                    <a:pt x="30929" y="100968"/>
                  </a:cubicBezTo>
                  <a:cubicBezTo>
                    <a:pt x="30898" y="98766"/>
                    <a:pt x="29797" y="91089"/>
                    <a:pt x="16393" y="84544"/>
                  </a:cubicBezTo>
                  <a:cubicBezTo>
                    <a:pt x="1353" y="77182"/>
                    <a:pt x="2517" y="67742"/>
                    <a:pt x="2517" y="67648"/>
                  </a:cubicBezTo>
                  <a:cubicBezTo>
                    <a:pt x="2517" y="67617"/>
                    <a:pt x="2517" y="67585"/>
                    <a:pt x="2517" y="67554"/>
                  </a:cubicBezTo>
                  <a:lnTo>
                    <a:pt x="2517" y="67491"/>
                  </a:lnTo>
                  <a:cubicBezTo>
                    <a:pt x="2517" y="67459"/>
                    <a:pt x="2517" y="67428"/>
                    <a:pt x="2517" y="67396"/>
                  </a:cubicBezTo>
                  <a:cubicBezTo>
                    <a:pt x="2517" y="67302"/>
                    <a:pt x="1353" y="57863"/>
                    <a:pt x="16393" y="50500"/>
                  </a:cubicBezTo>
                  <a:cubicBezTo>
                    <a:pt x="29797" y="43924"/>
                    <a:pt x="30961" y="36247"/>
                    <a:pt x="30929" y="34045"/>
                  </a:cubicBezTo>
                  <a:cubicBezTo>
                    <a:pt x="30898" y="31842"/>
                    <a:pt x="29797" y="24165"/>
                    <a:pt x="16393" y="17589"/>
                  </a:cubicBezTo>
                  <a:cubicBezTo>
                    <a:pt x="1353" y="10226"/>
                    <a:pt x="2517" y="787"/>
                    <a:pt x="2517" y="693"/>
                  </a:cubicBezTo>
                  <a:cubicBezTo>
                    <a:pt x="2588" y="253"/>
                    <a:pt x="2255" y="0"/>
                    <a:pt x="19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39"/>
            <p:cNvSpPr/>
            <p:nvPr/>
          </p:nvSpPr>
          <p:spPr>
            <a:xfrm>
              <a:off x="3698275" y="9885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39"/>
            <p:cNvSpPr/>
            <p:nvPr/>
          </p:nvSpPr>
          <p:spPr>
            <a:xfrm>
              <a:off x="3615675" y="1130125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0" y="2675"/>
                    <a:pt x="3430" y="1731"/>
                  </a:cubicBezTo>
                  <a:cubicBezTo>
                    <a:pt x="3430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39"/>
            <p:cNvSpPr/>
            <p:nvPr/>
          </p:nvSpPr>
          <p:spPr>
            <a:xfrm>
              <a:off x="4318900" y="4536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0"/>
                  </a:moveTo>
                  <a:cubicBezTo>
                    <a:pt x="787" y="0"/>
                    <a:pt x="1" y="755"/>
                    <a:pt x="1" y="1699"/>
                  </a:cubicBezTo>
                  <a:cubicBezTo>
                    <a:pt x="1" y="2643"/>
                    <a:pt x="787" y="3398"/>
                    <a:pt x="1731" y="3398"/>
                  </a:cubicBezTo>
                  <a:cubicBezTo>
                    <a:pt x="2675" y="3398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39"/>
            <p:cNvSpPr/>
            <p:nvPr/>
          </p:nvSpPr>
          <p:spPr>
            <a:xfrm>
              <a:off x="3732100" y="1397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44"/>
                    <a:pt x="756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39"/>
            <p:cNvSpPr/>
            <p:nvPr/>
          </p:nvSpPr>
          <p:spPr>
            <a:xfrm>
              <a:off x="4225300" y="2278550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3"/>
                    <a:pt x="787" y="3430"/>
                    <a:pt x="1731" y="3430"/>
                  </a:cubicBezTo>
                  <a:cubicBezTo>
                    <a:pt x="2675" y="3430"/>
                    <a:pt x="3430" y="2643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39"/>
            <p:cNvSpPr/>
            <p:nvPr/>
          </p:nvSpPr>
          <p:spPr>
            <a:xfrm>
              <a:off x="3633775" y="2950300"/>
              <a:ext cx="84975" cy="85775"/>
            </a:xfrm>
            <a:custGeom>
              <a:avLst/>
              <a:gdLst/>
              <a:ahLst/>
              <a:cxnLst/>
              <a:rect l="l" t="t" r="r" b="b"/>
              <a:pathLst>
                <a:path w="3399" h="3431" extrusionOk="0">
                  <a:moveTo>
                    <a:pt x="1700" y="1"/>
                  </a:moveTo>
                  <a:cubicBezTo>
                    <a:pt x="756" y="1"/>
                    <a:pt x="1" y="787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399" y="2675"/>
                    <a:pt x="3399" y="1731"/>
                  </a:cubicBezTo>
                  <a:cubicBezTo>
                    <a:pt x="3399" y="787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39"/>
            <p:cNvSpPr/>
            <p:nvPr/>
          </p:nvSpPr>
          <p:spPr>
            <a:xfrm>
              <a:off x="4227650" y="604675"/>
              <a:ext cx="84975" cy="85750"/>
            </a:xfrm>
            <a:custGeom>
              <a:avLst/>
              <a:gdLst/>
              <a:ahLst/>
              <a:cxnLst/>
              <a:rect l="l" t="t" r="r" b="b"/>
              <a:pathLst>
                <a:path w="3399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00" y="3430"/>
                  </a:cubicBezTo>
                  <a:cubicBezTo>
                    <a:pt x="2644" y="3430"/>
                    <a:pt x="3399" y="2643"/>
                    <a:pt x="3399" y="1699"/>
                  </a:cubicBezTo>
                  <a:cubicBezTo>
                    <a:pt x="3399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39"/>
            <p:cNvSpPr/>
            <p:nvPr/>
          </p:nvSpPr>
          <p:spPr>
            <a:xfrm>
              <a:off x="3659725" y="1268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1" y="756"/>
                    <a:pt x="1" y="1700"/>
                  </a:cubicBezTo>
                  <a:cubicBezTo>
                    <a:pt x="1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39"/>
            <p:cNvSpPr/>
            <p:nvPr/>
          </p:nvSpPr>
          <p:spPr>
            <a:xfrm>
              <a:off x="4259125" y="1796375"/>
              <a:ext cx="85750" cy="84975"/>
            </a:xfrm>
            <a:custGeom>
              <a:avLst/>
              <a:gdLst/>
              <a:ahLst/>
              <a:cxnLst/>
              <a:rect l="l" t="t" r="r" b="b"/>
              <a:pathLst>
                <a:path w="3430" h="3399" extrusionOk="0">
                  <a:moveTo>
                    <a:pt x="1699" y="0"/>
                  </a:moveTo>
                  <a:cubicBezTo>
                    <a:pt x="756" y="0"/>
                    <a:pt x="0" y="755"/>
                    <a:pt x="0" y="1699"/>
                  </a:cubicBezTo>
                  <a:cubicBezTo>
                    <a:pt x="0" y="2643"/>
                    <a:pt x="756" y="3398"/>
                    <a:pt x="1699" y="3398"/>
                  </a:cubicBezTo>
                  <a:cubicBezTo>
                    <a:pt x="2643" y="3398"/>
                    <a:pt x="3430" y="2643"/>
                    <a:pt x="3430" y="1699"/>
                  </a:cubicBezTo>
                  <a:cubicBezTo>
                    <a:pt x="3430" y="755"/>
                    <a:pt x="2643" y="0"/>
                    <a:pt x="16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39"/>
            <p:cNvSpPr/>
            <p:nvPr/>
          </p:nvSpPr>
          <p:spPr>
            <a:xfrm>
              <a:off x="4322050" y="212910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87" y="0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39"/>
            <p:cNvSpPr/>
            <p:nvPr/>
          </p:nvSpPr>
          <p:spPr>
            <a:xfrm>
              <a:off x="3703000" y="2674200"/>
              <a:ext cx="85750" cy="85775"/>
            </a:xfrm>
            <a:custGeom>
              <a:avLst/>
              <a:gdLst/>
              <a:ahLst/>
              <a:cxnLst/>
              <a:rect l="l" t="t" r="r" b="b"/>
              <a:pathLst>
                <a:path w="3430" h="3431" extrusionOk="0">
                  <a:moveTo>
                    <a:pt x="1699" y="1"/>
                  </a:moveTo>
                  <a:cubicBezTo>
                    <a:pt x="756" y="1"/>
                    <a:pt x="0" y="787"/>
                    <a:pt x="0" y="1731"/>
                  </a:cubicBezTo>
                  <a:cubicBezTo>
                    <a:pt x="0" y="2675"/>
                    <a:pt x="756" y="3430"/>
                    <a:pt x="1699" y="3430"/>
                  </a:cubicBezTo>
                  <a:cubicBezTo>
                    <a:pt x="2643" y="3430"/>
                    <a:pt x="3430" y="2675"/>
                    <a:pt x="3430" y="1731"/>
                  </a:cubicBezTo>
                  <a:cubicBezTo>
                    <a:pt x="3430" y="787"/>
                    <a:pt x="2643" y="1"/>
                    <a:pt x="16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39"/>
            <p:cNvSpPr/>
            <p:nvPr/>
          </p:nvSpPr>
          <p:spPr>
            <a:xfrm>
              <a:off x="4225300" y="341990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39"/>
            <p:cNvSpPr/>
            <p:nvPr/>
          </p:nvSpPr>
          <p:spPr>
            <a:xfrm>
              <a:off x="3627475" y="281345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31" y="3430"/>
                  </a:cubicBezTo>
                  <a:cubicBezTo>
                    <a:pt x="2675" y="3430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39"/>
            <p:cNvSpPr/>
            <p:nvPr/>
          </p:nvSpPr>
          <p:spPr>
            <a:xfrm>
              <a:off x="3734450" y="30840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00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1" y="2675"/>
                    <a:pt x="3431" y="1700"/>
                  </a:cubicBezTo>
                  <a:cubicBezTo>
                    <a:pt x="3431" y="756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2_3">
    <p:spTree>
      <p:nvGrpSpPr>
        <p:cNvPr id="1" name="Shape 1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27" name="Google Shape;1727;p40"/>
          <p:cNvGrpSpPr/>
          <p:nvPr/>
        </p:nvGrpSpPr>
        <p:grpSpPr>
          <a:xfrm>
            <a:off x="-207975" y="-294805"/>
            <a:ext cx="9351984" cy="6027911"/>
            <a:chOff x="-207975" y="-294805"/>
            <a:chExt cx="9351984" cy="6027911"/>
          </a:xfrm>
        </p:grpSpPr>
        <p:sp>
          <p:nvSpPr>
            <p:cNvPr id="1728" name="Google Shape;1728;p40"/>
            <p:cNvSpPr/>
            <p:nvPr/>
          </p:nvSpPr>
          <p:spPr>
            <a:xfrm>
              <a:off x="470966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40"/>
            <p:cNvSpPr/>
            <p:nvPr/>
          </p:nvSpPr>
          <p:spPr>
            <a:xfrm>
              <a:off x="1777843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40"/>
            <p:cNvSpPr/>
            <p:nvPr/>
          </p:nvSpPr>
          <p:spPr>
            <a:xfrm>
              <a:off x="2736806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40"/>
            <p:cNvSpPr/>
            <p:nvPr/>
          </p:nvSpPr>
          <p:spPr>
            <a:xfrm>
              <a:off x="374071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40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40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40"/>
            <p:cNvSpPr/>
            <p:nvPr/>
          </p:nvSpPr>
          <p:spPr>
            <a:xfrm>
              <a:off x="505028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40"/>
            <p:cNvSpPr/>
            <p:nvPr/>
          </p:nvSpPr>
          <p:spPr>
            <a:xfrm>
              <a:off x="6008337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40"/>
            <p:cNvSpPr/>
            <p:nvPr/>
          </p:nvSpPr>
          <p:spPr>
            <a:xfrm>
              <a:off x="7773661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37" name="Google Shape;1737;p40"/>
            <p:cNvGrpSpPr/>
            <p:nvPr/>
          </p:nvGrpSpPr>
          <p:grpSpPr>
            <a:xfrm>
              <a:off x="-207975" y="8"/>
              <a:ext cx="5667571" cy="5143520"/>
              <a:chOff x="-207975" y="8"/>
              <a:chExt cx="5667571" cy="5143520"/>
            </a:xfrm>
          </p:grpSpPr>
          <p:sp>
            <p:nvSpPr>
              <p:cNvPr id="1738" name="Google Shape;1738;p40"/>
              <p:cNvSpPr/>
              <p:nvPr/>
            </p:nvSpPr>
            <p:spPr>
              <a:xfrm>
                <a:off x="791180" y="8"/>
                <a:ext cx="4668416" cy="5143520"/>
              </a:xfrm>
              <a:custGeom>
                <a:avLst/>
                <a:gdLst/>
                <a:ahLst/>
                <a:cxnLst/>
                <a:rect l="l" t="t" r="r" b="b"/>
                <a:pathLst>
                  <a:path w="106004" h="116792" extrusionOk="0">
                    <a:moveTo>
                      <a:pt x="95087" y="0"/>
                    </a:moveTo>
                    <a:lnTo>
                      <a:pt x="0" y="116792"/>
                    </a:lnTo>
                    <a:lnTo>
                      <a:pt x="10898" y="116792"/>
                    </a:lnTo>
                    <a:lnTo>
                      <a:pt x="1060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40"/>
              <p:cNvSpPr/>
              <p:nvPr/>
            </p:nvSpPr>
            <p:spPr>
              <a:xfrm>
                <a:off x="-207975" y="8"/>
                <a:ext cx="4668416" cy="5143520"/>
              </a:xfrm>
              <a:custGeom>
                <a:avLst/>
                <a:gdLst/>
                <a:ahLst/>
                <a:cxnLst/>
                <a:rect l="l" t="t" r="r" b="b"/>
                <a:pathLst>
                  <a:path w="106004" h="116792" extrusionOk="0">
                    <a:moveTo>
                      <a:pt x="95087" y="0"/>
                    </a:moveTo>
                    <a:lnTo>
                      <a:pt x="0" y="116792"/>
                    </a:lnTo>
                    <a:lnTo>
                      <a:pt x="10898" y="116792"/>
                    </a:lnTo>
                    <a:lnTo>
                      <a:pt x="1060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40"/>
              <p:cNvSpPr/>
              <p:nvPr/>
            </p:nvSpPr>
            <p:spPr>
              <a:xfrm>
                <a:off x="26" y="8"/>
                <a:ext cx="3441330" cy="4226827"/>
              </a:xfrm>
              <a:custGeom>
                <a:avLst/>
                <a:gdLst/>
                <a:ahLst/>
                <a:cxnLst/>
                <a:rect l="l" t="t" r="r" b="b"/>
                <a:pathLst>
                  <a:path w="78141" h="95977" extrusionOk="0">
                    <a:moveTo>
                      <a:pt x="67242" y="0"/>
                    </a:moveTo>
                    <a:lnTo>
                      <a:pt x="0" y="82572"/>
                    </a:lnTo>
                    <a:lnTo>
                      <a:pt x="0" y="95976"/>
                    </a:lnTo>
                    <a:lnTo>
                      <a:pt x="78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40"/>
              <p:cNvSpPr/>
              <p:nvPr/>
            </p:nvSpPr>
            <p:spPr>
              <a:xfrm>
                <a:off x="26" y="8"/>
                <a:ext cx="2422993" cy="2974946"/>
              </a:xfrm>
              <a:custGeom>
                <a:avLst/>
                <a:gdLst/>
                <a:ahLst/>
                <a:cxnLst/>
                <a:rect l="l" t="t" r="r" b="b"/>
                <a:pathLst>
                  <a:path w="55018" h="67551" extrusionOk="0">
                    <a:moveTo>
                      <a:pt x="44102" y="0"/>
                    </a:moveTo>
                    <a:lnTo>
                      <a:pt x="0" y="54164"/>
                    </a:lnTo>
                    <a:lnTo>
                      <a:pt x="0" y="67550"/>
                    </a:lnTo>
                    <a:lnTo>
                      <a:pt x="550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40"/>
              <p:cNvSpPr/>
              <p:nvPr/>
            </p:nvSpPr>
            <p:spPr>
              <a:xfrm>
                <a:off x="26" y="8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43" name="Google Shape;1743;p40"/>
            <p:cNvSpPr/>
            <p:nvPr/>
          </p:nvSpPr>
          <p:spPr>
            <a:xfrm>
              <a:off x="5735490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40"/>
            <p:cNvSpPr/>
            <p:nvPr/>
          </p:nvSpPr>
          <p:spPr>
            <a:xfrm>
              <a:off x="7766170" y="3460451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40"/>
            <p:cNvSpPr/>
            <p:nvPr/>
          </p:nvSpPr>
          <p:spPr>
            <a:xfrm>
              <a:off x="6747085" y="2209363"/>
              <a:ext cx="2389434" cy="2934165"/>
            </a:xfrm>
            <a:custGeom>
              <a:avLst/>
              <a:gdLst/>
              <a:ahLst/>
              <a:cxnLst/>
              <a:rect l="l" t="t" r="r" b="b"/>
              <a:pathLst>
                <a:path w="54256" h="66625" extrusionOk="0">
                  <a:moveTo>
                    <a:pt x="54255" y="1"/>
                  </a:moveTo>
                  <a:lnTo>
                    <a:pt x="0" y="66625"/>
                  </a:lnTo>
                  <a:lnTo>
                    <a:pt x="10917" y="66625"/>
                  </a:lnTo>
                  <a:lnTo>
                    <a:pt x="54255" y="13387"/>
                  </a:lnTo>
                  <a:lnTo>
                    <a:pt x="5425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29000">
                  <a:srgbClr val="87D2E4">
                    <a:alpha val="0"/>
                  </a:srgbClr>
                </a:gs>
                <a:gs pos="75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46" name="Google Shape;1746;p40"/>
          <p:cNvSpPr txBox="1">
            <a:spLocks noGrp="1"/>
          </p:cNvSpPr>
          <p:nvPr>
            <p:ph type="title"/>
          </p:nvPr>
        </p:nvSpPr>
        <p:spPr>
          <a:xfrm flipH="1">
            <a:off x="4036350" y="1424400"/>
            <a:ext cx="4048500" cy="9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47" name="Google Shape;1747;p40"/>
          <p:cNvSpPr txBox="1">
            <a:spLocks noGrp="1"/>
          </p:cNvSpPr>
          <p:nvPr>
            <p:ph type="subTitle" idx="1"/>
          </p:nvPr>
        </p:nvSpPr>
        <p:spPr>
          <a:xfrm flipH="1">
            <a:off x="4036350" y="2407031"/>
            <a:ext cx="4048500" cy="101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48" name="Google Shape;1748;p40"/>
          <p:cNvSpPr txBox="1"/>
          <p:nvPr/>
        </p:nvSpPr>
        <p:spPr>
          <a:xfrm>
            <a:off x="4036359" y="3575853"/>
            <a:ext cx="4048500" cy="6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CREDITS: This presentation template was created by </a:t>
            </a:r>
            <a:r>
              <a:rPr lang="pt-BR" sz="1200" b="1">
                <a:solidFill>
                  <a:schemeClr val="lt1"/>
                </a:solidFill>
                <a:uFill>
                  <a:noFill/>
                </a:uFill>
                <a:latin typeface="Spartan"/>
                <a:ea typeface="Spartan"/>
                <a:cs typeface="Spartan"/>
                <a:sym typeface="Spartan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pt-BR" sz="12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, including icons by </a:t>
            </a:r>
            <a:r>
              <a:rPr lang="pt-BR" sz="1200" b="1">
                <a:solidFill>
                  <a:schemeClr val="lt1"/>
                </a:solidFill>
                <a:uFill>
                  <a:noFill/>
                </a:uFill>
                <a:latin typeface="Spartan"/>
                <a:ea typeface="Spartan"/>
                <a:cs typeface="Spartan"/>
                <a:sym typeface="Sparta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pt-BR" sz="12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, and infographics &amp; images by </a:t>
            </a:r>
            <a:r>
              <a:rPr lang="pt-BR" sz="1200" b="1">
                <a:solidFill>
                  <a:schemeClr val="lt1"/>
                </a:solidFill>
                <a:uFill>
                  <a:noFill/>
                </a:uFill>
                <a:latin typeface="Spartan"/>
                <a:ea typeface="Spartan"/>
                <a:cs typeface="Spartan"/>
                <a:sym typeface="Sparta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lt1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4">
    <p:spTree>
      <p:nvGrpSpPr>
        <p:cNvPr id="1" name="Shape 1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0" name="Google Shape;1750;p41"/>
          <p:cNvGrpSpPr/>
          <p:nvPr/>
        </p:nvGrpSpPr>
        <p:grpSpPr>
          <a:xfrm>
            <a:off x="26" y="-294805"/>
            <a:ext cx="9143984" cy="6027911"/>
            <a:chOff x="26" y="-294805"/>
            <a:chExt cx="9143984" cy="6027911"/>
          </a:xfrm>
        </p:grpSpPr>
        <p:sp>
          <p:nvSpPr>
            <p:cNvPr id="1751" name="Google Shape;1751;p41"/>
            <p:cNvSpPr/>
            <p:nvPr/>
          </p:nvSpPr>
          <p:spPr>
            <a:xfrm>
              <a:off x="470966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52" name="Google Shape;1752;p41"/>
            <p:cNvGrpSpPr/>
            <p:nvPr/>
          </p:nvGrpSpPr>
          <p:grpSpPr>
            <a:xfrm>
              <a:off x="783924" y="4009249"/>
              <a:ext cx="4360695" cy="1723858"/>
              <a:chOff x="791415" y="4009249"/>
              <a:chExt cx="4360695" cy="1723858"/>
            </a:xfrm>
          </p:grpSpPr>
          <p:sp>
            <p:nvSpPr>
              <p:cNvPr id="1753" name="Google Shape;1753;p41"/>
              <p:cNvSpPr/>
              <p:nvPr/>
            </p:nvSpPr>
            <p:spPr>
              <a:xfrm>
                <a:off x="791415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" name="Google Shape;1754;p41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" name="Google Shape;1755;p41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" name="Google Shape;1756;p41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57" name="Google Shape;1757;p41"/>
            <p:cNvSpPr/>
            <p:nvPr/>
          </p:nvSpPr>
          <p:spPr>
            <a:xfrm>
              <a:off x="26" y="8"/>
              <a:ext cx="2422993" cy="2974946"/>
            </a:xfrm>
            <a:custGeom>
              <a:avLst/>
              <a:gdLst/>
              <a:ahLst/>
              <a:cxnLst/>
              <a:rect l="l" t="t" r="r" b="b"/>
              <a:pathLst>
                <a:path w="55018" h="67551" extrusionOk="0">
                  <a:moveTo>
                    <a:pt x="44102" y="0"/>
                  </a:moveTo>
                  <a:lnTo>
                    <a:pt x="0" y="54164"/>
                  </a:lnTo>
                  <a:lnTo>
                    <a:pt x="0" y="67550"/>
                  </a:lnTo>
                  <a:lnTo>
                    <a:pt x="5501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41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41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41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41"/>
            <p:cNvSpPr/>
            <p:nvPr/>
          </p:nvSpPr>
          <p:spPr>
            <a:xfrm>
              <a:off x="305653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41"/>
            <p:cNvSpPr/>
            <p:nvPr/>
          </p:nvSpPr>
          <p:spPr>
            <a:xfrm>
              <a:off x="4055689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41"/>
            <p:cNvSpPr/>
            <p:nvPr/>
          </p:nvSpPr>
          <p:spPr>
            <a:xfrm>
              <a:off x="505028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41"/>
            <p:cNvSpPr/>
            <p:nvPr/>
          </p:nvSpPr>
          <p:spPr>
            <a:xfrm>
              <a:off x="6008337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41"/>
            <p:cNvSpPr/>
            <p:nvPr/>
          </p:nvSpPr>
          <p:spPr>
            <a:xfrm>
              <a:off x="7773661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41"/>
            <p:cNvSpPr/>
            <p:nvPr/>
          </p:nvSpPr>
          <p:spPr>
            <a:xfrm>
              <a:off x="7773661" y="2209363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41"/>
            <p:cNvSpPr/>
            <p:nvPr/>
          </p:nvSpPr>
          <p:spPr>
            <a:xfrm>
              <a:off x="5735490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41"/>
            <p:cNvSpPr/>
            <p:nvPr/>
          </p:nvSpPr>
          <p:spPr>
            <a:xfrm>
              <a:off x="6754575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41"/>
            <p:cNvSpPr/>
            <p:nvPr/>
          </p:nvSpPr>
          <p:spPr>
            <a:xfrm>
              <a:off x="26" y="2502977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41"/>
            <p:cNvSpPr/>
            <p:nvPr/>
          </p:nvSpPr>
          <p:spPr>
            <a:xfrm>
              <a:off x="203744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1" name="Google Shape;1771;p41"/>
          <p:cNvGrpSpPr/>
          <p:nvPr/>
        </p:nvGrpSpPr>
        <p:grpSpPr>
          <a:xfrm>
            <a:off x="-820155" y="-562693"/>
            <a:ext cx="10784311" cy="6268886"/>
            <a:chOff x="-583066" y="-489218"/>
            <a:chExt cx="10784311" cy="6268886"/>
          </a:xfrm>
        </p:grpSpPr>
        <p:grpSp>
          <p:nvGrpSpPr>
            <p:cNvPr id="1772" name="Google Shape;1772;p41"/>
            <p:cNvGrpSpPr/>
            <p:nvPr/>
          </p:nvGrpSpPr>
          <p:grpSpPr>
            <a:xfrm rot="2358486">
              <a:off x="301940" y="-602957"/>
              <a:ext cx="732200" cy="3055564"/>
              <a:chOff x="3615675" y="367825"/>
              <a:chExt cx="808650" cy="3374600"/>
            </a:xfrm>
          </p:grpSpPr>
          <p:sp>
            <p:nvSpPr>
              <p:cNvPr id="1773" name="Google Shape;1773;p41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" name="Google Shape;1774;p41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" name="Google Shape;1775;p41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" name="Google Shape;1776;p41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7" name="Google Shape;1777;p41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8" name="Google Shape;1778;p41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" name="Google Shape;1779;p41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" name="Google Shape;1780;p41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" name="Google Shape;1781;p41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" name="Google Shape;1782;p41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" name="Google Shape;1783;p41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" name="Google Shape;1784;p41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" name="Google Shape;1785;p41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" name="Google Shape;1786;p41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" name="Google Shape;1787;p41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" name="Google Shape;1788;p41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" name="Google Shape;1789;p41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" name="Google Shape;1790;p41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" name="Google Shape;1791;p41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2" name="Google Shape;1792;p41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3" name="Google Shape;1793;p41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4" name="Google Shape;1794;p41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5" name="Google Shape;1795;p41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6" name="Google Shape;1796;p41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7" name="Google Shape;1797;p41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" name="Google Shape;1798;p41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" name="Google Shape;1799;p41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" name="Google Shape;1800;p41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" name="Google Shape;1801;p41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2" name="Google Shape;1802;p41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3" name="Google Shape;1803;p41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04" name="Google Shape;1804;p41"/>
            <p:cNvGrpSpPr/>
            <p:nvPr/>
          </p:nvGrpSpPr>
          <p:grpSpPr>
            <a:xfrm rot="2358486">
              <a:off x="8584040" y="2837843"/>
              <a:ext cx="732200" cy="3055564"/>
              <a:chOff x="3615675" y="367825"/>
              <a:chExt cx="808650" cy="3374600"/>
            </a:xfrm>
          </p:grpSpPr>
          <p:sp>
            <p:nvSpPr>
              <p:cNvPr id="1805" name="Google Shape;1805;p41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6" name="Google Shape;1806;p41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7" name="Google Shape;1807;p41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" name="Google Shape;1808;p41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" name="Google Shape;1809;p41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0" name="Google Shape;1810;p41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1" name="Google Shape;1811;p41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2" name="Google Shape;1812;p41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" name="Google Shape;1813;p41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" name="Google Shape;1814;p41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5" name="Google Shape;1815;p41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6" name="Google Shape;1816;p41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" name="Google Shape;1817;p41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" name="Google Shape;1818;p41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" name="Google Shape;1819;p41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" name="Google Shape;1820;p41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1" name="Google Shape;1821;p41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2" name="Google Shape;1822;p41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3" name="Google Shape;1823;p41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4" name="Google Shape;1824;p41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5" name="Google Shape;1825;p41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6" name="Google Shape;1826;p41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7" name="Google Shape;1827;p41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8" name="Google Shape;1828;p41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" name="Google Shape;1829;p41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" name="Google Shape;1830;p41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" name="Google Shape;1831;p41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" name="Google Shape;1832;p41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" name="Google Shape;1833;p41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" name="Google Shape;1834;p41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" name="Google Shape;1835;p41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5">
    <p:spTree>
      <p:nvGrpSpPr>
        <p:cNvPr id="1" name="Shape 1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37" name="Google Shape;1837;p42"/>
          <p:cNvGrpSpPr/>
          <p:nvPr/>
        </p:nvGrpSpPr>
        <p:grpSpPr>
          <a:xfrm>
            <a:off x="1777843" y="-294805"/>
            <a:ext cx="7366166" cy="6027911"/>
            <a:chOff x="1777843" y="-294805"/>
            <a:chExt cx="7366166" cy="6027911"/>
          </a:xfrm>
        </p:grpSpPr>
        <p:sp>
          <p:nvSpPr>
            <p:cNvPr id="1838" name="Google Shape;1838;p42"/>
            <p:cNvSpPr/>
            <p:nvPr/>
          </p:nvSpPr>
          <p:spPr>
            <a:xfrm>
              <a:off x="470966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39" name="Google Shape;1839;p42"/>
            <p:cNvGrpSpPr/>
            <p:nvPr/>
          </p:nvGrpSpPr>
          <p:grpSpPr>
            <a:xfrm>
              <a:off x="1777843" y="4009249"/>
              <a:ext cx="3366776" cy="1723858"/>
              <a:chOff x="1785333" y="4009249"/>
              <a:chExt cx="3366776" cy="1723858"/>
            </a:xfrm>
          </p:grpSpPr>
          <p:sp>
            <p:nvSpPr>
              <p:cNvPr id="1840" name="Google Shape;1840;p42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" name="Google Shape;1841;p42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" name="Google Shape;1842;p42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43" name="Google Shape;1843;p42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42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42"/>
            <p:cNvSpPr/>
            <p:nvPr/>
          </p:nvSpPr>
          <p:spPr>
            <a:xfrm>
              <a:off x="7773661" y="3460451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42"/>
            <p:cNvSpPr/>
            <p:nvPr/>
          </p:nvSpPr>
          <p:spPr>
            <a:xfrm>
              <a:off x="6754575" y="2209363"/>
              <a:ext cx="2389434" cy="2934165"/>
            </a:xfrm>
            <a:custGeom>
              <a:avLst/>
              <a:gdLst/>
              <a:ahLst/>
              <a:cxnLst/>
              <a:rect l="l" t="t" r="r" b="b"/>
              <a:pathLst>
                <a:path w="54256" h="66625" extrusionOk="0">
                  <a:moveTo>
                    <a:pt x="54255" y="1"/>
                  </a:moveTo>
                  <a:lnTo>
                    <a:pt x="0" y="66625"/>
                  </a:lnTo>
                  <a:lnTo>
                    <a:pt x="10917" y="66625"/>
                  </a:lnTo>
                  <a:lnTo>
                    <a:pt x="54255" y="13387"/>
                  </a:lnTo>
                  <a:lnTo>
                    <a:pt x="5425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29000">
                  <a:srgbClr val="87D2E4">
                    <a:alpha val="0"/>
                  </a:srgbClr>
                </a:gs>
                <a:gs pos="75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42"/>
            <p:cNvSpPr/>
            <p:nvPr/>
          </p:nvSpPr>
          <p:spPr>
            <a:xfrm>
              <a:off x="7773661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42"/>
            <p:cNvSpPr/>
            <p:nvPr/>
          </p:nvSpPr>
          <p:spPr>
            <a:xfrm>
              <a:off x="5735490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9" name="Google Shape;1849;p42"/>
          <p:cNvGrpSpPr/>
          <p:nvPr/>
        </p:nvGrpSpPr>
        <p:grpSpPr>
          <a:xfrm>
            <a:off x="-569660" y="-834355"/>
            <a:ext cx="2678535" cy="6812210"/>
            <a:chOff x="-569660" y="-834355"/>
            <a:chExt cx="2678535" cy="6812210"/>
          </a:xfrm>
        </p:grpSpPr>
        <p:grpSp>
          <p:nvGrpSpPr>
            <p:cNvPr id="1850" name="Google Shape;1850;p42"/>
            <p:cNvGrpSpPr/>
            <p:nvPr/>
          </p:nvGrpSpPr>
          <p:grpSpPr>
            <a:xfrm rot="-2700000" flipH="1">
              <a:off x="403483" y="3110702"/>
              <a:ext cx="732250" cy="3055771"/>
              <a:chOff x="3615675" y="367825"/>
              <a:chExt cx="808650" cy="3374600"/>
            </a:xfrm>
          </p:grpSpPr>
          <p:sp>
            <p:nvSpPr>
              <p:cNvPr id="1851" name="Google Shape;1851;p42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" name="Google Shape;1852;p42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" name="Google Shape;1853;p42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" name="Google Shape;1854;p42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" name="Google Shape;1855;p42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" name="Google Shape;1856;p42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" name="Google Shape;1857;p42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" name="Google Shape;1858;p42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" name="Google Shape;1859;p42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" name="Google Shape;1860;p42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" name="Google Shape;1861;p42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" name="Google Shape;1862;p42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" name="Google Shape;1863;p42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" name="Google Shape;1864;p42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" name="Google Shape;1865;p42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" name="Google Shape;1866;p42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" name="Google Shape;1867;p42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" name="Google Shape;1868;p42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" name="Google Shape;1869;p42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" name="Google Shape;1870;p42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" name="Google Shape;1871;p42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" name="Google Shape;1872;p42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" name="Google Shape;1873;p42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" name="Google Shape;1874;p42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" name="Google Shape;1875;p42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" name="Google Shape;1876;p42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" name="Google Shape;1877;p42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" name="Google Shape;1878;p42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" name="Google Shape;1879;p42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" name="Google Shape;1880;p42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" name="Google Shape;1881;p42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82" name="Google Shape;1882;p42"/>
            <p:cNvGrpSpPr/>
            <p:nvPr/>
          </p:nvGrpSpPr>
          <p:grpSpPr>
            <a:xfrm rot="2700000">
              <a:off x="403483" y="-1022973"/>
              <a:ext cx="732250" cy="3055771"/>
              <a:chOff x="3615675" y="367825"/>
              <a:chExt cx="808650" cy="3374600"/>
            </a:xfrm>
          </p:grpSpPr>
          <p:sp>
            <p:nvSpPr>
              <p:cNvPr id="1883" name="Google Shape;1883;p42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" name="Google Shape;1884;p42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" name="Google Shape;1885;p42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" name="Google Shape;1886;p42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" name="Google Shape;1887;p42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" name="Google Shape;1888;p42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" name="Google Shape;1889;p42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" name="Google Shape;1890;p42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" name="Google Shape;1891;p42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" name="Google Shape;1892;p42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" name="Google Shape;1893;p42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" name="Google Shape;1894;p42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" name="Google Shape;1895;p42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" name="Google Shape;1896;p42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" name="Google Shape;1897;p42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" name="Google Shape;1898;p42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" name="Google Shape;1899;p42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" name="Google Shape;1900;p42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" name="Google Shape;1901;p42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" name="Google Shape;1902;p42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" name="Google Shape;1903;p42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" name="Google Shape;1904;p42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" name="Google Shape;1905;p42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" name="Google Shape;1906;p42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" name="Google Shape;1907;p42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" name="Google Shape;1908;p42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" name="Google Shape;1909;p42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" name="Google Shape;1910;p42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" name="Google Shape;1911;p42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" name="Google Shape;1912;p42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" name="Google Shape;1913;p42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8" name="Google Shape;1918;p44"/>
          <p:cNvSpPr txBox="1">
            <a:spLocks noGrp="1"/>
          </p:cNvSpPr>
          <p:nvPr>
            <p:ph type="ctrTitle"/>
          </p:nvPr>
        </p:nvSpPr>
        <p:spPr>
          <a:xfrm>
            <a:off x="722375" y="1974500"/>
            <a:ext cx="4621200" cy="158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500"/>
              <a:buNone/>
              <a:defRPr sz="5000"/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919" name="Google Shape;1919;p44"/>
          <p:cNvSpPr txBox="1">
            <a:spLocks noGrp="1"/>
          </p:cNvSpPr>
          <p:nvPr>
            <p:ph type="subTitle" idx="1"/>
          </p:nvPr>
        </p:nvSpPr>
        <p:spPr>
          <a:xfrm>
            <a:off x="722375" y="3603450"/>
            <a:ext cx="3240600" cy="70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920" name="Google Shape;1920;p44"/>
          <p:cNvGrpSpPr/>
          <p:nvPr/>
        </p:nvGrpSpPr>
        <p:grpSpPr>
          <a:xfrm>
            <a:off x="26" y="8"/>
            <a:ext cx="9143984" cy="5143520"/>
            <a:chOff x="26" y="8"/>
            <a:chExt cx="9143984" cy="5143520"/>
          </a:xfrm>
        </p:grpSpPr>
        <p:grpSp>
          <p:nvGrpSpPr>
            <p:cNvPr id="1921" name="Google Shape;1921;p44"/>
            <p:cNvGrpSpPr/>
            <p:nvPr/>
          </p:nvGrpSpPr>
          <p:grpSpPr>
            <a:xfrm>
              <a:off x="26" y="8"/>
              <a:ext cx="9143984" cy="5143520"/>
              <a:chOff x="26" y="8"/>
              <a:chExt cx="9143984" cy="5143520"/>
            </a:xfrm>
          </p:grpSpPr>
          <p:sp>
            <p:nvSpPr>
              <p:cNvPr id="1922" name="Google Shape;1922;p44"/>
              <p:cNvSpPr/>
              <p:nvPr/>
            </p:nvSpPr>
            <p:spPr>
              <a:xfrm>
                <a:off x="7773661" y="3460451"/>
                <a:ext cx="1370349" cy="1683077"/>
              </a:xfrm>
              <a:custGeom>
                <a:avLst/>
                <a:gdLst/>
                <a:ahLst/>
                <a:cxnLst/>
                <a:rect l="l" t="t" r="r" b="b"/>
                <a:pathLst>
                  <a:path w="31116" h="38217" extrusionOk="0">
                    <a:moveTo>
                      <a:pt x="31115" y="1"/>
                    </a:moveTo>
                    <a:lnTo>
                      <a:pt x="1" y="38217"/>
                    </a:lnTo>
                    <a:lnTo>
                      <a:pt x="10899" y="38217"/>
                    </a:lnTo>
                    <a:lnTo>
                      <a:pt x="31115" y="13405"/>
                    </a:lnTo>
                    <a:lnTo>
                      <a:pt x="311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" name="Google Shape;1923;p44"/>
              <p:cNvSpPr/>
              <p:nvPr/>
            </p:nvSpPr>
            <p:spPr>
              <a:xfrm>
                <a:off x="6754575" y="2209363"/>
                <a:ext cx="2389434" cy="2934165"/>
              </a:xfrm>
              <a:custGeom>
                <a:avLst/>
                <a:gdLst/>
                <a:ahLst/>
                <a:cxnLst/>
                <a:rect l="l" t="t" r="r" b="b"/>
                <a:pathLst>
                  <a:path w="54256" h="66625" extrusionOk="0">
                    <a:moveTo>
                      <a:pt x="54255" y="1"/>
                    </a:moveTo>
                    <a:lnTo>
                      <a:pt x="0" y="66625"/>
                    </a:lnTo>
                    <a:lnTo>
                      <a:pt x="10917" y="66625"/>
                    </a:lnTo>
                    <a:lnTo>
                      <a:pt x="54255" y="13387"/>
                    </a:lnTo>
                    <a:lnTo>
                      <a:pt x="5425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" name="Google Shape;1924;p44"/>
              <p:cNvSpPr/>
              <p:nvPr/>
            </p:nvSpPr>
            <p:spPr>
              <a:xfrm>
                <a:off x="5735490" y="957482"/>
                <a:ext cx="3408520" cy="4186046"/>
              </a:xfrm>
              <a:custGeom>
                <a:avLst/>
                <a:gdLst/>
                <a:ahLst/>
                <a:cxnLst/>
                <a:rect l="l" t="t" r="r" b="b"/>
                <a:pathLst>
                  <a:path w="77396" h="95051" extrusionOk="0">
                    <a:moveTo>
                      <a:pt x="77395" y="1"/>
                    </a:moveTo>
                    <a:lnTo>
                      <a:pt x="0" y="95051"/>
                    </a:lnTo>
                    <a:lnTo>
                      <a:pt x="10916" y="95051"/>
                    </a:lnTo>
                    <a:lnTo>
                      <a:pt x="77395" y="13406"/>
                    </a:lnTo>
                    <a:lnTo>
                      <a:pt x="773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" name="Google Shape;1925;p44"/>
              <p:cNvSpPr/>
              <p:nvPr/>
            </p:nvSpPr>
            <p:spPr>
              <a:xfrm>
                <a:off x="4717153" y="8"/>
                <a:ext cx="4426857" cy="5143520"/>
              </a:xfrm>
              <a:custGeom>
                <a:avLst/>
                <a:gdLst/>
                <a:ahLst/>
                <a:cxnLst/>
                <a:rect l="l" t="t" r="r" b="b"/>
                <a:pathLst>
                  <a:path w="100519" h="116792" extrusionOk="0">
                    <a:moveTo>
                      <a:pt x="95087" y="0"/>
                    </a:moveTo>
                    <a:lnTo>
                      <a:pt x="1" y="116792"/>
                    </a:lnTo>
                    <a:lnTo>
                      <a:pt x="10899" y="116792"/>
                    </a:lnTo>
                    <a:lnTo>
                      <a:pt x="100518" y="6721"/>
                    </a:lnTo>
                    <a:lnTo>
                      <a:pt x="1005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" name="Google Shape;1926;p44"/>
              <p:cNvSpPr/>
              <p:nvPr/>
            </p:nvSpPr>
            <p:spPr>
              <a:xfrm>
                <a:off x="26" y="8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" name="Google Shape;1927;p44"/>
              <p:cNvSpPr/>
              <p:nvPr/>
            </p:nvSpPr>
            <p:spPr>
              <a:xfrm>
                <a:off x="3747005" y="8"/>
                <a:ext cx="4668416" cy="5143520"/>
              </a:xfrm>
              <a:custGeom>
                <a:avLst/>
                <a:gdLst/>
                <a:ahLst/>
                <a:cxnLst/>
                <a:rect l="l" t="t" r="r" b="b"/>
                <a:pathLst>
                  <a:path w="106004" h="116792" extrusionOk="0">
                    <a:moveTo>
                      <a:pt x="95087" y="0"/>
                    </a:moveTo>
                    <a:lnTo>
                      <a:pt x="0" y="116792"/>
                    </a:lnTo>
                    <a:lnTo>
                      <a:pt x="10898" y="116792"/>
                    </a:lnTo>
                    <a:lnTo>
                      <a:pt x="1060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28" name="Google Shape;1928;p44"/>
            <p:cNvSpPr/>
            <p:nvPr/>
          </p:nvSpPr>
          <p:spPr>
            <a:xfrm>
              <a:off x="4989251" y="8"/>
              <a:ext cx="2422993" cy="2974946"/>
            </a:xfrm>
            <a:custGeom>
              <a:avLst/>
              <a:gdLst/>
              <a:ahLst/>
              <a:cxnLst/>
              <a:rect l="l" t="t" r="r" b="b"/>
              <a:pathLst>
                <a:path w="55018" h="67551" extrusionOk="0">
                  <a:moveTo>
                    <a:pt x="44102" y="0"/>
                  </a:moveTo>
                  <a:lnTo>
                    <a:pt x="0" y="54164"/>
                  </a:lnTo>
                  <a:lnTo>
                    <a:pt x="0" y="67550"/>
                  </a:lnTo>
                  <a:lnTo>
                    <a:pt x="5501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0" name="Google Shape;1930;p45"/>
          <p:cNvSpPr txBox="1">
            <a:spLocks noGrp="1"/>
          </p:cNvSpPr>
          <p:nvPr>
            <p:ph type="title"/>
          </p:nvPr>
        </p:nvSpPr>
        <p:spPr>
          <a:xfrm>
            <a:off x="1882950" y="2280182"/>
            <a:ext cx="5378100" cy="105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931" name="Google Shape;1931;p45"/>
          <p:cNvSpPr txBox="1">
            <a:spLocks noGrp="1"/>
          </p:cNvSpPr>
          <p:nvPr>
            <p:ph type="title" idx="2" hasCustomPrompt="1"/>
          </p:nvPr>
        </p:nvSpPr>
        <p:spPr>
          <a:xfrm>
            <a:off x="3505800" y="1092876"/>
            <a:ext cx="2132400" cy="118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85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1932" name="Google Shape;1932;p45"/>
          <p:cNvSpPr txBox="1">
            <a:spLocks noGrp="1"/>
          </p:cNvSpPr>
          <p:nvPr>
            <p:ph type="subTitle" idx="1"/>
          </p:nvPr>
        </p:nvSpPr>
        <p:spPr>
          <a:xfrm>
            <a:off x="2742300" y="3398932"/>
            <a:ext cx="3659400" cy="6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>
            <a:endParaRPr/>
          </a:p>
        </p:txBody>
      </p:sp>
      <p:grpSp>
        <p:nvGrpSpPr>
          <p:cNvPr id="1933" name="Google Shape;1933;p45"/>
          <p:cNvGrpSpPr/>
          <p:nvPr/>
        </p:nvGrpSpPr>
        <p:grpSpPr>
          <a:xfrm>
            <a:off x="26" y="-294805"/>
            <a:ext cx="9143984" cy="6027911"/>
            <a:chOff x="26" y="-294805"/>
            <a:chExt cx="9143984" cy="6027911"/>
          </a:xfrm>
        </p:grpSpPr>
        <p:sp>
          <p:nvSpPr>
            <p:cNvPr id="1934" name="Google Shape;1934;p45"/>
            <p:cNvSpPr/>
            <p:nvPr/>
          </p:nvSpPr>
          <p:spPr>
            <a:xfrm>
              <a:off x="470966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35" name="Google Shape;1935;p45"/>
            <p:cNvGrpSpPr/>
            <p:nvPr/>
          </p:nvGrpSpPr>
          <p:grpSpPr>
            <a:xfrm>
              <a:off x="783924" y="4009249"/>
              <a:ext cx="4360695" cy="1723858"/>
              <a:chOff x="791415" y="4009249"/>
              <a:chExt cx="4360695" cy="1723858"/>
            </a:xfrm>
          </p:grpSpPr>
          <p:sp>
            <p:nvSpPr>
              <p:cNvPr id="1936" name="Google Shape;1936;p45"/>
              <p:cNvSpPr/>
              <p:nvPr/>
            </p:nvSpPr>
            <p:spPr>
              <a:xfrm>
                <a:off x="791415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" name="Google Shape;1937;p45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" name="Google Shape;1938;p45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" name="Google Shape;1939;p45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40" name="Google Shape;1940;p45"/>
            <p:cNvSpPr/>
            <p:nvPr/>
          </p:nvSpPr>
          <p:spPr>
            <a:xfrm>
              <a:off x="26" y="8"/>
              <a:ext cx="3441330" cy="4226827"/>
            </a:xfrm>
            <a:custGeom>
              <a:avLst/>
              <a:gdLst/>
              <a:ahLst/>
              <a:cxnLst/>
              <a:rect l="l" t="t" r="r" b="b"/>
              <a:pathLst>
                <a:path w="78141" h="95977" extrusionOk="0">
                  <a:moveTo>
                    <a:pt x="67242" y="0"/>
                  </a:moveTo>
                  <a:lnTo>
                    <a:pt x="0" y="82572"/>
                  </a:lnTo>
                  <a:lnTo>
                    <a:pt x="0" y="95976"/>
                  </a:lnTo>
                  <a:lnTo>
                    <a:pt x="78140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45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45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45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45"/>
            <p:cNvSpPr/>
            <p:nvPr/>
          </p:nvSpPr>
          <p:spPr>
            <a:xfrm>
              <a:off x="305653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45"/>
            <p:cNvSpPr/>
            <p:nvPr/>
          </p:nvSpPr>
          <p:spPr>
            <a:xfrm>
              <a:off x="4055689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45"/>
            <p:cNvSpPr/>
            <p:nvPr/>
          </p:nvSpPr>
          <p:spPr>
            <a:xfrm>
              <a:off x="505028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45"/>
            <p:cNvSpPr/>
            <p:nvPr/>
          </p:nvSpPr>
          <p:spPr>
            <a:xfrm>
              <a:off x="6008337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45"/>
            <p:cNvSpPr/>
            <p:nvPr/>
          </p:nvSpPr>
          <p:spPr>
            <a:xfrm>
              <a:off x="5735490" y="957482"/>
              <a:ext cx="3408520" cy="4186046"/>
            </a:xfrm>
            <a:custGeom>
              <a:avLst/>
              <a:gdLst/>
              <a:ahLst/>
              <a:cxnLst/>
              <a:rect l="l" t="t" r="r" b="b"/>
              <a:pathLst>
                <a:path w="77396" h="95051" extrusionOk="0">
                  <a:moveTo>
                    <a:pt x="77395" y="1"/>
                  </a:moveTo>
                  <a:lnTo>
                    <a:pt x="0" y="95051"/>
                  </a:lnTo>
                  <a:lnTo>
                    <a:pt x="10916" y="95051"/>
                  </a:lnTo>
                  <a:lnTo>
                    <a:pt x="77395" y="13406"/>
                  </a:lnTo>
                  <a:lnTo>
                    <a:pt x="7739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9" name="Google Shape;1949;p45"/>
          <p:cNvGrpSpPr/>
          <p:nvPr/>
        </p:nvGrpSpPr>
        <p:grpSpPr>
          <a:xfrm>
            <a:off x="-717937" y="-714467"/>
            <a:ext cx="10579873" cy="6572435"/>
            <a:chOff x="-717937" y="-714467"/>
            <a:chExt cx="10579873" cy="6572435"/>
          </a:xfrm>
        </p:grpSpPr>
        <p:grpSp>
          <p:nvGrpSpPr>
            <p:cNvPr id="1950" name="Google Shape;1950;p45"/>
            <p:cNvGrpSpPr/>
            <p:nvPr/>
          </p:nvGrpSpPr>
          <p:grpSpPr>
            <a:xfrm rot="2217870" flipH="1">
              <a:off x="310831" y="-820288"/>
              <a:ext cx="891328" cy="3719624"/>
              <a:chOff x="3615675" y="367825"/>
              <a:chExt cx="808650" cy="3374600"/>
            </a:xfrm>
          </p:grpSpPr>
          <p:sp>
            <p:nvSpPr>
              <p:cNvPr id="1951" name="Google Shape;1951;p45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" name="Google Shape;1952;p45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" name="Google Shape;1953;p45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" name="Google Shape;1954;p45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" name="Google Shape;1955;p45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" name="Google Shape;1956;p45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" name="Google Shape;1957;p45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" name="Google Shape;1958;p45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" name="Google Shape;1959;p45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" name="Google Shape;1960;p45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" name="Google Shape;1961;p45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" name="Google Shape;1962;p45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" name="Google Shape;1963;p45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" name="Google Shape;1964;p45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" name="Google Shape;1965;p45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" name="Google Shape;1966;p45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" name="Google Shape;1967;p45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" name="Google Shape;1968;p45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" name="Google Shape;1969;p45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" name="Google Shape;1970;p45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" name="Google Shape;1971;p45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" name="Google Shape;1972;p45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" name="Google Shape;1973;p45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" name="Google Shape;1974;p45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" name="Google Shape;1975;p45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" name="Google Shape;1976;p45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" name="Google Shape;1977;p45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" name="Google Shape;1978;p45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" name="Google Shape;1979;p45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" name="Google Shape;1980;p45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" name="Google Shape;1981;p45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82" name="Google Shape;1982;p45"/>
            <p:cNvGrpSpPr/>
            <p:nvPr/>
          </p:nvGrpSpPr>
          <p:grpSpPr>
            <a:xfrm rot="2217870" flipH="1">
              <a:off x="7941841" y="2244164"/>
              <a:ext cx="891328" cy="3719624"/>
              <a:chOff x="3615675" y="367825"/>
              <a:chExt cx="808650" cy="3374600"/>
            </a:xfrm>
          </p:grpSpPr>
          <p:sp>
            <p:nvSpPr>
              <p:cNvPr id="1983" name="Google Shape;1983;p45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" name="Google Shape;1984;p45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" name="Google Shape;1985;p45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" name="Google Shape;1986;p45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1987;p45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" name="Google Shape;1988;p45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" name="Google Shape;1989;p45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" name="Google Shape;1990;p45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" name="Google Shape;1991;p45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1992;p45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1993;p45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" name="Google Shape;1994;p45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" name="Google Shape;1995;p45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" name="Google Shape;1996;p45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" name="Google Shape;1997;p45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" name="Google Shape;1998;p45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" name="Google Shape;1999;p45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" name="Google Shape;2000;p45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" name="Google Shape;2001;p45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" name="Google Shape;2002;p45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" name="Google Shape;2003;p45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" name="Google Shape;2004;p45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" name="Google Shape;2005;p45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" name="Google Shape;2006;p45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" name="Google Shape;2007;p45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" name="Google Shape;2008;p45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" name="Google Shape;2009;p45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" name="Google Shape;2010;p45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" name="Google Shape;2011;p45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" name="Google Shape;2012;p45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" name="Google Shape;2013;p45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5" name="Google Shape;2015;p46"/>
          <p:cNvSpPr txBox="1">
            <a:spLocks noGrp="1"/>
          </p:cNvSpPr>
          <p:nvPr>
            <p:ph type="body" idx="1"/>
          </p:nvPr>
        </p:nvSpPr>
        <p:spPr>
          <a:xfrm>
            <a:off x="720000" y="1034025"/>
            <a:ext cx="7359900" cy="364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200"/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9pPr>
          </a:lstStyle>
          <a:p>
            <a:endParaRPr/>
          </a:p>
        </p:txBody>
      </p:sp>
      <p:grpSp>
        <p:nvGrpSpPr>
          <p:cNvPr id="2016" name="Google Shape;2016;p46"/>
          <p:cNvGrpSpPr/>
          <p:nvPr/>
        </p:nvGrpSpPr>
        <p:grpSpPr>
          <a:xfrm>
            <a:off x="7011514" y="-294805"/>
            <a:ext cx="2132496" cy="4187244"/>
            <a:chOff x="7011514" y="-294805"/>
            <a:chExt cx="2132496" cy="4187244"/>
          </a:xfrm>
        </p:grpSpPr>
        <p:sp>
          <p:nvSpPr>
            <p:cNvPr id="2017" name="Google Shape;2017;p46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46"/>
            <p:cNvSpPr/>
            <p:nvPr/>
          </p:nvSpPr>
          <p:spPr>
            <a:xfrm>
              <a:off x="7773661" y="2209363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46"/>
            <p:cNvSpPr/>
            <p:nvPr/>
          </p:nvSpPr>
          <p:spPr>
            <a:xfrm>
              <a:off x="7773661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46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1" name="Google Shape;2021;p46"/>
          <p:cNvGrpSpPr/>
          <p:nvPr/>
        </p:nvGrpSpPr>
        <p:grpSpPr>
          <a:xfrm rot="1800138" flipH="1">
            <a:off x="8303462" y="3170745"/>
            <a:ext cx="732263" cy="3055826"/>
            <a:chOff x="3615675" y="367825"/>
            <a:chExt cx="808650" cy="3374600"/>
          </a:xfrm>
        </p:grpSpPr>
        <p:sp>
          <p:nvSpPr>
            <p:cNvPr id="2022" name="Google Shape;2022;p46"/>
            <p:cNvSpPr/>
            <p:nvPr/>
          </p:nvSpPr>
          <p:spPr>
            <a:xfrm>
              <a:off x="3663733" y="2002850"/>
              <a:ext cx="714802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46"/>
            <p:cNvSpPr/>
            <p:nvPr/>
          </p:nvSpPr>
          <p:spPr>
            <a:xfrm>
              <a:off x="3649500" y="367825"/>
              <a:ext cx="774825" cy="3374600"/>
            </a:xfrm>
            <a:custGeom>
              <a:avLst/>
              <a:gdLst/>
              <a:ahLst/>
              <a:cxnLst/>
              <a:rect l="l" t="t" r="r" b="b"/>
              <a:pathLst>
                <a:path w="30993" h="134984" extrusionOk="0">
                  <a:moveTo>
                    <a:pt x="29058" y="0"/>
                  </a:moveTo>
                  <a:cubicBezTo>
                    <a:pt x="28728" y="0"/>
                    <a:pt x="28392" y="245"/>
                    <a:pt x="28444" y="664"/>
                  </a:cubicBezTo>
                  <a:cubicBezTo>
                    <a:pt x="28476" y="790"/>
                    <a:pt x="29640" y="10229"/>
                    <a:pt x="14600" y="17592"/>
                  </a:cubicBezTo>
                  <a:cubicBezTo>
                    <a:pt x="1196" y="24136"/>
                    <a:pt x="1" y="31845"/>
                    <a:pt x="32" y="34048"/>
                  </a:cubicBezTo>
                  <a:cubicBezTo>
                    <a:pt x="95" y="36250"/>
                    <a:pt x="1196" y="43927"/>
                    <a:pt x="14600" y="50503"/>
                  </a:cubicBezTo>
                  <a:cubicBezTo>
                    <a:pt x="29640" y="57866"/>
                    <a:pt x="28444" y="67305"/>
                    <a:pt x="28444" y="67399"/>
                  </a:cubicBezTo>
                  <a:cubicBezTo>
                    <a:pt x="28444" y="67399"/>
                    <a:pt x="28444" y="67431"/>
                    <a:pt x="28444" y="67462"/>
                  </a:cubicBezTo>
                  <a:lnTo>
                    <a:pt x="28444" y="67525"/>
                  </a:lnTo>
                  <a:cubicBezTo>
                    <a:pt x="28444" y="67557"/>
                    <a:pt x="28444" y="67588"/>
                    <a:pt x="28444" y="67620"/>
                  </a:cubicBezTo>
                  <a:cubicBezTo>
                    <a:pt x="28476" y="67714"/>
                    <a:pt x="29640" y="77153"/>
                    <a:pt x="14600" y="84516"/>
                  </a:cubicBezTo>
                  <a:cubicBezTo>
                    <a:pt x="1196" y="91060"/>
                    <a:pt x="1" y="98769"/>
                    <a:pt x="32" y="100971"/>
                  </a:cubicBezTo>
                  <a:cubicBezTo>
                    <a:pt x="95" y="103174"/>
                    <a:pt x="1196" y="110851"/>
                    <a:pt x="14600" y="117427"/>
                  </a:cubicBezTo>
                  <a:cubicBezTo>
                    <a:pt x="29640" y="124758"/>
                    <a:pt x="28444" y="134197"/>
                    <a:pt x="28444" y="134292"/>
                  </a:cubicBezTo>
                  <a:cubicBezTo>
                    <a:pt x="28413" y="134638"/>
                    <a:pt x="28633" y="134921"/>
                    <a:pt x="28948" y="134984"/>
                  </a:cubicBezTo>
                  <a:lnTo>
                    <a:pt x="29042" y="134984"/>
                  </a:lnTo>
                  <a:cubicBezTo>
                    <a:pt x="29357" y="134984"/>
                    <a:pt x="29608" y="134764"/>
                    <a:pt x="29640" y="134449"/>
                  </a:cubicBezTo>
                  <a:cubicBezTo>
                    <a:pt x="29703" y="134040"/>
                    <a:pt x="30993" y="124097"/>
                    <a:pt x="15135" y="116326"/>
                  </a:cubicBezTo>
                  <a:cubicBezTo>
                    <a:pt x="2329" y="110065"/>
                    <a:pt x="1228" y="102985"/>
                    <a:pt x="1259" y="100940"/>
                  </a:cubicBezTo>
                  <a:cubicBezTo>
                    <a:pt x="1259" y="98926"/>
                    <a:pt x="2329" y="91815"/>
                    <a:pt x="15135" y="85554"/>
                  </a:cubicBezTo>
                  <a:cubicBezTo>
                    <a:pt x="30552" y="78003"/>
                    <a:pt x="29766" y="68406"/>
                    <a:pt x="29640" y="67494"/>
                  </a:cubicBezTo>
                  <a:cubicBezTo>
                    <a:pt x="29766" y="66550"/>
                    <a:pt x="30552" y="56953"/>
                    <a:pt x="15135" y="49433"/>
                  </a:cubicBezTo>
                  <a:cubicBezTo>
                    <a:pt x="2329" y="43141"/>
                    <a:pt x="1228" y="36061"/>
                    <a:pt x="1259" y="34048"/>
                  </a:cubicBezTo>
                  <a:cubicBezTo>
                    <a:pt x="1259" y="32002"/>
                    <a:pt x="2329" y="24892"/>
                    <a:pt x="15135" y="18630"/>
                  </a:cubicBezTo>
                  <a:cubicBezTo>
                    <a:pt x="30993" y="10859"/>
                    <a:pt x="29703" y="916"/>
                    <a:pt x="29640" y="507"/>
                  </a:cubicBezTo>
                  <a:cubicBezTo>
                    <a:pt x="29584" y="157"/>
                    <a:pt x="29323" y="0"/>
                    <a:pt x="290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46"/>
            <p:cNvSpPr/>
            <p:nvPr/>
          </p:nvSpPr>
          <p:spPr>
            <a:xfrm>
              <a:off x="3764350" y="31131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46"/>
            <p:cNvSpPr/>
            <p:nvPr/>
          </p:nvSpPr>
          <p:spPr>
            <a:xfrm>
              <a:off x="3764350" y="3463175"/>
              <a:ext cx="515250" cy="29900"/>
            </a:xfrm>
            <a:custGeom>
              <a:avLst/>
              <a:gdLst/>
              <a:ahLst/>
              <a:cxnLst/>
              <a:rect l="l" t="t" r="r" b="b"/>
              <a:pathLst>
                <a:path w="20610" h="1196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46"/>
            <p:cNvSpPr/>
            <p:nvPr/>
          </p:nvSpPr>
          <p:spPr>
            <a:xfrm>
              <a:off x="3668400" y="2975475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1"/>
                  </a:moveTo>
                  <a:cubicBezTo>
                    <a:pt x="0" y="1"/>
                    <a:pt x="0" y="1165"/>
                    <a:pt x="787" y="1165"/>
                  </a:cubicBezTo>
                  <a:lnTo>
                    <a:pt x="27437" y="1165"/>
                  </a:lnTo>
                  <a:cubicBezTo>
                    <a:pt x="28223" y="1165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46"/>
            <p:cNvSpPr/>
            <p:nvPr/>
          </p:nvSpPr>
          <p:spPr>
            <a:xfrm>
              <a:off x="3651075" y="2837025"/>
              <a:ext cx="739425" cy="29925"/>
            </a:xfrm>
            <a:custGeom>
              <a:avLst/>
              <a:gdLst/>
              <a:ahLst/>
              <a:cxnLst/>
              <a:rect l="l" t="t" r="r" b="b"/>
              <a:pathLst>
                <a:path w="29577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28790" y="1197"/>
                  </a:lnTo>
                  <a:cubicBezTo>
                    <a:pt x="29577" y="1197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46"/>
            <p:cNvSpPr/>
            <p:nvPr/>
          </p:nvSpPr>
          <p:spPr>
            <a:xfrm>
              <a:off x="3714000" y="269937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1"/>
                  </a:moveTo>
                  <a:cubicBezTo>
                    <a:pt x="1" y="1"/>
                    <a:pt x="1" y="1165"/>
                    <a:pt x="788" y="1165"/>
                  </a:cubicBezTo>
                  <a:lnTo>
                    <a:pt x="23788" y="1165"/>
                  </a:lnTo>
                  <a:cubicBezTo>
                    <a:pt x="24574" y="1165"/>
                    <a:pt x="24574" y="1"/>
                    <a:pt x="23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46"/>
            <p:cNvSpPr/>
            <p:nvPr/>
          </p:nvSpPr>
          <p:spPr>
            <a:xfrm>
              <a:off x="3764350" y="1431375"/>
              <a:ext cx="515250" cy="29125"/>
            </a:xfrm>
            <a:custGeom>
              <a:avLst/>
              <a:gdLst/>
              <a:ahLst/>
              <a:cxnLst/>
              <a:rect l="l" t="t" r="r" b="b"/>
              <a:pathLst>
                <a:path w="20610" h="1165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19854" y="1165"/>
                  </a:lnTo>
                  <a:cubicBezTo>
                    <a:pt x="20609" y="1165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46"/>
            <p:cNvSpPr/>
            <p:nvPr/>
          </p:nvSpPr>
          <p:spPr>
            <a:xfrm>
              <a:off x="3764350" y="63377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46"/>
            <p:cNvSpPr/>
            <p:nvPr/>
          </p:nvSpPr>
          <p:spPr>
            <a:xfrm>
              <a:off x="3668400" y="1292950"/>
              <a:ext cx="705600" cy="29900"/>
            </a:xfrm>
            <a:custGeom>
              <a:avLst/>
              <a:gdLst/>
              <a:ahLst/>
              <a:cxnLst/>
              <a:rect l="l" t="t" r="r" b="b"/>
              <a:pathLst>
                <a:path w="28224" h="1196" extrusionOk="0">
                  <a:moveTo>
                    <a:pt x="787" y="0"/>
                  </a:moveTo>
                  <a:cubicBezTo>
                    <a:pt x="0" y="0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46"/>
            <p:cNvSpPr/>
            <p:nvPr/>
          </p:nvSpPr>
          <p:spPr>
            <a:xfrm>
              <a:off x="3668400" y="497700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0"/>
                  </a:moveTo>
                  <a:cubicBezTo>
                    <a:pt x="0" y="0"/>
                    <a:pt x="0" y="1164"/>
                    <a:pt x="787" y="1164"/>
                  </a:cubicBezTo>
                  <a:lnTo>
                    <a:pt x="27437" y="1164"/>
                  </a:lnTo>
                  <a:cubicBezTo>
                    <a:pt x="28223" y="1164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46"/>
            <p:cNvSpPr/>
            <p:nvPr/>
          </p:nvSpPr>
          <p:spPr>
            <a:xfrm>
              <a:off x="3651075" y="1155275"/>
              <a:ext cx="739425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46"/>
            <p:cNvSpPr/>
            <p:nvPr/>
          </p:nvSpPr>
          <p:spPr>
            <a:xfrm>
              <a:off x="3714000" y="1016850"/>
              <a:ext cx="597075" cy="29900"/>
            </a:xfrm>
            <a:custGeom>
              <a:avLst/>
              <a:gdLst/>
              <a:ahLst/>
              <a:cxnLst/>
              <a:rect l="l" t="t" r="r" b="b"/>
              <a:pathLst>
                <a:path w="23883" h="1196" extrusionOk="0">
                  <a:moveTo>
                    <a:pt x="788" y="0"/>
                  </a:moveTo>
                  <a:cubicBezTo>
                    <a:pt x="1" y="0"/>
                    <a:pt x="1" y="1196"/>
                    <a:pt x="788" y="1196"/>
                  </a:cubicBezTo>
                  <a:lnTo>
                    <a:pt x="23882" y="1196"/>
                  </a:lnTo>
                  <a:cubicBezTo>
                    <a:pt x="23536" y="787"/>
                    <a:pt x="23253" y="409"/>
                    <a:pt x="22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46"/>
            <p:cNvSpPr/>
            <p:nvPr/>
          </p:nvSpPr>
          <p:spPr>
            <a:xfrm>
              <a:off x="3764350" y="23029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19854" y="1197"/>
                  </a:lnTo>
                  <a:cubicBezTo>
                    <a:pt x="20609" y="1197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46"/>
            <p:cNvSpPr/>
            <p:nvPr/>
          </p:nvSpPr>
          <p:spPr>
            <a:xfrm>
              <a:off x="3668400" y="2165275"/>
              <a:ext cx="705600" cy="29925"/>
            </a:xfrm>
            <a:custGeom>
              <a:avLst/>
              <a:gdLst/>
              <a:ahLst/>
              <a:cxnLst/>
              <a:rect l="l" t="t" r="r" b="b"/>
              <a:pathLst>
                <a:path w="28224" h="1197" extrusionOk="0">
                  <a:moveTo>
                    <a:pt x="787" y="1"/>
                  </a:moveTo>
                  <a:cubicBezTo>
                    <a:pt x="0" y="1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46"/>
            <p:cNvSpPr/>
            <p:nvPr/>
          </p:nvSpPr>
          <p:spPr>
            <a:xfrm>
              <a:off x="3714000" y="184042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0"/>
                  </a:moveTo>
                  <a:cubicBezTo>
                    <a:pt x="1" y="0"/>
                    <a:pt x="1" y="1164"/>
                    <a:pt x="788" y="1164"/>
                  </a:cubicBezTo>
                  <a:lnTo>
                    <a:pt x="23788" y="1164"/>
                  </a:lnTo>
                  <a:cubicBezTo>
                    <a:pt x="24574" y="1164"/>
                    <a:pt x="24574" y="0"/>
                    <a:pt x="237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46"/>
            <p:cNvSpPr/>
            <p:nvPr/>
          </p:nvSpPr>
          <p:spPr>
            <a:xfrm>
              <a:off x="3618050" y="367900"/>
              <a:ext cx="774025" cy="3374525"/>
            </a:xfrm>
            <a:custGeom>
              <a:avLst/>
              <a:gdLst/>
              <a:ahLst/>
              <a:cxnLst/>
              <a:rect l="l" t="t" r="r" b="b"/>
              <a:pathLst>
                <a:path w="30961" h="134981" extrusionOk="0">
                  <a:moveTo>
                    <a:pt x="1926" y="0"/>
                  </a:moveTo>
                  <a:cubicBezTo>
                    <a:pt x="1666" y="0"/>
                    <a:pt x="1409" y="157"/>
                    <a:pt x="1353" y="504"/>
                  </a:cubicBezTo>
                  <a:cubicBezTo>
                    <a:pt x="1322" y="944"/>
                    <a:pt x="0" y="10887"/>
                    <a:pt x="15858" y="18627"/>
                  </a:cubicBezTo>
                  <a:cubicBezTo>
                    <a:pt x="28664" y="24920"/>
                    <a:pt x="29765" y="31999"/>
                    <a:pt x="29734" y="34013"/>
                  </a:cubicBezTo>
                  <a:cubicBezTo>
                    <a:pt x="29702" y="36058"/>
                    <a:pt x="28664" y="43169"/>
                    <a:pt x="15858" y="49430"/>
                  </a:cubicBezTo>
                  <a:cubicBezTo>
                    <a:pt x="441" y="56982"/>
                    <a:pt x="1227" y="66578"/>
                    <a:pt x="1353" y="67491"/>
                  </a:cubicBezTo>
                  <a:cubicBezTo>
                    <a:pt x="1227" y="68403"/>
                    <a:pt x="441" y="78000"/>
                    <a:pt x="15858" y="85551"/>
                  </a:cubicBezTo>
                  <a:cubicBezTo>
                    <a:pt x="28664" y="91812"/>
                    <a:pt x="29765" y="98923"/>
                    <a:pt x="29734" y="100937"/>
                  </a:cubicBezTo>
                  <a:cubicBezTo>
                    <a:pt x="29702" y="102982"/>
                    <a:pt x="28664" y="110062"/>
                    <a:pt x="15858" y="116354"/>
                  </a:cubicBezTo>
                  <a:cubicBezTo>
                    <a:pt x="0" y="124094"/>
                    <a:pt x="1322" y="134037"/>
                    <a:pt x="1353" y="134478"/>
                  </a:cubicBezTo>
                  <a:cubicBezTo>
                    <a:pt x="1385" y="134761"/>
                    <a:pt x="1636" y="134981"/>
                    <a:pt x="1951" y="134981"/>
                  </a:cubicBezTo>
                  <a:lnTo>
                    <a:pt x="2045" y="134981"/>
                  </a:lnTo>
                  <a:cubicBezTo>
                    <a:pt x="2360" y="134950"/>
                    <a:pt x="2580" y="134635"/>
                    <a:pt x="2517" y="134320"/>
                  </a:cubicBezTo>
                  <a:cubicBezTo>
                    <a:pt x="2517" y="134226"/>
                    <a:pt x="1353" y="124787"/>
                    <a:pt x="16393" y="117424"/>
                  </a:cubicBezTo>
                  <a:cubicBezTo>
                    <a:pt x="29797" y="110880"/>
                    <a:pt x="30961" y="103171"/>
                    <a:pt x="30929" y="100968"/>
                  </a:cubicBezTo>
                  <a:cubicBezTo>
                    <a:pt x="30898" y="98766"/>
                    <a:pt x="29797" y="91089"/>
                    <a:pt x="16393" y="84544"/>
                  </a:cubicBezTo>
                  <a:cubicBezTo>
                    <a:pt x="1353" y="77182"/>
                    <a:pt x="2517" y="67742"/>
                    <a:pt x="2517" y="67648"/>
                  </a:cubicBezTo>
                  <a:cubicBezTo>
                    <a:pt x="2517" y="67617"/>
                    <a:pt x="2517" y="67585"/>
                    <a:pt x="2517" y="67554"/>
                  </a:cubicBezTo>
                  <a:lnTo>
                    <a:pt x="2517" y="67491"/>
                  </a:lnTo>
                  <a:cubicBezTo>
                    <a:pt x="2517" y="67459"/>
                    <a:pt x="2517" y="67428"/>
                    <a:pt x="2517" y="67396"/>
                  </a:cubicBezTo>
                  <a:cubicBezTo>
                    <a:pt x="2517" y="67302"/>
                    <a:pt x="1353" y="57863"/>
                    <a:pt x="16393" y="50500"/>
                  </a:cubicBezTo>
                  <a:cubicBezTo>
                    <a:pt x="29797" y="43924"/>
                    <a:pt x="30961" y="36247"/>
                    <a:pt x="30929" y="34045"/>
                  </a:cubicBezTo>
                  <a:cubicBezTo>
                    <a:pt x="30898" y="31842"/>
                    <a:pt x="29797" y="24165"/>
                    <a:pt x="16393" y="17589"/>
                  </a:cubicBezTo>
                  <a:cubicBezTo>
                    <a:pt x="1353" y="10226"/>
                    <a:pt x="2517" y="787"/>
                    <a:pt x="2517" y="693"/>
                  </a:cubicBezTo>
                  <a:cubicBezTo>
                    <a:pt x="2588" y="253"/>
                    <a:pt x="2255" y="0"/>
                    <a:pt x="1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46"/>
            <p:cNvSpPr/>
            <p:nvPr/>
          </p:nvSpPr>
          <p:spPr>
            <a:xfrm>
              <a:off x="3698275" y="9885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46"/>
            <p:cNvSpPr/>
            <p:nvPr/>
          </p:nvSpPr>
          <p:spPr>
            <a:xfrm>
              <a:off x="3615675" y="1130125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0" y="2675"/>
                    <a:pt x="3430" y="1731"/>
                  </a:cubicBezTo>
                  <a:cubicBezTo>
                    <a:pt x="3430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46"/>
            <p:cNvSpPr/>
            <p:nvPr/>
          </p:nvSpPr>
          <p:spPr>
            <a:xfrm>
              <a:off x="4318900" y="4536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0"/>
                  </a:moveTo>
                  <a:cubicBezTo>
                    <a:pt x="787" y="0"/>
                    <a:pt x="1" y="755"/>
                    <a:pt x="1" y="1699"/>
                  </a:cubicBezTo>
                  <a:cubicBezTo>
                    <a:pt x="1" y="2643"/>
                    <a:pt x="787" y="3398"/>
                    <a:pt x="1731" y="3398"/>
                  </a:cubicBezTo>
                  <a:cubicBezTo>
                    <a:pt x="2675" y="3398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46"/>
            <p:cNvSpPr/>
            <p:nvPr/>
          </p:nvSpPr>
          <p:spPr>
            <a:xfrm>
              <a:off x="3732100" y="1397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44"/>
                    <a:pt x="756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46"/>
            <p:cNvSpPr/>
            <p:nvPr/>
          </p:nvSpPr>
          <p:spPr>
            <a:xfrm>
              <a:off x="4225300" y="2278550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3"/>
                    <a:pt x="787" y="3430"/>
                    <a:pt x="1731" y="3430"/>
                  </a:cubicBezTo>
                  <a:cubicBezTo>
                    <a:pt x="2675" y="3430"/>
                    <a:pt x="3430" y="2643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46"/>
            <p:cNvSpPr/>
            <p:nvPr/>
          </p:nvSpPr>
          <p:spPr>
            <a:xfrm>
              <a:off x="3633775" y="2950300"/>
              <a:ext cx="84975" cy="85775"/>
            </a:xfrm>
            <a:custGeom>
              <a:avLst/>
              <a:gdLst/>
              <a:ahLst/>
              <a:cxnLst/>
              <a:rect l="l" t="t" r="r" b="b"/>
              <a:pathLst>
                <a:path w="3399" h="3431" extrusionOk="0">
                  <a:moveTo>
                    <a:pt x="1700" y="1"/>
                  </a:moveTo>
                  <a:cubicBezTo>
                    <a:pt x="756" y="1"/>
                    <a:pt x="1" y="787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399" y="2675"/>
                    <a:pt x="3399" y="1731"/>
                  </a:cubicBezTo>
                  <a:cubicBezTo>
                    <a:pt x="3399" y="787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46"/>
            <p:cNvSpPr/>
            <p:nvPr/>
          </p:nvSpPr>
          <p:spPr>
            <a:xfrm>
              <a:off x="4227650" y="604675"/>
              <a:ext cx="84975" cy="85750"/>
            </a:xfrm>
            <a:custGeom>
              <a:avLst/>
              <a:gdLst/>
              <a:ahLst/>
              <a:cxnLst/>
              <a:rect l="l" t="t" r="r" b="b"/>
              <a:pathLst>
                <a:path w="3399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00" y="3430"/>
                  </a:cubicBezTo>
                  <a:cubicBezTo>
                    <a:pt x="2644" y="3430"/>
                    <a:pt x="3399" y="2643"/>
                    <a:pt x="3399" y="1699"/>
                  </a:cubicBezTo>
                  <a:cubicBezTo>
                    <a:pt x="3399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46"/>
            <p:cNvSpPr/>
            <p:nvPr/>
          </p:nvSpPr>
          <p:spPr>
            <a:xfrm>
              <a:off x="3659725" y="1268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1" y="756"/>
                    <a:pt x="1" y="1700"/>
                  </a:cubicBezTo>
                  <a:cubicBezTo>
                    <a:pt x="1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46"/>
            <p:cNvSpPr/>
            <p:nvPr/>
          </p:nvSpPr>
          <p:spPr>
            <a:xfrm>
              <a:off x="4259125" y="1796375"/>
              <a:ext cx="85750" cy="84975"/>
            </a:xfrm>
            <a:custGeom>
              <a:avLst/>
              <a:gdLst/>
              <a:ahLst/>
              <a:cxnLst/>
              <a:rect l="l" t="t" r="r" b="b"/>
              <a:pathLst>
                <a:path w="3430" h="3399" extrusionOk="0">
                  <a:moveTo>
                    <a:pt x="1699" y="0"/>
                  </a:moveTo>
                  <a:cubicBezTo>
                    <a:pt x="756" y="0"/>
                    <a:pt x="0" y="755"/>
                    <a:pt x="0" y="1699"/>
                  </a:cubicBezTo>
                  <a:cubicBezTo>
                    <a:pt x="0" y="2643"/>
                    <a:pt x="756" y="3398"/>
                    <a:pt x="1699" y="3398"/>
                  </a:cubicBezTo>
                  <a:cubicBezTo>
                    <a:pt x="2643" y="3398"/>
                    <a:pt x="3430" y="2643"/>
                    <a:pt x="3430" y="1699"/>
                  </a:cubicBezTo>
                  <a:cubicBezTo>
                    <a:pt x="3430" y="755"/>
                    <a:pt x="2643" y="0"/>
                    <a:pt x="16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46"/>
            <p:cNvSpPr/>
            <p:nvPr/>
          </p:nvSpPr>
          <p:spPr>
            <a:xfrm>
              <a:off x="4322050" y="212910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87" y="0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46"/>
            <p:cNvSpPr/>
            <p:nvPr/>
          </p:nvSpPr>
          <p:spPr>
            <a:xfrm>
              <a:off x="3703000" y="2674200"/>
              <a:ext cx="85750" cy="85775"/>
            </a:xfrm>
            <a:custGeom>
              <a:avLst/>
              <a:gdLst/>
              <a:ahLst/>
              <a:cxnLst/>
              <a:rect l="l" t="t" r="r" b="b"/>
              <a:pathLst>
                <a:path w="3430" h="3431" extrusionOk="0">
                  <a:moveTo>
                    <a:pt x="1699" y="1"/>
                  </a:moveTo>
                  <a:cubicBezTo>
                    <a:pt x="756" y="1"/>
                    <a:pt x="0" y="787"/>
                    <a:pt x="0" y="1731"/>
                  </a:cubicBezTo>
                  <a:cubicBezTo>
                    <a:pt x="0" y="2675"/>
                    <a:pt x="756" y="3430"/>
                    <a:pt x="1699" y="3430"/>
                  </a:cubicBezTo>
                  <a:cubicBezTo>
                    <a:pt x="2643" y="3430"/>
                    <a:pt x="3430" y="2675"/>
                    <a:pt x="3430" y="1731"/>
                  </a:cubicBezTo>
                  <a:cubicBezTo>
                    <a:pt x="3430" y="787"/>
                    <a:pt x="2643" y="1"/>
                    <a:pt x="16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46"/>
            <p:cNvSpPr/>
            <p:nvPr/>
          </p:nvSpPr>
          <p:spPr>
            <a:xfrm>
              <a:off x="4225300" y="341990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46"/>
            <p:cNvSpPr/>
            <p:nvPr/>
          </p:nvSpPr>
          <p:spPr>
            <a:xfrm>
              <a:off x="3627475" y="281345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31" y="3430"/>
                  </a:cubicBezTo>
                  <a:cubicBezTo>
                    <a:pt x="2675" y="3430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46"/>
            <p:cNvSpPr/>
            <p:nvPr/>
          </p:nvSpPr>
          <p:spPr>
            <a:xfrm>
              <a:off x="3734450" y="30840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00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1" y="2675"/>
                    <a:pt x="3431" y="1700"/>
                  </a:cubicBezTo>
                  <a:cubicBezTo>
                    <a:pt x="3431" y="756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53" name="Google Shape;2053;p46"/>
          <p:cNvSpPr txBox="1">
            <a:spLocks noGrp="1"/>
          </p:cNvSpPr>
          <p:nvPr>
            <p:ph type="title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" name="Google Shape;2055;p47"/>
          <p:cNvSpPr txBox="1">
            <a:spLocks noGrp="1"/>
          </p:cNvSpPr>
          <p:nvPr>
            <p:ph type="subTitle" idx="1"/>
          </p:nvPr>
        </p:nvSpPr>
        <p:spPr>
          <a:xfrm>
            <a:off x="1402838" y="2576029"/>
            <a:ext cx="24807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2056" name="Google Shape;2056;p47"/>
          <p:cNvSpPr txBox="1">
            <a:spLocks noGrp="1"/>
          </p:cNvSpPr>
          <p:nvPr>
            <p:ph type="subTitle" idx="2"/>
          </p:nvPr>
        </p:nvSpPr>
        <p:spPr>
          <a:xfrm>
            <a:off x="1402838" y="2947429"/>
            <a:ext cx="24807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057" name="Google Shape;2057;p47"/>
          <p:cNvSpPr txBox="1">
            <a:spLocks noGrp="1"/>
          </p:cNvSpPr>
          <p:nvPr>
            <p:ph type="subTitle" idx="3"/>
          </p:nvPr>
        </p:nvSpPr>
        <p:spPr>
          <a:xfrm>
            <a:off x="5260462" y="2576029"/>
            <a:ext cx="24807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2058" name="Google Shape;2058;p47"/>
          <p:cNvSpPr txBox="1">
            <a:spLocks noGrp="1"/>
          </p:cNvSpPr>
          <p:nvPr>
            <p:ph type="subTitle" idx="4"/>
          </p:nvPr>
        </p:nvSpPr>
        <p:spPr>
          <a:xfrm>
            <a:off x="5260462" y="2947429"/>
            <a:ext cx="24807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059" name="Google Shape;2059;p47"/>
          <p:cNvSpPr txBox="1">
            <a:spLocks noGrp="1"/>
          </p:cNvSpPr>
          <p:nvPr>
            <p:ph type="title" hasCustomPrompt="1"/>
          </p:nvPr>
        </p:nvSpPr>
        <p:spPr>
          <a:xfrm>
            <a:off x="2061488" y="1866769"/>
            <a:ext cx="11634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60" name="Google Shape;2060;p47"/>
          <p:cNvSpPr txBox="1">
            <a:spLocks noGrp="1"/>
          </p:cNvSpPr>
          <p:nvPr>
            <p:ph type="title" idx="5" hasCustomPrompt="1"/>
          </p:nvPr>
        </p:nvSpPr>
        <p:spPr>
          <a:xfrm>
            <a:off x="5919112" y="1866769"/>
            <a:ext cx="11634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2061" name="Google Shape;2061;p47"/>
          <p:cNvGrpSpPr/>
          <p:nvPr/>
        </p:nvGrpSpPr>
        <p:grpSpPr>
          <a:xfrm>
            <a:off x="-529580" y="3102246"/>
            <a:ext cx="10203160" cy="2678535"/>
            <a:chOff x="-529580" y="3102246"/>
            <a:chExt cx="10203160" cy="2678535"/>
          </a:xfrm>
        </p:grpSpPr>
        <p:grpSp>
          <p:nvGrpSpPr>
            <p:cNvPr id="2062" name="Google Shape;2062;p47"/>
            <p:cNvGrpSpPr/>
            <p:nvPr/>
          </p:nvGrpSpPr>
          <p:grpSpPr>
            <a:xfrm rot="2700000" flipH="1">
              <a:off x="7968188" y="2913628"/>
              <a:ext cx="732250" cy="3055771"/>
              <a:chOff x="3615675" y="367825"/>
              <a:chExt cx="808650" cy="3374600"/>
            </a:xfrm>
          </p:grpSpPr>
          <p:sp>
            <p:nvSpPr>
              <p:cNvPr id="2063" name="Google Shape;2063;p47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" name="Google Shape;2064;p47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" name="Google Shape;2065;p47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" name="Google Shape;2066;p47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7" name="Google Shape;2067;p47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" name="Google Shape;2068;p47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9" name="Google Shape;2069;p47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0" name="Google Shape;2070;p47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1" name="Google Shape;2071;p47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2" name="Google Shape;2072;p47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" name="Google Shape;2073;p47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" name="Google Shape;2074;p47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" name="Google Shape;2075;p47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" name="Google Shape;2076;p47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" name="Google Shape;2077;p47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" name="Google Shape;2078;p47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" name="Google Shape;2079;p47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" name="Google Shape;2080;p47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" name="Google Shape;2081;p47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" name="Google Shape;2082;p47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" name="Google Shape;2083;p47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" name="Google Shape;2084;p47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" name="Google Shape;2085;p47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" name="Google Shape;2086;p47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" name="Google Shape;2087;p47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" name="Google Shape;2088;p47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" name="Google Shape;2089;p47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" name="Google Shape;2090;p47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" name="Google Shape;2091;p47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" name="Google Shape;2092;p47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" name="Google Shape;2093;p47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94" name="Google Shape;2094;p47"/>
            <p:cNvGrpSpPr/>
            <p:nvPr/>
          </p:nvGrpSpPr>
          <p:grpSpPr>
            <a:xfrm rot="-2700000">
              <a:off x="443563" y="2913628"/>
              <a:ext cx="732250" cy="3055771"/>
              <a:chOff x="3615675" y="367825"/>
              <a:chExt cx="808650" cy="3374600"/>
            </a:xfrm>
          </p:grpSpPr>
          <p:sp>
            <p:nvSpPr>
              <p:cNvPr id="2095" name="Google Shape;2095;p47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6" name="Google Shape;2096;p47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" name="Google Shape;2097;p47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" name="Google Shape;2098;p47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" name="Google Shape;2099;p47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" name="Google Shape;2100;p47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" name="Google Shape;2101;p47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" name="Google Shape;2102;p47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3" name="Google Shape;2103;p47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4" name="Google Shape;2104;p47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" name="Google Shape;2105;p47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" name="Google Shape;2106;p47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" name="Google Shape;2107;p47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" name="Google Shape;2108;p47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" name="Google Shape;2109;p47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" name="Google Shape;2110;p47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" name="Google Shape;2111;p47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" name="Google Shape;2112;p47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" name="Google Shape;2113;p47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" name="Google Shape;2114;p47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" name="Google Shape;2115;p47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" name="Google Shape;2116;p47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" name="Google Shape;2117;p47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" name="Google Shape;2118;p47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" name="Google Shape;2119;p47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" name="Google Shape;2120;p47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1" name="Google Shape;2121;p47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" name="Google Shape;2122;p47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3" name="Google Shape;2123;p47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4" name="Google Shape;2124;p47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" name="Google Shape;2125;p47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126" name="Google Shape;2126;p47"/>
          <p:cNvSpPr txBox="1">
            <a:spLocks noGrp="1"/>
          </p:cNvSpPr>
          <p:nvPr>
            <p:ph type="title" idx="6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grpSp>
        <p:nvGrpSpPr>
          <p:cNvPr id="2127" name="Google Shape;2127;p47"/>
          <p:cNvGrpSpPr/>
          <p:nvPr/>
        </p:nvGrpSpPr>
        <p:grpSpPr>
          <a:xfrm>
            <a:off x="26" y="-294805"/>
            <a:ext cx="9143984" cy="6027911"/>
            <a:chOff x="26" y="-294805"/>
            <a:chExt cx="9143984" cy="6027911"/>
          </a:xfrm>
        </p:grpSpPr>
        <p:sp>
          <p:nvSpPr>
            <p:cNvPr id="2128" name="Google Shape;2128;p47"/>
            <p:cNvSpPr/>
            <p:nvPr/>
          </p:nvSpPr>
          <p:spPr>
            <a:xfrm>
              <a:off x="26" y="125109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70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47"/>
            <p:cNvSpPr/>
            <p:nvPr/>
          </p:nvSpPr>
          <p:spPr>
            <a:xfrm>
              <a:off x="7766170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47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47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47"/>
            <p:cNvSpPr/>
            <p:nvPr/>
          </p:nvSpPr>
          <p:spPr>
            <a:xfrm>
              <a:off x="505028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47"/>
            <p:cNvSpPr/>
            <p:nvPr/>
          </p:nvSpPr>
          <p:spPr>
            <a:xfrm>
              <a:off x="6008337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34" name="Google Shape;2134;p47"/>
            <p:cNvGrpSpPr/>
            <p:nvPr/>
          </p:nvGrpSpPr>
          <p:grpSpPr>
            <a:xfrm>
              <a:off x="1777843" y="4009249"/>
              <a:ext cx="5361554" cy="1723858"/>
              <a:chOff x="1777843" y="4009249"/>
              <a:chExt cx="5361554" cy="1723858"/>
            </a:xfrm>
          </p:grpSpPr>
          <p:sp>
            <p:nvSpPr>
              <p:cNvPr id="2135" name="Google Shape;2135;p47"/>
              <p:cNvSpPr/>
              <p:nvPr/>
            </p:nvSpPr>
            <p:spPr>
              <a:xfrm>
                <a:off x="470966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136" name="Google Shape;2136;p47"/>
              <p:cNvGrpSpPr/>
              <p:nvPr/>
            </p:nvGrpSpPr>
            <p:grpSpPr>
              <a:xfrm>
                <a:off x="1777843" y="4009249"/>
                <a:ext cx="3366776" cy="1723858"/>
                <a:chOff x="1785333" y="4009249"/>
                <a:chExt cx="3366776" cy="1723858"/>
              </a:xfrm>
            </p:grpSpPr>
            <p:sp>
              <p:nvSpPr>
                <p:cNvPr id="2137" name="Google Shape;2137;p47"/>
                <p:cNvSpPr/>
                <p:nvPr/>
              </p:nvSpPr>
              <p:spPr>
                <a:xfrm>
                  <a:off x="1785333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8" name="Google Shape;2138;p47"/>
                <p:cNvSpPr/>
                <p:nvPr/>
              </p:nvSpPr>
              <p:spPr>
                <a:xfrm>
                  <a:off x="2744296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9" name="Google Shape;2139;p47"/>
                <p:cNvSpPr/>
                <p:nvPr/>
              </p:nvSpPr>
              <p:spPr>
                <a:xfrm>
                  <a:off x="3748202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140" name="Google Shape;2140;p47"/>
              <p:cNvSpPr/>
              <p:nvPr/>
            </p:nvSpPr>
            <p:spPr>
              <a:xfrm>
                <a:off x="5735490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41" name="Google Shape;2141;p47"/>
            <p:cNvSpPr/>
            <p:nvPr/>
          </p:nvSpPr>
          <p:spPr>
            <a:xfrm>
              <a:off x="4055689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43" name="Google Shape;2143;p48"/>
          <p:cNvGrpSpPr/>
          <p:nvPr/>
        </p:nvGrpSpPr>
        <p:grpSpPr>
          <a:xfrm>
            <a:off x="26" y="-294805"/>
            <a:ext cx="9136493" cy="6027911"/>
            <a:chOff x="26" y="-294805"/>
            <a:chExt cx="9136493" cy="6027911"/>
          </a:xfrm>
        </p:grpSpPr>
        <p:grpSp>
          <p:nvGrpSpPr>
            <p:cNvPr id="2144" name="Google Shape;2144;p48"/>
            <p:cNvGrpSpPr/>
            <p:nvPr/>
          </p:nvGrpSpPr>
          <p:grpSpPr>
            <a:xfrm>
              <a:off x="26" y="-294805"/>
              <a:ext cx="9136493" cy="6027911"/>
              <a:chOff x="26" y="-294805"/>
              <a:chExt cx="9136493" cy="6027911"/>
            </a:xfrm>
          </p:grpSpPr>
          <p:grpSp>
            <p:nvGrpSpPr>
              <p:cNvPr id="2145" name="Google Shape;2145;p48"/>
              <p:cNvGrpSpPr/>
              <p:nvPr/>
            </p:nvGrpSpPr>
            <p:grpSpPr>
              <a:xfrm>
                <a:off x="783924" y="-294805"/>
                <a:ext cx="8352595" cy="6027911"/>
                <a:chOff x="791415" y="-294805"/>
                <a:chExt cx="8352595" cy="6027911"/>
              </a:xfrm>
            </p:grpSpPr>
            <p:grpSp>
              <p:nvGrpSpPr>
                <p:cNvPr id="2146" name="Google Shape;2146;p48"/>
                <p:cNvGrpSpPr/>
                <p:nvPr/>
              </p:nvGrpSpPr>
              <p:grpSpPr>
                <a:xfrm>
                  <a:off x="7011514" y="-294805"/>
                  <a:ext cx="2132496" cy="2018670"/>
                  <a:chOff x="7011514" y="-294805"/>
                  <a:chExt cx="2132496" cy="2018670"/>
                </a:xfrm>
              </p:grpSpPr>
              <p:sp>
                <p:nvSpPr>
                  <p:cNvPr id="2147" name="Google Shape;2147;p48"/>
                  <p:cNvSpPr/>
                  <p:nvPr/>
                </p:nvSpPr>
                <p:spPr>
                  <a:xfrm>
                    <a:off x="7011514" y="8"/>
                    <a:ext cx="1403907" cy="17238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78" h="39143" extrusionOk="0">
                        <a:moveTo>
                          <a:pt x="20961" y="0"/>
                        </a:moveTo>
                        <a:lnTo>
                          <a:pt x="0" y="25756"/>
                        </a:lnTo>
                        <a:lnTo>
                          <a:pt x="0" y="39142"/>
                        </a:lnTo>
                        <a:lnTo>
                          <a:pt x="31878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7D2E4">
                          <a:alpha val="18431"/>
                        </a:srgbClr>
                      </a:gs>
                      <a:gs pos="58000">
                        <a:srgbClr val="87D2E4">
                          <a:alpha val="0"/>
                        </a:srgbClr>
                      </a:gs>
                      <a:gs pos="100000">
                        <a:srgbClr val="87D2E4">
                          <a:alpha val="0"/>
                        </a:srgbClr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48" name="Google Shape;2148;p48"/>
                  <p:cNvSpPr/>
                  <p:nvPr/>
                </p:nvSpPr>
                <p:spPr>
                  <a:xfrm>
                    <a:off x="7773661" y="-294805"/>
                    <a:ext cx="1370349" cy="16830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116" h="38217" extrusionOk="0">
                        <a:moveTo>
                          <a:pt x="31115" y="1"/>
                        </a:moveTo>
                        <a:lnTo>
                          <a:pt x="1" y="38217"/>
                        </a:lnTo>
                        <a:lnTo>
                          <a:pt x="10899" y="38217"/>
                        </a:lnTo>
                        <a:lnTo>
                          <a:pt x="31115" y="13405"/>
                        </a:lnTo>
                        <a:lnTo>
                          <a:pt x="31115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7D2E4">
                          <a:alpha val="18431"/>
                        </a:srgbClr>
                      </a:gs>
                      <a:gs pos="82000">
                        <a:srgbClr val="87D2E4">
                          <a:alpha val="0"/>
                        </a:srgbClr>
                      </a:gs>
                      <a:gs pos="100000">
                        <a:srgbClr val="87D2E4">
                          <a:alpha val="0"/>
                        </a:srgbClr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149" name="Google Shape;2149;p48"/>
                <p:cNvSpPr/>
                <p:nvPr/>
              </p:nvSpPr>
              <p:spPr>
                <a:xfrm>
                  <a:off x="6754575" y="2209363"/>
                  <a:ext cx="2389434" cy="2934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256" h="66625" extrusionOk="0">
                      <a:moveTo>
                        <a:pt x="54255" y="1"/>
                      </a:moveTo>
                      <a:lnTo>
                        <a:pt x="0" y="66625"/>
                      </a:lnTo>
                      <a:lnTo>
                        <a:pt x="10917" y="66625"/>
                      </a:lnTo>
                      <a:lnTo>
                        <a:pt x="54255" y="13387"/>
                      </a:lnTo>
                      <a:lnTo>
                        <a:pt x="5425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29000">
                      <a:srgbClr val="87D2E4">
                        <a:alpha val="0"/>
                      </a:srgbClr>
                    </a:gs>
                    <a:gs pos="75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18431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0" name="Google Shape;2150;p48"/>
                <p:cNvSpPr/>
                <p:nvPr/>
              </p:nvSpPr>
              <p:spPr>
                <a:xfrm>
                  <a:off x="5735490" y="957482"/>
                  <a:ext cx="3408520" cy="41860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396" h="95051" extrusionOk="0">
                      <a:moveTo>
                        <a:pt x="77395" y="1"/>
                      </a:moveTo>
                      <a:lnTo>
                        <a:pt x="0" y="95051"/>
                      </a:lnTo>
                      <a:lnTo>
                        <a:pt x="10916" y="95051"/>
                      </a:lnTo>
                      <a:lnTo>
                        <a:pt x="77395" y="13406"/>
                      </a:lnTo>
                      <a:lnTo>
                        <a:pt x="7739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29000">
                      <a:srgbClr val="87D2E4">
                        <a:alpha val="0"/>
                      </a:srgbClr>
                    </a:gs>
                    <a:gs pos="75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18431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1" name="Google Shape;2151;p48"/>
                <p:cNvSpPr/>
                <p:nvPr/>
              </p:nvSpPr>
              <p:spPr>
                <a:xfrm>
                  <a:off x="4717153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152" name="Google Shape;2152;p48"/>
                <p:cNvGrpSpPr/>
                <p:nvPr/>
              </p:nvGrpSpPr>
              <p:grpSpPr>
                <a:xfrm>
                  <a:off x="791415" y="4009249"/>
                  <a:ext cx="4360695" cy="1723858"/>
                  <a:chOff x="791415" y="4009249"/>
                  <a:chExt cx="4360695" cy="1723858"/>
                </a:xfrm>
              </p:grpSpPr>
              <p:sp>
                <p:nvSpPr>
                  <p:cNvPr id="2153" name="Google Shape;2153;p48"/>
                  <p:cNvSpPr/>
                  <p:nvPr/>
                </p:nvSpPr>
                <p:spPr>
                  <a:xfrm>
                    <a:off x="791415" y="4009249"/>
                    <a:ext cx="1403907" cy="17238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78" h="39143" extrusionOk="0">
                        <a:moveTo>
                          <a:pt x="20961" y="0"/>
                        </a:moveTo>
                        <a:lnTo>
                          <a:pt x="0" y="25756"/>
                        </a:lnTo>
                        <a:lnTo>
                          <a:pt x="0" y="39142"/>
                        </a:lnTo>
                        <a:lnTo>
                          <a:pt x="31878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7D2E4">
                          <a:alpha val="18431"/>
                        </a:srgbClr>
                      </a:gs>
                      <a:gs pos="84000">
                        <a:srgbClr val="87D2E4">
                          <a:alpha val="0"/>
                        </a:srgbClr>
                      </a:gs>
                      <a:gs pos="100000">
                        <a:srgbClr val="87D2E4">
                          <a:alpha val="0"/>
                        </a:srgbClr>
                      </a:gs>
                    </a:gsLst>
                    <a:lin ang="18900044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54" name="Google Shape;2154;p48"/>
                  <p:cNvSpPr/>
                  <p:nvPr/>
                </p:nvSpPr>
                <p:spPr>
                  <a:xfrm>
                    <a:off x="1785333" y="4009249"/>
                    <a:ext cx="1403907" cy="17238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78" h="39143" extrusionOk="0">
                        <a:moveTo>
                          <a:pt x="20961" y="0"/>
                        </a:moveTo>
                        <a:lnTo>
                          <a:pt x="0" y="25756"/>
                        </a:lnTo>
                        <a:lnTo>
                          <a:pt x="0" y="39142"/>
                        </a:lnTo>
                        <a:lnTo>
                          <a:pt x="31878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7D2E4">
                          <a:alpha val="18431"/>
                        </a:srgbClr>
                      </a:gs>
                      <a:gs pos="84000">
                        <a:srgbClr val="87D2E4">
                          <a:alpha val="0"/>
                        </a:srgbClr>
                      </a:gs>
                      <a:gs pos="100000">
                        <a:srgbClr val="87D2E4">
                          <a:alpha val="0"/>
                        </a:srgbClr>
                      </a:gs>
                    </a:gsLst>
                    <a:lin ang="18900044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55" name="Google Shape;2155;p48"/>
                  <p:cNvSpPr/>
                  <p:nvPr/>
                </p:nvSpPr>
                <p:spPr>
                  <a:xfrm>
                    <a:off x="2744296" y="4009249"/>
                    <a:ext cx="1403907" cy="17238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78" h="39143" extrusionOk="0">
                        <a:moveTo>
                          <a:pt x="20961" y="0"/>
                        </a:moveTo>
                        <a:lnTo>
                          <a:pt x="0" y="25756"/>
                        </a:lnTo>
                        <a:lnTo>
                          <a:pt x="0" y="39142"/>
                        </a:lnTo>
                        <a:lnTo>
                          <a:pt x="31878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7D2E4">
                          <a:alpha val="18431"/>
                        </a:srgbClr>
                      </a:gs>
                      <a:gs pos="84000">
                        <a:srgbClr val="87D2E4">
                          <a:alpha val="0"/>
                        </a:srgbClr>
                      </a:gs>
                      <a:gs pos="100000">
                        <a:srgbClr val="87D2E4">
                          <a:alpha val="0"/>
                        </a:srgbClr>
                      </a:gs>
                    </a:gsLst>
                    <a:lin ang="18900044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56" name="Google Shape;2156;p48"/>
                  <p:cNvSpPr/>
                  <p:nvPr/>
                </p:nvSpPr>
                <p:spPr>
                  <a:xfrm>
                    <a:off x="3748202" y="4009249"/>
                    <a:ext cx="1403907" cy="17238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78" h="39143" extrusionOk="0">
                        <a:moveTo>
                          <a:pt x="20961" y="0"/>
                        </a:moveTo>
                        <a:lnTo>
                          <a:pt x="0" y="25756"/>
                        </a:lnTo>
                        <a:lnTo>
                          <a:pt x="0" y="39142"/>
                        </a:lnTo>
                        <a:lnTo>
                          <a:pt x="31878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7D2E4">
                          <a:alpha val="18431"/>
                        </a:srgbClr>
                      </a:gs>
                      <a:gs pos="84000">
                        <a:srgbClr val="87D2E4">
                          <a:alpha val="0"/>
                        </a:srgbClr>
                      </a:gs>
                      <a:gs pos="100000">
                        <a:srgbClr val="87D2E4">
                          <a:alpha val="0"/>
                        </a:srgbClr>
                      </a:gs>
                    </a:gsLst>
                    <a:lin ang="18900044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2157" name="Google Shape;2157;p48"/>
              <p:cNvSpPr/>
              <p:nvPr/>
            </p:nvSpPr>
            <p:spPr>
              <a:xfrm>
                <a:off x="26" y="3754386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58" name="Google Shape;2158;p48"/>
            <p:cNvSpPr/>
            <p:nvPr/>
          </p:nvSpPr>
          <p:spPr>
            <a:xfrm>
              <a:off x="26" y="2502977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48"/>
            <p:cNvSpPr/>
            <p:nvPr/>
          </p:nvSpPr>
          <p:spPr>
            <a:xfrm>
              <a:off x="26" y="125109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60" name="Google Shape;2160;p48"/>
          <p:cNvSpPr txBox="1">
            <a:spLocks noGrp="1"/>
          </p:cNvSpPr>
          <p:nvPr>
            <p:ph type="title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grpSp>
        <p:nvGrpSpPr>
          <p:cNvPr id="2161" name="Google Shape;2161;p48"/>
          <p:cNvGrpSpPr/>
          <p:nvPr/>
        </p:nvGrpSpPr>
        <p:grpSpPr>
          <a:xfrm rot="2434760" flipH="1">
            <a:off x="8222976" y="3178977"/>
            <a:ext cx="732198" cy="3055555"/>
            <a:chOff x="3615675" y="367825"/>
            <a:chExt cx="808650" cy="3374600"/>
          </a:xfrm>
        </p:grpSpPr>
        <p:sp>
          <p:nvSpPr>
            <p:cNvPr id="2162" name="Google Shape;2162;p48"/>
            <p:cNvSpPr/>
            <p:nvPr/>
          </p:nvSpPr>
          <p:spPr>
            <a:xfrm>
              <a:off x="3663733" y="2002850"/>
              <a:ext cx="714802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48"/>
            <p:cNvSpPr/>
            <p:nvPr/>
          </p:nvSpPr>
          <p:spPr>
            <a:xfrm>
              <a:off x="3649500" y="367825"/>
              <a:ext cx="774825" cy="3374600"/>
            </a:xfrm>
            <a:custGeom>
              <a:avLst/>
              <a:gdLst/>
              <a:ahLst/>
              <a:cxnLst/>
              <a:rect l="l" t="t" r="r" b="b"/>
              <a:pathLst>
                <a:path w="30993" h="134984" extrusionOk="0">
                  <a:moveTo>
                    <a:pt x="29058" y="0"/>
                  </a:moveTo>
                  <a:cubicBezTo>
                    <a:pt x="28728" y="0"/>
                    <a:pt x="28392" y="245"/>
                    <a:pt x="28444" y="664"/>
                  </a:cubicBezTo>
                  <a:cubicBezTo>
                    <a:pt x="28476" y="790"/>
                    <a:pt x="29640" y="10229"/>
                    <a:pt x="14600" y="17592"/>
                  </a:cubicBezTo>
                  <a:cubicBezTo>
                    <a:pt x="1196" y="24136"/>
                    <a:pt x="1" y="31845"/>
                    <a:pt x="32" y="34048"/>
                  </a:cubicBezTo>
                  <a:cubicBezTo>
                    <a:pt x="95" y="36250"/>
                    <a:pt x="1196" y="43927"/>
                    <a:pt x="14600" y="50503"/>
                  </a:cubicBezTo>
                  <a:cubicBezTo>
                    <a:pt x="29640" y="57866"/>
                    <a:pt x="28444" y="67305"/>
                    <a:pt x="28444" y="67399"/>
                  </a:cubicBezTo>
                  <a:cubicBezTo>
                    <a:pt x="28444" y="67399"/>
                    <a:pt x="28444" y="67431"/>
                    <a:pt x="28444" y="67462"/>
                  </a:cubicBezTo>
                  <a:lnTo>
                    <a:pt x="28444" y="67525"/>
                  </a:lnTo>
                  <a:cubicBezTo>
                    <a:pt x="28444" y="67557"/>
                    <a:pt x="28444" y="67588"/>
                    <a:pt x="28444" y="67620"/>
                  </a:cubicBezTo>
                  <a:cubicBezTo>
                    <a:pt x="28476" y="67714"/>
                    <a:pt x="29640" y="77153"/>
                    <a:pt x="14600" y="84516"/>
                  </a:cubicBezTo>
                  <a:cubicBezTo>
                    <a:pt x="1196" y="91060"/>
                    <a:pt x="1" y="98769"/>
                    <a:pt x="32" y="100971"/>
                  </a:cubicBezTo>
                  <a:cubicBezTo>
                    <a:pt x="95" y="103174"/>
                    <a:pt x="1196" y="110851"/>
                    <a:pt x="14600" y="117427"/>
                  </a:cubicBezTo>
                  <a:cubicBezTo>
                    <a:pt x="29640" y="124758"/>
                    <a:pt x="28444" y="134197"/>
                    <a:pt x="28444" y="134292"/>
                  </a:cubicBezTo>
                  <a:cubicBezTo>
                    <a:pt x="28413" y="134638"/>
                    <a:pt x="28633" y="134921"/>
                    <a:pt x="28948" y="134984"/>
                  </a:cubicBezTo>
                  <a:lnTo>
                    <a:pt x="29042" y="134984"/>
                  </a:lnTo>
                  <a:cubicBezTo>
                    <a:pt x="29357" y="134984"/>
                    <a:pt x="29608" y="134764"/>
                    <a:pt x="29640" y="134449"/>
                  </a:cubicBezTo>
                  <a:cubicBezTo>
                    <a:pt x="29703" y="134040"/>
                    <a:pt x="30993" y="124097"/>
                    <a:pt x="15135" y="116326"/>
                  </a:cubicBezTo>
                  <a:cubicBezTo>
                    <a:pt x="2329" y="110065"/>
                    <a:pt x="1228" y="102985"/>
                    <a:pt x="1259" y="100940"/>
                  </a:cubicBezTo>
                  <a:cubicBezTo>
                    <a:pt x="1259" y="98926"/>
                    <a:pt x="2329" y="91815"/>
                    <a:pt x="15135" y="85554"/>
                  </a:cubicBezTo>
                  <a:cubicBezTo>
                    <a:pt x="30552" y="78003"/>
                    <a:pt x="29766" y="68406"/>
                    <a:pt x="29640" y="67494"/>
                  </a:cubicBezTo>
                  <a:cubicBezTo>
                    <a:pt x="29766" y="66550"/>
                    <a:pt x="30552" y="56953"/>
                    <a:pt x="15135" y="49433"/>
                  </a:cubicBezTo>
                  <a:cubicBezTo>
                    <a:pt x="2329" y="43141"/>
                    <a:pt x="1228" y="36061"/>
                    <a:pt x="1259" y="34048"/>
                  </a:cubicBezTo>
                  <a:cubicBezTo>
                    <a:pt x="1259" y="32002"/>
                    <a:pt x="2329" y="24892"/>
                    <a:pt x="15135" y="18630"/>
                  </a:cubicBezTo>
                  <a:cubicBezTo>
                    <a:pt x="30993" y="10859"/>
                    <a:pt x="29703" y="916"/>
                    <a:pt x="29640" y="507"/>
                  </a:cubicBezTo>
                  <a:cubicBezTo>
                    <a:pt x="29584" y="157"/>
                    <a:pt x="29323" y="0"/>
                    <a:pt x="290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48"/>
            <p:cNvSpPr/>
            <p:nvPr/>
          </p:nvSpPr>
          <p:spPr>
            <a:xfrm>
              <a:off x="3764350" y="31131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48"/>
            <p:cNvSpPr/>
            <p:nvPr/>
          </p:nvSpPr>
          <p:spPr>
            <a:xfrm>
              <a:off x="3764350" y="3463175"/>
              <a:ext cx="515250" cy="29900"/>
            </a:xfrm>
            <a:custGeom>
              <a:avLst/>
              <a:gdLst/>
              <a:ahLst/>
              <a:cxnLst/>
              <a:rect l="l" t="t" r="r" b="b"/>
              <a:pathLst>
                <a:path w="20610" h="1196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48"/>
            <p:cNvSpPr/>
            <p:nvPr/>
          </p:nvSpPr>
          <p:spPr>
            <a:xfrm>
              <a:off x="3668400" y="2975475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1"/>
                  </a:moveTo>
                  <a:cubicBezTo>
                    <a:pt x="0" y="1"/>
                    <a:pt x="0" y="1165"/>
                    <a:pt x="787" y="1165"/>
                  </a:cubicBezTo>
                  <a:lnTo>
                    <a:pt x="27437" y="1165"/>
                  </a:lnTo>
                  <a:cubicBezTo>
                    <a:pt x="28223" y="1165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48"/>
            <p:cNvSpPr/>
            <p:nvPr/>
          </p:nvSpPr>
          <p:spPr>
            <a:xfrm>
              <a:off x="3651075" y="2837025"/>
              <a:ext cx="739425" cy="29925"/>
            </a:xfrm>
            <a:custGeom>
              <a:avLst/>
              <a:gdLst/>
              <a:ahLst/>
              <a:cxnLst/>
              <a:rect l="l" t="t" r="r" b="b"/>
              <a:pathLst>
                <a:path w="29577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28790" y="1197"/>
                  </a:lnTo>
                  <a:cubicBezTo>
                    <a:pt x="29577" y="1197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48"/>
            <p:cNvSpPr/>
            <p:nvPr/>
          </p:nvSpPr>
          <p:spPr>
            <a:xfrm>
              <a:off x="3714000" y="269937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1"/>
                  </a:moveTo>
                  <a:cubicBezTo>
                    <a:pt x="1" y="1"/>
                    <a:pt x="1" y="1165"/>
                    <a:pt x="788" y="1165"/>
                  </a:cubicBezTo>
                  <a:lnTo>
                    <a:pt x="23788" y="1165"/>
                  </a:lnTo>
                  <a:cubicBezTo>
                    <a:pt x="24574" y="1165"/>
                    <a:pt x="24574" y="1"/>
                    <a:pt x="23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48"/>
            <p:cNvSpPr/>
            <p:nvPr/>
          </p:nvSpPr>
          <p:spPr>
            <a:xfrm>
              <a:off x="3764350" y="1431375"/>
              <a:ext cx="515250" cy="29125"/>
            </a:xfrm>
            <a:custGeom>
              <a:avLst/>
              <a:gdLst/>
              <a:ahLst/>
              <a:cxnLst/>
              <a:rect l="l" t="t" r="r" b="b"/>
              <a:pathLst>
                <a:path w="20610" h="1165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19854" y="1165"/>
                  </a:lnTo>
                  <a:cubicBezTo>
                    <a:pt x="20609" y="1165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48"/>
            <p:cNvSpPr/>
            <p:nvPr/>
          </p:nvSpPr>
          <p:spPr>
            <a:xfrm>
              <a:off x="3764350" y="63377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48"/>
            <p:cNvSpPr/>
            <p:nvPr/>
          </p:nvSpPr>
          <p:spPr>
            <a:xfrm>
              <a:off x="3668400" y="1292950"/>
              <a:ext cx="705600" cy="29900"/>
            </a:xfrm>
            <a:custGeom>
              <a:avLst/>
              <a:gdLst/>
              <a:ahLst/>
              <a:cxnLst/>
              <a:rect l="l" t="t" r="r" b="b"/>
              <a:pathLst>
                <a:path w="28224" h="1196" extrusionOk="0">
                  <a:moveTo>
                    <a:pt x="787" y="0"/>
                  </a:moveTo>
                  <a:cubicBezTo>
                    <a:pt x="0" y="0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48"/>
            <p:cNvSpPr/>
            <p:nvPr/>
          </p:nvSpPr>
          <p:spPr>
            <a:xfrm>
              <a:off x="3668400" y="497700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0"/>
                  </a:moveTo>
                  <a:cubicBezTo>
                    <a:pt x="0" y="0"/>
                    <a:pt x="0" y="1164"/>
                    <a:pt x="787" y="1164"/>
                  </a:cubicBezTo>
                  <a:lnTo>
                    <a:pt x="27437" y="1164"/>
                  </a:lnTo>
                  <a:cubicBezTo>
                    <a:pt x="28223" y="1164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48"/>
            <p:cNvSpPr/>
            <p:nvPr/>
          </p:nvSpPr>
          <p:spPr>
            <a:xfrm>
              <a:off x="3651075" y="1155275"/>
              <a:ext cx="739425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48"/>
            <p:cNvSpPr/>
            <p:nvPr/>
          </p:nvSpPr>
          <p:spPr>
            <a:xfrm>
              <a:off x="3714000" y="1016850"/>
              <a:ext cx="597075" cy="29900"/>
            </a:xfrm>
            <a:custGeom>
              <a:avLst/>
              <a:gdLst/>
              <a:ahLst/>
              <a:cxnLst/>
              <a:rect l="l" t="t" r="r" b="b"/>
              <a:pathLst>
                <a:path w="23883" h="1196" extrusionOk="0">
                  <a:moveTo>
                    <a:pt x="788" y="0"/>
                  </a:moveTo>
                  <a:cubicBezTo>
                    <a:pt x="1" y="0"/>
                    <a:pt x="1" y="1196"/>
                    <a:pt x="788" y="1196"/>
                  </a:cubicBezTo>
                  <a:lnTo>
                    <a:pt x="23882" y="1196"/>
                  </a:lnTo>
                  <a:cubicBezTo>
                    <a:pt x="23536" y="787"/>
                    <a:pt x="23253" y="409"/>
                    <a:pt x="22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48"/>
            <p:cNvSpPr/>
            <p:nvPr/>
          </p:nvSpPr>
          <p:spPr>
            <a:xfrm>
              <a:off x="3764350" y="23029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19854" y="1197"/>
                  </a:lnTo>
                  <a:cubicBezTo>
                    <a:pt x="20609" y="1197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48"/>
            <p:cNvSpPr/>
            <p:nvPr/>
          </p:nvSpPr>
          <p:spPr>
            <a:xfrm>
              <a:off x="3668400" y="2165275"/>
              <a:ext cx="705600" cy="29925"/>
            </a:xfrm>
            <a:custGeom>
              <a:avLst/>
              <a:gdLst/>
              <a:ahLst/>
              <a:cxnLst/>
              <a:rect l="l" t="t" r="r" b="b"/>
              <a:pathLst>
                <a:path w="28224" h="1197" extrusionOk="0">
                  <a:moveTo>
                    <a:pt x="787" y="1"/>
                  </a:moveTo>
                  <a:cubicBezTo>
                    <a:pt x="0" y="1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48"/>
            <p:cNvSpPr/>
            <p:nvPr/>
          </p:nvSpPr>
          <p:spPr>
            <a:xfrm>
              <a:off x="3714000" y="184042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0"/>
                  </a:moveTo>
                  <a:cubicBezTo>
                    <a:pt x="1" y="0"/>
                    <a:pt x="1" y="1164"/>
                    <a:pt x="788" y="1164"/>
                  </a:cubicBezTo>
                  <a:lnTo>
                    <a:pt x="23788" y="1164"/>
                  </a:lnTo>
                  <a:cubicBezTo>
                    <a:pt x="24574" y="1164"/>
                    <a:pt x="24574" y="0"/>
                    <a:pt x="237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48"/>
            <p:cNvSpPr/>
            <p:nvPr/>
          </p:nvSpPr>
          <p:spPr>
            <a:xfrm>
              <a:off x="3618050" y="367900"/>
              <a:ext cx="774025" cy="3374525"/>
            </a:xfrm>
            <a:custGeom>
              <a:avLst/>
              <a:gdLst/>
              <a:ahLst/>
              <a:cxnLst/>
              <a:rect l="l" t="t" r="r" b="b"/>
              <a:pathLst>
                <a:path w="30961" h="134981" extrusionOk="0">
                  <a:moveTo>
                    <a:pt x="1926" y="0"/>
                  </a:moveTo>
                  <a:cubicBezTo>
                    <a:pt x="1666" y="0"/>
                    <a:pt x="1409" y="157"/>
                    <a:pt x="1353" y="504"/>
                  </a:cubicBezTo>
                  <a:cubicBezTo>
                    <a:pt x="1322" y="944"/>
                    <a:pt x="0" y="10887"/>
                    <a:pt x="15858" y="18627"/>
                  </a:cubicBezTo>
                  <a:cubicBezTo>
                    <a:pt x="28664" y="24920"/>
                    <a:pt x="29765" y="31999"/>
                    <a:pt x="29734" y="34013"/>
                  </a:cubicBezTo>
                  <a:cubicBezTo>
                    <a:pt x="29702" y="36058"/>
                    <a:pt x="28664" y="43169"/>
                    <a:pt x="15858" y="49430"/>
                  </a:cubicBezTo>
                  <a:cubicBezTo>
                    <a:pt x="441" y="56982"/>
                    <a:pt x="1227" y="66578"/>
                    <a:pt x="1353" y="67491"/>
                  </a:cubicBezTo>
                  <a:cubicBezTo>
                    <a:pt x="1227" y="68403"/>
                    <a:pt x="441" y="78000"/>
                    <a:pt x="15858" y="85551"/>
                  </a:cubicBezTo>
                  <a:cubicBezTo>
                    <a:pt x="28664" y="91812"/>
                    <a:pt x="29765" y="98923"/>
                    <a:pt x="29734" y="100937"/>
                  </a:cubicBezTo>
                  <a:cubicBezTo>
                    <a:pt x="29702" y="102982"/>
                    <a:pt x="28664" y="110062"/>
                    <a:pt x="15858" y="116354"/>
                  </a:cubicBezTo>
                  <a:cubicBezTo>
                    <a:pt x="0" y="124094"/>
                    <a:pt x="1322" y="134037"/>
                    <a:pt x="1353" y="134478"/>
                  </a:cubicBezTo>
                  <a:cubicBezTo>
                    <a:pt x="1385" y="134761"/>
                    <a:pt x="1636" y="134981"/>
                    <a:pt x="1951" y="134981"/>
                  </a:cubicBezTo>
                  <a:lnTo>
                    <a:pt x="2045" y="134981"/>
                  </a:lnTo>
                  <a:cubicBezTo>
                    <a:pt x="2360" y="134950"/>
                    <a:pt x="2580" y="134635"/>
                    <a:pt x="2517" y="134320"/>
                  </a:cubicBezTo>
                  <a:cubicBezTo>
                    <a:pt x="2517" y="134226"/>
                    <a:pt x="1353" y="124787"/>
                    <a:pt x="16393" y="117424"/>
                  </a:cubicBezTo>
                  <a:cubicBezTo>
                    <a:pt x="29797" y="110880"/>
                    <a:pt x="30961" y="103171"/>
                    <a:pt x="30929" y="100968"/>
                  </a:cubicBezTo>
                  <a:cubicBezTo>
                    <a:pt x="30898" y="98766"/>
                    <a:pt x="29797" y="91089"/>
                    <a:pt x="16393" y="84544"/>
                  </a:cubicBezTo>
                  <a:cubicBezTo>
                    <a:pt x="1353" y="77182"/>
                    <a:pt x="2517" y="67742"/>
                    <a:pt x="2517" y="67648"/>
                  </a:cubicBezTo>
                  <a:cubicBezTo>
                    <a:pt x="2517" y="67617"/>
                    <a:pt x="2517" y="67585"/>
                    <a:pt x="2517" y="67554"/>
                  </a:cubicBezTo>
                  <a:lnTo>
                    <a:pt x="2517" y="67491"/>
                  </a:lnTo>
                  <a:cubicBezTo>
                    <a:pt x="2517" y="67459"/>
                    <a:pt x="2517" y="67428"/>
                    <a:pt x="2517" y="67396"/>
                  </a:cubicBezTo>
                  <a:cubicBezTo>
                    <a:pt x="2517" y="67302"/>
                    <a:pt x="1353" y="57863"/>
                    <a:pt x="16393" y="50500"/>
                  </a:cubicBezTo>
                  <a:cubicBezTo>
                    <a:pt x="29797" y="43924"/>
                    <a:pt x="30961" y="36247"/>
                    <a:pt x="30929" y="34045"/>
                  </a:cubicBezTo>
                  <a:cubicBezTo>
                    <a:pt x="30898" y="31842"/>
                    <a:pt x="29797" y="24165"/>
                    <a:pt x="16393" y="17589"/>
                  </a:cubicBezTo>
                  <a:cubicBezTo>
                    <a:pt x="1353" y="10226"/>
                    <a:pt x="2517" y="787"/>
                    <a:pt x="2517" y="693"/>
                  </a:cubicBezTo>
                  <a:cubicBezTo>
                    <a:pt x="2588" y="253"/>
                    <a:pt x="2255" y="0"/>
                    <a:pt x="1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48"/>
            <p:cNvSpPr/>
            <p:nvPr/>
          </p:nvSpPr>
          <p:spPr>
            <a:xfrm>
              <a:off x="3698275" y="9885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48"/>
            <p:cNvSpPr/>
            <p:nvPr/>
          </p:nvSpPr>
          <p:spPr>
            <a:xfrm>
              <a:off x="3615675" y="1130125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0" y="2675"/>
                    <a:pt x="3430" y="1731"/>
                  </a:cubicBezTo>
                  <a:cubicBezTo>
                    <a:pt x="3430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48"/>
            <p:cNvSpPr/>
            <p:nvPr/>
          </p:nvSpPr>
          <p:spPr>
            <a:xfrm>
              <a:off x="4318900" y="4536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0"/>
                  </a:moveTo>
                  <a:cubicBezTo>
                    <a:pt x="787" y="0"/>
                    <a:pt x="1" y="755"/>
                    <a:pt x="1" y="1699"/>
                  </a:cubicBezTo>
                  <a:cubicBezTo>
                    <a:pt x="1" y="2643"/>
                    <a:pt x="787" y="3398"/>
                    <a:pt x="1731" y="3398"/>
                  </a:cubicBezTo>
                  <a:cubicBezTo>
                    <a:pt x="2675" y="3398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48"/>
            <p:cNvSpPr/>
            <p:nvPr/>
          </p:nvSpPr>
          <p:spPr>
            <a:xfrm>
              <a:off x="3732100" y="1397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44"/>
                    <a:pt x="756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48"/>
            <p:cNvSpPr/>
            <p:nvPr/>
          </p:nvSpPr>
          <p:spPr>
            <a:xfrm>
              <a:off x="4225300" y="2278550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3"/>
                    <a:pt x="787" y="3430"/>
                    <a:pt x="1731" y="3430"/>
                  </a:cubicBezTo>
                  <a:cubicBezTo>
                    <a:pt x="2675" y="3430"/>
                    <a:pt x="3430" y="2643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48"/>
            <p:cNvSpPr/>
            <p:nvPr/>
          </p:nvSpPr>
          <p:spPr>
            <a:xfrm>
              <a:off x="3633775" y="2950300"/>
              <a:ext cx="84975" cy="85775"/>
            </a:xfrm>
            <a:custGeom>
              <a:avLst/>
              <a:gdLst/>
              <a:ahLst/>
              <a:cxnLst/>
              <a:rect l="l" t="t" r="r" b="b"/>
              <a:pathLst>
                <a:path w="3399" h="3431" extrusionOk="0">
                  <a:moveTo>
                    <a:pt x="1700" y="1"/>
                  </a:moveTo>
                  <a:cubicBezTo>
                    <a:pt x="756" y="1"/>
                    <a:pt x="1" y="787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399" y="2675"/>
                    <a:pt x="3399" y="1731"/>
                  </a:cubicBezTo>
                  <a:cubicBezTo>
                    <a:pt x="3399" y="787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48"/>
            <p:cNvSpPr/>
            <p:nvPr/>
          </p:nvSpPr>
          <p:spPr>
            <a:xfrm>
              <a:off x="4227650" y="604675"/>
              <a:ext cx="84975" cy="85750"/>
            </a:xfrm>
            <a:custGeom>
              <a:avLst/>
              <a:gdLst/>
              <a:ahLst/>
              <a:cxnLst/>
              <a:rect l="l" t="t" r="r" b="b"/>
              <a:pathLst>
                <a:path w="3399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00" y="3430"/>
                  </a:cubicBezTo>
                  <a:cubicBezTo>
                    <a:pt x="2644" y="3430"/>
                    <a:pt x="3399" y="2643"/>
                    <a:pt x="3399" y="1699"/>
                  </a:cubicBezTo>
                  <a:cubicBezTo>
                    <a:pt x="3399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48"/>
            <p:cNvSpPr/>
            <p:nvPr/>
          </p:nvSpPr>
          <p:spPr>
            <a:xfrm>
              <a:off x="3659725" y="1268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1" y="756"/>
                    <a:pt x="1" y="1700"/>
                  </a:cubicBezTo>
                  <a:cubicBezTo>
                    <a:pt x="1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48"/>
            <p:cNvSpPr/>
            <p:nvPr/>
          </p:nvSpPr>
          <p:spPr>
            <a:xfrm>
              <a:off x="4259125" y="1796375"/>
              <a:ext cx="85750" cy="84975"/>
            </a:xfrm>
            <a:custGeom>
              <a:avLst/>
              <a:gdLst/>
              <a:ahLst/>
              <a:cxnLst/>
              <a:rect l="l" t="t" r="r" b="b"/>
              <a:pathLst>
                <a:path w="3430" h="3399" extrusionOk="0">
                  <a:moveTo>
                    <a:pt x="1699" y="0"/>
                  </a:moveTo>
                  <a:cubicBezTo>
                    <a:pt x="756" y="0"/>
                    <a:pt x="0" y="755"/>
                    <a:pt x="0" y="1699"/>
                  </a:cubicBezTo>
                  <a:cubicBezTo>
                    <a:pt x="0" y="2643"/>
                    <a:pt x="756" y="3398"/>
                    <a:pt x="1699" y="3398"/>
                  </a:cubicBezTo>
                  <a:cubicBezTo>
                    <a:pt x="2643" y="3398"/>
                    <a:pt x="3430" y="2643"/>
                    <a:pt x="3430" y="1699"/>
                  </a:cubicBezTo>
                  <a:cubicBezTo>
                    <a:pt x="3430" y="755"/>
                    <a:pt x="2643" y="0"/>
                    <a:pt x="16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48"/>
            <p:cNvSpPr/>
            <p:nvPr/>
          </p:nvSpPr>
          <p:spPr>
            <a:xfrm>
              <a:off x="4322050" y="212910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87" y="0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48"/>
            <p:cNvSpPr/>
            <p:nvPr/>
          </p:nvSpPr>
          <p:spPr>
            <a:xfrm>
              <a:off x="3703000" y="2674200"/>
              <a:ext cx="85750" cy="85775"/>
            </a:xfrm>
            <a:custGeom>
              <a:avLst/>
              <a:gdLst/>
              <a:ahLst/>
              <a:cxnLst/>
              <a:rect l="l" t="t" r="r" b="b"/>
              <a:pathLst>
                <a:path w="3430" h="3431" extrusionOk="0">
                  <a:moveTo>
                    <a:pt x="1699" y="1"/>
                  </a:moveTo>
                  <a:cubicBezTo>
                    <a:pt x="756" y="1"/>
                    <a:pt x="0" y="787"/>
                    <a:pt x="0" y="1731"/>
                  </a:cubicBezTo>
                  <a:cubicBezTo>
                    <a:pt x="0" y="2675"/>
                    <a:pt x="756" y="3430"/>
                    <a:pt x="1699" y="3430"/>
                  </a:cubicBezTo>
                  <a:cubicBezTo>
                    <a:pt x="2643" y="3430"/>
                    <a:pt x="3430" y="2675"/>
                    <a:pt x="3430" y="1731"/>
                  </a:cubicBezTo>
                  <a:cubicBezTo>
                    <a:pt x="3430" y="787"/>
                    <a:pt x="2643" y="1"/>
                    <a:pt x="16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48"/>
            <p:cNvSpPr/>
            <p:nvPr/>
          </p:nvSpPr>
          <p:spPr>
            <a:xfrm>
              <a:off x="4225300" y="341990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48"/>
            <p:cNvSpPr/>
            <p:nvPr/>
          </p:nvSpPr>
          <p:spPr>
            <a:xfrm>
              <a:off x="3627475" y="281345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31" y="3430"/>
                  </a:cubicBezTo>
                  <a:cubicBezTo>
                    <a:pt x="2675" y="3430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48"/>
            <p:cNvSpPr/>
            <p:nvPr/>
          </p:nvSpPr>
          <p:spPr>
            <a:xfrm>
              <a:off x="3734450" y="30840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00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1" y="2675"/>
                    <a:pt x="3431" y="1700"/>
                  </a:cubicBezTo>
                  <a:cubicBezTo>
                    <a:pt x="3431" y="756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4" name="Google Shape;2194;p49"/>
          <p:cNvSpPr txBox="1">
            <a:spLocks noGrp="1"/>
          </p:cNvSpPr>
          <p:nvPr>
            <p:ph type="title"/>
          </p:nvPr>
        </p:nvSpPr>
        <p:spPr>
          <a:xfrm>
            <a:off x="1113375" y="1487325"/>
            <a:ext cx="3161400" cy="89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195" name="Google Shape;2195;p49"/>
          <p:cNvSpPr txBox="1">
            <a:spLocks noGrp="1"/>
          </p:cNvSpPr>
          <p:nvPr>
            <p:ph type="subTitle" idx="1"/>
          </p:nvPr>
        </p:nvSpPr>
        <p:spPr>
          <a:xfrm>
            <a:off x="1113375" y="2376350"/>
            <a:ext cx="3161400" cy="13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2196" name="Google Shape;2196;p49"/>
          <p:cNvGrpSpPr/>
          <p:nvPr/>
        </p:nvGrpSpPr>
        <p:grpSpPr>
          <a:xfrm>
            <a:off x="26" y="-294805"/>
            <a:ext cx="9143984" cy="6027911"/>
            <a:chOff x="26" y="-294805"/>
            <a:chExt cx="9143984" cy="6027911"/>
          </a:xfrm>
        </p:grpSpPr>
        <p:sp>
          <p:nvSpPr>
            <p:cNvPr id="2197" name="Google Shape;2197;p49"/>
            <p:cNvSpPr/>
            <p:nvPr/>
          </p:nvSpPr>
          <p:spPr>
            <a:xfrm>
              <a:off x="470966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98" name="Google Shape;2198;p49"/>
            <p:cNvGrpSpPr/>
            <p:nvPr/>
          </p:nvGrpSpPr>
          <p:grpSpPr>
            <a:xfrm>
              <a:off x="783924" y="4009249"/>
              <a:ext cx="4360695" cy="1723858"/>
              <a:chOff x="791415" y="4009249"/>
              <a:chExt cx="4360695" cy="1723858"/>
            </a:xfrm>
          </p:grpSpPr>
          <p:sp>
            <p:nvSpPr>
              <p:cNvPr id="2199" name="Google Shape;2199;p49"/>
              <p:cNvSpPr/>
              <p:nvPr/>
            </p:nvSpPr>
            <p:spPr>
              <a:xfrm>
                <a:off x="791415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0" name="Google Shape;2200;p49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1" name="Google Shape;2201;p49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2" name="Google Shape;2202;p49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03" name="Google Shape;2203;p49"/>
            <p:cNvSpPr/>
            <p:nvPr/>
          </p:nvSpPr>
          <p:spPr>
            <a:xfrm>
              <a:off x="26" y="8"/>
              <a:ext cx="2422993" cy="2974946"/>
            </a:xfrm>
            <a:custGeom>
              <a:avLst/>
              <a:gdLst/>
              <a:ahLst/>
              <a:cxnLst/>
              <a:rect l="l" t="t" r="r" b="b"/>
              <a:pathLst>
                <a:path w="55018" h="67551" extrusionOk="0">
                  <a:moveTo>
                    <a:pt x="44102" y="0"/>
                  </a:moveTo>
                  <a:lnTo>
                    <a:pt x="0" y="54164"/>
                  </a:lnTo>
                  <a:lnTo>
                    <a:pt x="0" y="67550"/>
                  </a:lnTo>
                  <a:lnTo>
                    <a:pt x="5501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49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49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49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49"/>
            <p:cNvSpPr/>
            <p:nvPr/>
          </p:nvSpPr>
          <p:spPr>
            <a:xfrm>
              <a:off x="305653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49"/>
            <p:cNvSpPr/>
            <p:nvPr/>
          </p:nvSpPr>
          <p:spPr>
            <a:xfrm>
              <a:off x="4055689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49"/>
            <p:cNvSpPr/>
            <p:nvPr/>
          </p:nvSpPr>
          <p:spPr>
            <a:xfrm>
              <a:off x="505028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49"/>
            <p:cNvSpPr/>
            <p:nvPr/>
          </p:nvSpPr>
          <p:spPr>
            <a:xfrm>
              <a:off x="6008337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49"/>
            <p:cNvSpPr/>
            <p:nvPr/>
          </p:nvSpPr>
          <p:spPr>
            <a:xfrm>
              <a:off x="6754575" y="2209363"/>
              <a:ext cx="2389434" cy="2934165"/>
            </a:xfrm>
            <a:custGeom>
              <a:avLst/>
              <a:gdLst/>
              <a:ahLst/>
              <a:cxnLst/>
              <a:rect l="l" t="t" r="r" b="b"/>
              <a:pathLst>
                <a:path w="54256" h="66625" extrusionOk="0">
                  <a:moveTo>
                    <a:pt x="54255" y="1"/>
                  </a:moveTo>
                  <a:lnTo>
                    <a:pt x="0" y="66625"/>
                  </a:lnTo>
                  <a:lnTo>
                    <a:pt x="10917" y="66625"/>
                  </a:lnTo>
                  <a:lnTo>
                    <a:pt x="54255" y="13387"/>
                  </a:lnTo>
                  <a:lnTo>
                    <a:pt x="5425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49"/>
            <p:cNvSpPr/>
            <p:nvPr/>
          </p:nvSpPr>
          <p:spPr>
            <a:xfrm>
              <a:off x="203744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49"/>
            <p:cNvSpPr/>
            <p:nvPr/>
          </p:nvSpPr>
          <p:spPr>
            <a:xfrm>
              <a:off x="26" y="2502977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49"/>
            <p:cNvSpPr/>
            <p:nvPr/>
          </p:nvSpPr>
          <p:spPr>
            <a:xfrm>
              <a:off x="7773661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49"/>
            <p:cNvSpPr/>
            <p:nvPr/>
          </p:nvSpPr>
          <p:spPr>
            <a:xfrm>
              <a:off x="5735490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6" name="Google Shape;2216;p49"/>
          <p:cNvGrpSpPr/>
          <p:nvPr/>
        </p:nvGrpSpPr>
        <p:grpSpPr>
          <a:xfrm>
            <a:off x="-854095" y="-625525"/>
            <a:ext cx="10852190" cy="6394550"/>
            <a:chOff x="-854095" y="-625525"/>
            <a:chExt cx="10852190" cy="6394550"/>
          </a:xfrm>
        </p:grpSpPr>
        <p:grpSp>
          <p:nvGrpSpPr>
            <p:cNvPr id="2217" name="Google Shape;2217;p49"/>
            <p:cNvGrpSpPr/>
            <p:nvPr/>
          </p:nvGrpSpPr>
          <p:grpSpPr>
            <a:xfrm rot="2400048">
              <a:off x="8369292" y="2835216"/>
              <a:ext cx="732291" cy="3055942"/>
              <a:chOff x="3615675" y="367825"/>
              <a:chExt cx="808650" cy="3374600"/>
            </a:xfrm>
          </p:grpSpPr>
          <p:sp>
            <p:nvSpPr>
              <p:cNvPr id="2218" name="Google Shape;2218;p49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" name="Google Shape;2219;p49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" name="Google Shape;2220;p49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1" name="Google Shape;2221;p49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" name="Google Shape;2222;p49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" name="Google Shape;2223;p49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4" name="Google Shape;2224;p49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5" name="Google Shape;2225;p49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" name="Google Shape;2226;p49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" name="Google Shape;2227;p49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" name="Google Shape;2228;p49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" name="Google Shape;2229;p49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" name="Google Shape;2230;p49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1" name="Google Shape;2231;p49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2" name="Google Shape;2232;p49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3" name="Google Shape;2233;p49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4" name="Google Shape;2234;p49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5" name="Google Shape;2235;p49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" name="Google Shape;2236;p49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7" name="Google Shape;2237;p49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" name="Google Shape;2238;p49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9" name="Google Shape;2239;p49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0" name="Google Shape;2240;p49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" name="Google Shape;2241;p49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" name="Google Shape;2242;p49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" name="Google Shape;2243;p49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4" name="Google Shape;2244;p49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" name="Google Shape;2245;p49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" name="Google Shape;2246;p49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" name="Google Shape;2247;p49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" name="Google Shape;2248;p49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49" name="Google Shape;2249;p49"/>
            <p:cNvGrpSpPr/>
            <p:nvPr/>
          </p:nvGrpSpPr>
          <p:grpSpPr>
            <a:xfrm rot="2400048">
              <a:off x="42417" y="-747659"/>
              <a:ext cx="732291" cy="3055942"/>
              <a:chOff x="3615675" y="367825"/>
              <a:chExt cx="808650" cy="3374600"/>
            </a:xfrm>
          </p:grpSpPr>
          <p:sp>
            <p:nvSpPr>
              <p:cNvPr id="2250" name="Google Shape;2250;p49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" name="Google Shape;2251;p49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" name="Google Shape;2252;p49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" name="Google Shape;2253;p49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" name="Google Shape;2254;p49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" name="Google Shape;2255;p49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" name="Google Shape;2256;p49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" name="Google Shape;2257;p49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" name="Google Shape;2258;p49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" name="Google Shape;2259;p49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" name="Google Shape;2260;p49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" name="Google Shape;2261;p49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" name="Google Shape;2262;p49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3" name="Google Shape;2263;p49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4" name="Google Shape;2264;p49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5" name="Google Shape;2265;p49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" name="Google Shape;2266;p49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" name="Google Shape;2267;p49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8" name="Google Shape;2268;p49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" name="Google Shape;2269;p49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" name="Google Shape;2270;p49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" name="Google Shape;2271;p49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" name="Google Shape;2272;p49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" name="Google Shape;2273;p49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" name="Google Shape;2274;p49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" name="Google Shape;2275;p49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" name="Google Shape;2276;p49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" name="Google Shape;2277;p49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8" name="Google Shape;2278;p49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" name="Google Shape;2279;p49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" name="Google Shape;2280;p49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82" name="Google Shape;2282;p50"/>
          <p:cNvGrpSpPr/>
          <p:nvPr/>
        </p:nvGrpSpPr>
        <p:grpSpPr>
          <a:xfrm>
            <a:off x="26" y="-294805"/>
            <a:ext cx="9143984" cy="6027911"/>
            <a:chOff x="26" y="-294805"/>
            <a:chExt cx="9143984" cy="6027911"/>
          </a:xfrm>
        </p:grpSpPr>
        <p:sp>
          <p:nvSpPr>
            <p:cNvPr id="2283" name="Google Shape;2283;p50"/>
            <p:cNvSpPr/>
            <p:nvPr/>
          </p:nvSpPr>
          <p:spPr>
            <a:xfrm>
              <a:off x="470966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84" name="Google Shape;2284;p50"/>
            <p:cNvGrpSpPr/>
            <p:nvPr/>
          </p:nvGrpSpPr>
          <p:grpSpPr>
            <a:xfrm>
              <a:off x="783924" y="4009249"/>
              <a:ext cx="4360695" cy="1723858"/>
              <a:chOff x="791415" y="4009249"/>
              <a:chExt cx="4360695" cy="1723858"/>
            </a:xfrm>
          </p:grpSpPr>
          <p:sp>
            <p:nvSpPr>
              <p:cNvPr id="2285" name="Google Shape;2285;p50"/>
              <p:cNvSpPr/>
              <p:nvPr/>
            </p:nvSpPr>
            <p:spPr>
              <a:xfrm>
                <a:off x="791415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6" name="Google Shape;2286;p50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7" name="Google Shape;2287;p50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8" name="Google Shape;2288;p50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89" name="Google Shape;2289;p50"/>
            <p:cNvSpPr/>
            <p:nvPr/>
          </p:nvSpPr>
          <p:spPr>
            <a:xfrm>
              <a:off x="26" y="8"/>
              <a:ext cx="2422993" cy="2974946"/>
            </a:xfrm>
            <a:custGeom>
              <a:avLst/>
              <a:gdLst/>
              <a:ahLst/>
              <a:cxnLst/>
              <a:rect l="l" t="t" r="r" b="b"/>
              <a:pathLst>
                <a:path w="55018" h="67551" extrusionOk="0">
                  <a:moveTo>
                    <a:pt x="44102" y="0"/>
                  </a:moveTo>
                  <a:lnTo>
                    <a:pt x="0" y="54164"/>
                  </a:lnTo>
                  <a:lnTo>
                    <a:pt x="0" y="67550"/>
                  </a:lnTo>
                  <a:lnTo>
                    <a:pt x="5501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50"/>
            <p:cNvSpPr/>
            <p:nvPr/>
          </p:nvSpPr>
          <p:spPr>
            <a:xfrm>
              <a:off x="26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50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50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50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50"/>
            <p:cNvSpPr/>
            <p:nvPr/>
          </p:nvSpPr>
          <p:spPr>
            <a:xfrm>
              <a:off x="305653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50"/>
            <p:cNvSpPr/>
            <p:nvPr/>
          </p:nvSpPr>
          <p:spPr>
            <a:xfrm>
              <a:off x="4055689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50"/>
            <p:cNvSpPr/>
            <p:nvPr/>
          </p:nvSpPr>
          <p:spPr>
            <a:xfrm>
              <a:off x="505028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50"/>
            <p:cNvSpPr/>
            <p:nvPr/>
          </p:nvSpPr>
          <p:spPr>
            <a:xfrm>
              <a:off x="6008337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50"/>
            <p:cNvSpPr/>
            <p:nvPr/>
          </p:nvSpPr>
          <p:spPr>
            <a:xfrm>
              <a:off x="7773661" y="3460451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50"/>
            <p:cNvSpPr/>
            <p:nvPr/>
          </p:nvSpPr>
          <p:spPr>
            <a:xfrm>
              <a:off x="6754575" y="2209363"/>
              <a:ext cx="2389434" cy="2934165"/>
            </a:xfrm>
            <a:custGeom>
              <a:avLst/>
              <a:gdLst/>
              <a:ahLst/>
              <a:cxnLst/>
              <a:rect l="l" t="t" r="r" b="b"/>
              <a:pathLst>
                <a:path w="54256" h="66625" extrusionOk="0">
                  <a:moveTo>
                    <a:pt x="54255" y="1"/>
                  </a:moveTo>
                  <a:lnTo>
                    <a:pt x="0" y="66625"/>
                  </a:lnTo>
                  <a:lnTo>
                    <a:pt x="10917" y="66625"/>
                  </a:lnTo>
                  <a:lnTo>
                    <a:pt x="54255" y="13387"/>
                  </a:lnTo>
                  <a:lnTo>
                    <a:pt x="5425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50"/>
            <p:cNvSpPr/>
            <p:nvPr/>
          </p:nvSpPr>
          <p:spPr>
            <a:xfrm>
              <a:off x="203744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50"/>
            <p:cNvSpPr/>
            <p:nvPr/>
          </p:nvSpPr>
          <p:spPr>
            <a:xfrm>
              <a:off x="26" y="2502977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7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50"/>
            <p:cNvSpPr/>
            <p:nvPr/>
          </p:nvSpPr>
          <p:spPr>
            <a:xfrm>
              <a:off x="7773661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50"/>
            <p:cNvSpPr/>
            <p:nvPr/>
          </p:nvSpPr>
          <p:spPr>
            <a:xfrm>
              <a:off x="5735490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4" name="Google Shape;2304;p50"/>
          <p:cNvGrpSpPr/>
          <p:nvPr/>
        </p:nvGrpSpPr>
        <p:grpSpPr>
          <a:xfrm>
            <a:off x="-860333" y="-565711"/>
            <a:ext cx="10864667" cy="6274921"/>
            <a:chOff x="-860333" y="-565711"/>
            <a:chExt cx="10864667" cy="6274921"/>
          </a:xfrm>
        </p:grpSpPr>
        <p:grpSp>
          <p:nvGrpSpPr>
            <p:cNvPr id="2305" name="Google Shape;2305;p50"/>
            <p:cNvGrpSpPr/>
            <p:nvPr/>
          </p:nvGrpSpPr>
          <p:grpSpPr>
            <a:xfrm rot="-1800166">
              <a:off x="8242634" y="-592074"/>
              <a:ext cx="891381" cy="3719848"/>
              <a:chOff x="3615675" y="367825"/>
              <a:chExt cx="808650" cy="3374600"/>
            </a:xfrm>
          </p:grpSpPr>
          <p:sp>
            <p:nvSpPr>
              <p:cNvPr id="2306" name="Google Shape;2306;p50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7" name="Google Shape;2307;p50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8" name="Google Shape;2308;p50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9" name="Google Shape;2309;p50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0" name="Google Shape;2310;p50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1" name="Google Shape;2311;p50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2" name="Google Shape;2312;p50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3" name="Google Shape;2313;p50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4" name="Google Shape;2314;p50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5" name="Google Shape;2315;p50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6" name="Google Shape;2316;p50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7" name="Google Shape;2317;p50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8" name="Google Shape;2318;p50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9" name="Google Shape;2319;p50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0" name="Google Shape;2320;p50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1" name="Google Shape;2321;p50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2" name="Google Shape;2322;p50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3" name="Google Shape;2323;p50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4" name="Google Shape;2324;p50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5" name="Google Shape;2325;p50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6" name="Google Shape;2326;p50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7" name="Google Shape;2327;p50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8" name="Google Shape;2328;p50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9" name="Google Shape;2329;p50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0" name="Google Shape;2330;p50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1" name="Google Shape;2331;p50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2" name="Google Shape;2332;p50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3" name="Google Shape;2333;p50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4" name="Google Shape;2334;p50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5" name="Google Shape;2335;p50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6" name="Google Shape;2336;p50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37" name="Google Shape;2337;p50"/>
            <p:cNvGrpSpPr/>
            <p:nvPr/>
          </p:nvGrpSpPr>
          <p:grpSpPr>
            <a:xfrm rot="-1800166">
              <a:off x="9984" y="2015726"/>
              <a:ext cx="891381" cy="3719848"/>
              <a:chOff x="3615675" y="367825"/>
              <a:chExt cx="808650" cy="3374600"/>
            </a:xfrm>
          </p:grpSpPr>
          <p:sp>
            <p:nvSpPr>
              <p:cNvPr id="2338" name="Google Shape;2338;p50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9" name="Google Shape;2339;p50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0" name="Google Shape;2340;p50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1" name="Google Shape;2341;p50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2" name="Google Shape;2342;p50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3" name="Google Shape;2343;p50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4" name="Google Shape;2344;p50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5" name="Google Shape;2345;p50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6" name="Google Shape;2346;p50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7" name="Google Shape;2347;p50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" name="Google Shape;2348;p50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9" name="Google Shape;2349;p50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0" name="Google Shape;2350;p50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1" name="Google Shape;2351;p50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2" name="Google Shape;2352;p50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3" name="Google Shape;2353;p50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4" name="Google Shape;2354;p50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5" name="Google Shape;2355;p50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6" name="Google Shape;2356;p50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7" name="Google Shape;2357;p50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8" name="Google Shape;2358;p50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9" name="Google Shape;2359;p50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0" name="Google Shape;2360;p50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" name="Google Shape;2361;p50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" name="Google Shape;2362;p50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" name="Google Shape;2363;p50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" name="Google Shape;2364;p50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" name="Google Shape;2365;p50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" name="Google Shape;2366;p50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" name="Google Shape;2367;p50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" name="Google Shape;2368;p50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369" name="Google Shape;2369;p50"/>
          <p:cNvSpPr txBox="1">
            <a:spLocks noGrp="1"/>
          </p:cNvSpPr>
          <p:nvPr>
            <p:ph type="title"/>
          </p:nvPr>
        </p:nvSpPr>
        <p:spPr>
          <a:xfrm>
            <a:off x="1428150" y="1421475"/>
            <a:ext cx="6287700" cy="238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1" name="Google Shape;2371;p51"/>
          <p:cNvSpPr txBox="1">
            <a:spLocks noGrp="1"/>
          </p:cNvSpPr>
          <p:nvPr>
            <p:ph type="subTitle" idx="1"/>
          </p:nvPr>
        </p:nvSpPr>
        <p:spPr>
          <a:xfrm>
            <a:off x="4663000" y="2014394"/>
            <a:ext cx="3758400" cy="164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>
            <a:endParaRPr/>
          </a:p>
        </p:txBody>
      </p:sp>
      <p:sp>
        <p:nvSpPr>
          <p:cNvPr id="2372" name="Google Shape;2372;p51"/>
          <p:cNvSpPr txBox="1">
            <a:spLocks noGrp="1"/>
          </p:cNvSpPr>
          <p:nvPr>
            <p:ph type="title"/>
          </p:nvPr>
        </p:nvSpPr>
        <p:spPr>
          <a:xfrm>
            <a:off x="4663125" y="1367939"/>
            <a:ext cx="3758400" cy="47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3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grpSp>
        <p:nvGrpSpPr>
          <p:cNvPr id="2373" name="Google Shape;2373;p51"/>
          <p:cNvGrpSpPr/>
          <p:nvPr/>
        </p:nvGrpSpPr>
        <p:grpSpPr>
          <a:xfrm>
            <a:off x="26" y="-294805"/>
            <a:ext cx="9136493" cy="6027911"/>
            <a:chOff x="26" y="-294805"/>
            <a:chExt cx="9136493" cy="6027911"/>
          </a:xfrm>
        </p:grpSpPr>
        <p:grpSp>
          <p:nvGrpSpPr>
            <p:cNvPr id="2374" name="Google Shape;2374;p51"/>
            <p:cNvGrpSpPr/>
            <p:nvPr/>
          </p:nvGrpSpPr>
          <p:grpSpPr>
            <a:xfrm>
              <a:off x="26" y="-294805"/>
              <a:ext cx="9136493" cy="6027911"/>
              <a:chOff x="26" y="-294805"/>
              <a:chExt cx="9136493" cy="6027911"/>
            </a:xfrm>
          </p:grpSpPr>
          <p:grpSp>
            <p:nvGrpSpPr>
              <p:cNvPr id="2375" name="Google Shape;2375;p51"/>
              <p:cNvGrpSpPr/>
              <p:nvPr/>
            </p:nvGrpSpPr>
            <p:grpSpPr>
              <a:xfrm>
                <a:off x="26" y="-294805"/>
                <a:ext cx="9136493" cy="6027911"/>
                <a:chOff x="26" y="-294805"/>
                <a:chExt cx="9136493" cy="6027911"/>
              </a:xfrm>
            </p:grpSpPr>
            <p:grpSp>
              <p:nvGrpSpPr>
                <p:cNvPr id="2376" name="Google Shape;2376;p51"/>
                <p:cNvGrpSpPr/>
                <p:nvPr/>
              </p:nvGrpSpPr>
              <p:grpSpPr>
                <a:xfrm>
                  <a:off x="783924" y="-294805"/>
                  <a:ext cx="8352595" cy="6027911"/>
                  <a:chOff x="791415" y="-294805"/>
                  <a:chExt cx="8352595" cy="6027911"/>
                </a:xfrm>
              </p:grpSpPr>
              <p:grpSp>
                <p:nvGrpSpPr>
                  <p:cNvPr id="2377" name="Google Shape;2377;p51"/>
                  <p:cNvGrpSpPr/>
                  <p:nvPr/>
                </p:nvGrpSpPr>
                <p:grpSpPr>
                  <a:xfrm>
                    <a:off x="7011514" y="-294805"/>
                    <a:ext cx="2132496" cy="5438332"/>
                    <a:chOff x="7011514" y="-294805"/>
                    <a:chExt cx="2132496" cy="5438332"/>
                  </a:xfrm>
                </p:grpSpPr>
                <p:sp>
                  <p:nvSpPr>
                    <p:cNvPr id="2378" name="Google Shape;2378;p51"/>
                    <p:cNvSpPr/>
                    <p:nvPr/>
                  </p:nvSpPr>
                  <p:spPr>
                    <a:xfrm>
                      <a:off x="7773661" y="3460451"/>
                      <a:ext cx="1370349" cy="16830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116" h="38217" extrusionOk="0">
                          <a:moveTo>
                            <a:pt x="31115" y="1"/>
                          </a:moveTo>
                          <a:lnTo>
                            <a:pt x="1" y="38217"/>
                          </a:lnTo>
                          <a:lnTo>
                            <a:pt x="10899" y="38217"/>
                          </a:lnTo>
                          <a:lnTo>
                            <a:pt x="31115" y="13405"/>
                          </a:lnTo>
                          <a:lnTo>
                            <a:pt x="31115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87D2E4">
                            <a:alpha val="18431"/>
                          </a:srgbClr>
                        </a:gs>
                        <a:gs pos="50000">
                          <a:srgbClr val="87D2E4">
                            <a:alpha val="0"/>
                          </a:srgbClr>
                        </a:gs>
                        <a:gs pos="100000">
                          <a:srgbClr val="87D2E4">
                            <a:alpha val="18431"/>
                          </a:srgbClr>
                        </a:gs>
                      </a:gsLst>
                      <a:lin ang="5400012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79" name="Google Shape;2379;p51"/>
                    <p:cNvSpPr/>
                    <p:nvPr/>
                  </p:nvSpPr>
                  <p:spPr>
                    <a:xfrm>
                      <a:off x="7011514" y="8"/>
                      <a:ext cx="1403907" cy="17238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878" h="39143" extrusionOk="0">
                          <a:moveTo>
                            <a:pt x="20961" y="0"/>
                          </a:moveTo>
                          <a:lnTo>
                            <a:pt x="0" y="25756"/>
                          </a:lnTo>
                          <a:lnTo>
                            <a:pt x="0" y="39142"/>
                          </a:lnTo>
                          <a:lnTo>
                            <a:pt x="31878" y="0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87D2E4">
                            <a:alpha val="18431"/>
                          </a:srgbClr>
                        </a:gs>
                        <a:gs pos="58000">
                          <a:srgbClr val="87D2E4">
                            <a:alpha val="0"/>
                          </a:srgbClr>
                        </a:gs>
                        <a:gs pos="100000">
                          <a:srgbClr val="87D2E4">
                            <a:alpha val="0"/>
                          </a:srgbClr>
                        </a:gs>
                      </a:gsLst>
                      <a:lin ang="5400012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80" name="Google Shape;2380;p51"/>
                    <p:cNvSpPr/>
                    <p:nvPr/>
                  </p:nvSpPr>
                  <p:spPr>
                    <a:xfrm>
                      <a:off x="7773661" y="-294805"/>
                      <a:ext cx="1370349" cy="16830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116" h="38217" extrusionOk="0">
                          <a:moveTo>
                            <a:pt x="31115" y="1"/>
                          </a:moveTo>
                          <a:lnTo>
                            <a:pt x="1" y="38217"/>
                          </a:lnTo>
                          <a:lnTo>
                            <a:pt x="10899" y="38217"/>
                          </a:lnTo>
                          <a:lnTo>
                            <a:pt x="31115" y="13405"/>
                          </a:lnTo>
                          <a:lnTo>
                            <a:pt x="31115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87D2E4">
                            <a:alpha val="18431"/>
                          </a:srgbClr>
                        </a:gs>
                        <a:gs pos="82000">
                          <a:srgbClr val="87D2E4">
                            <a:alpha val="0"/>
                          </a:srgbClr>
                        </a:gs>
                        <a:gs pos="100000">
                          <a:srgbClr val="87D2E4">
                            <a:alpha val="0"/>
                          </a:srgbClr>
                        </a:gs>
                      </a:gsLst>
                      <a:lin ang="5400012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2381" name="Google Shape;2381;p51"/>
                  <p:cNvSpPr/>
                  <p:nvPr/>
                </p:nvSpPr>
                <p:spPr>
                  <a:xfrm>
                    <a:off x="6754575" y="2209363"/>
                    <a:ext cx="2389434" cy="29341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256" h="66625" extrusionOk="0">
                        <a:moveTo>
                          <a:pt x="54255" y="1"/>
                        </a:moveTo>
                        <a:lnTo>
                          <a:pt x="0" y="66625"/>
                        </a:lnTo>
                        <a:lnTo>
                          <a:pt x="10917" y="66625"/>
                        </a:lnTo>
                        <a:lnTo>
                          <a:pt x="54255" y="13387"/>
                        </a:lnTo>
                        <a:lnTo>
                          <a:pt x="54255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7D2E4">
                          <a:alpha val="18431"/>
                        </a:srgbClr>
                      </a:gs>
                      <a:gs pos="29000">
                        <a:srgbClr val="87D2E4">
                          <a:alpha val="0"/>
                        </a:srgbClr>
                      </a:gs>
                      <a:gs pos="75000">
                        <a:srgbClr val="87D2E4">
                          <a:alpha val="0"/>
                        </a:srgbClr>
                      </a:gs>
                      <a:gs pos="100000">
                        <a:srgbClr val="87D2E4">
                          <a:alpha val="18431"/>
                        </a:srgbClr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82" name="Google Shape;2382;p51"/>
                  <p:cNvSpPr/>
                  <p:nvPr/>
                </p:nvSpPr>
                <p:spPr>
                  <a:xfrm>
                    <a:off x="5735490" y="957482"/>
                    <a:ext cx="3408520" cy="41860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7396" h="95051" extrusionOk="0">
                        <a:moveTo>
                          <a:pt x="77395" y="1"/>
                        </a:moveTo>
                        <a:lnTo>
                          <a:pt x="0" y="95051"/>
                        </a:lnTo>
                        <a:lnTo>
                          <a:pt x="10916" y="95051"/>
                        </a:lnTo>
                        <a:lnTo>
                          <a:pt x="77395" y="13406"/>
                        </a:lnTo>
                        <a:lnTo>
                          <a:pt x="77395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7D2E4">
                          <a:alpha val="18431"/>
                        </a:srgbClr>
                      </a:gs>
                      <a:gs pos="29000">
                        <a:srgbClr val="87D2E4">
                          <a:alpha val="0"/>
                        </a:srgbClr>
                      </a:gs>
                      <a:gs pos="75000">
                        <a:srgbClr val="87D2E4">
                          <a:alpha val="0"/>
                        </a:srgbClr>
                      </a:gs>
                      <a:gs pos="100000">
                        <a:srgbClr val="87D2E4">
                          <a:alpha val="18431"/>
                        </a:srgbClr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83" name="Google Shape;2383;p51"/>
                  <p:cNvSpPr/>
                  <p:nvPr/>
                </p:nvSpPr>
                <p:spPr>
                  <a:xfrm>
                    <a:off x="4717153" y="4009249"/>
                    <a:ext cx="1403907" cy="17238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78" h="39143" extrusionOk="0">
                        <a:moveTo>
                          <a:pt x="20961" y="0"/>
                        </a:moveTo>
                        <a:lnTo>
                          <a:pt x="0" y="25756"/>
                        </a:lnTo>
                        <a:lnTo>
                          <a:pt x="0" y="39142"/>
                        </a:lnTo>
                        <a:lnTo>
                          <a:pt x="31878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7D2E4">
                          <a:alpha val="18431"/>
                        </a:srgbClr>
                      </a:gs>
                      <a:gs pos="84000">
                        <a:srgbClr val="87D2E4">
                          <a:alpha val="0"/>
                        </a:srgbClr>
                      </a:gs>
                      <a:gs pos="100000">
                        <a:srgbClr val="87D2E4">
                          <a:alpha val="0"/>
                        </a:srgbClr>
                      </a:gs>
                    </a:gsLst>
                    <a:lin ang="18900044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2384" name="Google Shape;2384;p51"/>
                  <p:cNvGrpSpPr/>
                  <p:nvPr/>
                </p:nvGrpSpPr>
                <p:grpSpPr>
                  <a:xfrm>
                    <a:off x="791415" y="4009249"/>
                    <a:ext cx="4360695" cy="1723858"/>
                    <a:chOff x="791415" y="4009249"/>
                    <a:chExt cx="4360695" cy="1723858"/>
                  </a:xfrm>
                </p:grpSpPr>
                <p:sp>
                  <p:nvSpPr>
                    <p:cNvPr id="2385" name="Google Shape;2385;p51"/>
                    <p:cNvSpPr/>
                    <p:nvPr/>
                  </p:nvSpPr>
                  <p:spPr>
                    <a:xfrm>
                      <a:off x="791415" y="4009249"/>
                      <a:ext cx="1403907" cy="17238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878" h="39143" extrusionOk="0">
                          <a:moveTo>
                            <a:pt x="20961" y="0"/>
                          </a:moveTo>
                          <a:lnTo>
                            <a:pt x="0" y="25756"/>
                          </a:lnTo>
                          <a:lnTo>
                            <a:pt x="0" y="39142"/>
                          </a:lnTo>
                          <a:lnTo>
                            <a:pt x="31878" y="0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87D2E4">
                            <a:alpha val="18431"/>
                          </a:srgbClr>
                        </a:gs>
                        <a:gs pos="84000">
                          <a:srgbClr val="87D2E4">
                            <a:alpha val="0"/>
                          </a:srgbClr>
                        </a:gs>
                        <a:gs pos="100000">
                          <a:srgbClr val="87D2E4">
                            <a:alpha val="0"/>
                          </a:srgbClr>
                        </a:gs>
                      </a:gsLst>
                      <a:lin ang="18900044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86" name="Google Shape;2386;p51"/>
                    <p:cNvSpPr/>
                    <p:nvPr/>
                  </p:nvSpPr>
                  <p:spPr>
                    <a:xfrm>
                      <a:off x="1785333" y="4009249"/>
                      <a:ext cx="1403907" cy="17238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878" h="39143" extrusionOk="0">
                          <a:moveTo>
                            <a:pt x="20961" y="0"/>
                          </a:moveTo>
                          <a:lnTo>
                            <a:pt x="0" y="25756"/>
                          </a:lnTo>
                          <a:lnTo>
                            <a:pt x="0" y="39142"/>
                          </a:lnTo>
                          <a:lnTo>
                            <a:pt x="31878" y="0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87D2E4">
                            <a:alpha val="18431"/>
                          </a:srgbClr>
                        </a:gs>
                        <a:gs pos="84000">
                          <a:srgbClr val="87D2E4">
                            <a:alpha val="0"/>
                          </a:srgbClr>
                        </a:gs>
                        <a:gs pos="100000">
                          <a:srgbClr val="87D2E4">
                            <a:alpha val="0"/>
                          </a:srgbClr>
                        </a:gs>
                      </a:gsLst>
                      <a:lin ang="18900044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87" name="Google Shape;2387;p51"/>
                    <p:cNvSpPr/>
                    <p:nvPr/>
                  </p:nvSpPr>
                  <p:spPr>
                    <a:xfrm>
                      <a:off x="2744296" y="4009249"/>
                      <a:ext cx="1403907" cy="17238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878" h="39143" extrusionOk="0">
                          <a:moveTo>
                            <a:pt x="20961" y="0"/>
                          </a:moveTo>
                          <a:lnTo>
                            <a:pt x="0" y="25756"/>
                          </a:lnTo>
                          <a:lnTo>
                            <a:pt x="0" y="39142"/>
                          </a:lnTo>
                          <a:lnTo>
                            <a:pt x="31878" y="0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87D2E4">
                            <a:alpha val="18431"/>
                          </a:srgbClr>
                        </a:gs>
                        <a:gs pos="84000">
                          <a:srgbClr val="87D2E4">
                            <a:alpha val="0"/>
                          </a:srgbClr>
                        </a:gs>
                        <a:gs pos="100000">
                          <a:srgbClr val="87D2E4">
                            <a:alpha val="0"/>
                          </a:srgbClr>
                        </a:gs>
                      </a:gsLst>
                      <a:lin ang="18900044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88" name="Google Shape;2388;p51"/>
                    <p:cNvSpPr/>
                    <p:nvPr/>
                  </p:nvSpPr>
                  <p:spPr>
                    <a:xfrm>
                      <a:off x="3748202" y="4009249"/>
                      <a:ext cx="1403907" cy="17238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878" h="39143" extrusionOk="0">
                          <a:moveTo>
                            <a:pt x="20961" y="0"/>
                          </a:moveTo>
                          <a:lnTo>
                            <a:pt x="0" y="25756"/>
                          </a:lnTo>
                          <a:lnTo>
                            <a:pt x="0" y="39142"/>
                          </a:lnTo>
                          <a:lnTo>
                            <a:pt x="31878" y="0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87D2E4">
                            <a:alpha val="18431"/>
                          </a:srgbClr>
                        </a:gs>
                        <a:gs pos="84000">
                          <a:srgbClr val="87D2E4">
                            <a:alpha val="0"/>
                          </a:srgbClr>
                        </a:gs>
                        <a:gs pos="100000">
                          <a:srgbClr val="87D2E4">
                            <a:alpha val="0"/>
                          </a:srgbClr>
                        </a:gs>
                      </a:gsLst>
                      <a:lin ang="18900044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2389" name="Google Shape;2389;p51"/>
                <p:cNvSpPr/>
                <p:nvPr/>
              </p:nvSpPr>
              <p:spPr>
                <a:xfrm>
                  <a:off x="26" y="3754386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390" name="Google Shape;2390;p51"/>
              <p:cNvSpPr/>
              <p:nvPr/>
            </p:nvSpPr>
            <p:spPr>
              <a:xfrm>
                <a:off x="26" y="8"/>
                <a:ext cx="2422993" cy="2974946"/>
              </a:xfrm>
              <a:custGeom>
                <a:avLst/>
                <a:gdLst/>
                <a:ahLst/>
                <a:cxnLst/>
                <a:rect l="l" t="t" r="r" b="b"/>
                <a:pathLst>
                  <a:path w="55018" h="67551" extrusionOk="0">
                    <a:moveTo>
                      <a:pt x="44102" y="0"/>
                    </a:moveTo>
                    <a:lnTo>
                      <a:pt x="0" y="54164"/>
                    </a:lnTo>
                    <a:lnTo>
                      <a:pt x="0" y="67550"/>
                    </a:lnTo>
                    <a:lnTo>
                      <a:pt x="550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91" name="Google Shape;2391;p51"/>
            <p:cNvSpPr/>
            <p:nvPr/>
          </p:nvSpPr>
          <p:spPr>
            <a:xfrm>
              <a:off x="26" y="8"/>
              <a:ext cx="3441330" cy="4226827"/>
            </a:xfrm>
            <a:custGeom>
              <a:avLst/>
              <a:gdLst/>
              <a:ahLst/>
              <a:cxnLst/>
              <a:rect l="l" t="t" r="r" b="b"/>
              <a:pathLst>
                <a:path w="78141" h="95977" extrusionOk="0">
                  <a:moveTo>
                    <a:pt x="67242" y="0"/>
                  </a:moveTo>
                  <a:lnTo>
                    <a:pt x="0" y="82572"/>
                  </a:lnTo>
                  <a:lnTo>
                    <a:pt x="0" y="95976"/>
                  </a:lnTo>
                  <a:lnTo>
                    <a:pt x="78140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2" name="Google Shape;2392;p51"/>
          <p:cNvGrpSpPr/>
          <p:nvPr/>
        </p:nvGrpSpPr>
        <p:grpSpPr>
          <a:xfrm rot="-8100000">
            <a:off x="213181" y="-897790"/>
            <a:ext cx="732250" cy="3055771"/>
            <a:chOff x="3615675" y="367825"/>
            <a:chExt cx="808650" cy="3374600"/>
          </a:xfrm>
        </p:grpSpPr>
        <p:sp>
          <p:nvSpPr>
            <p:cNvPr id="2393" name="Google Shape;2393;p51"/>
            <p:cNvSpPr/>
            <p:nvPr/>
          </p:nvSpPr>
          <p:spPr>
            <a:xfrm>
              <a:off x="3663733" y="2002850"/>
              <a:ext cx="714802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51"/>
            <p:cNvSpPr/>
            <p:nvPr/>
          </p:nvSpPr>
          <p:spPr>
            <a:xfrm>
              <a:off x="3649500" y="367825"/>
              <a:ext cx="774825" cy="3374600"/>
            </a:xfrm>
            <a:custGeom>
              <a:avLst/>
              <a:gdLst/>
              <a:ahLst/>
              <a:cxnLst/>
              <a:rect l="l" t="t" r="r" b="b"/>
              <a:pathLst>
                <a:path w="30993" h="134984" extrusionOk="0">
                  <a:moveTo>
                    <a:pt x="29058" y="0"/>
                  </a:moveTo>
                  <a:cubicBezTo>
                    <a:pt x="28728" y="0"/>
                    <a:pt x="28392" y="245"/>
                    <a:pt x="28444" y="664"/>
                  </a:cubicBezTo>
                  <a:cubicBezTo>
                    <a:pt x="28476" y="790"/>
                    <a:pt x="29640" y="10229"/>
                    <a:pt x="14600" y="17592"/>
                  </a:cubicBezTo>
                  <a:cubicBezTo>
                    <a:pt x="1196" y="24136"/>
                    <a:pt x="1" y="31845"/>
                    <a:pt x="32" y="34048"/>
                  </a:cubicBezTo>
                  <a:cubicBezTo>
                    <a:pt x="95" y="36250"/>
                    <a:pt x="1196" y="43927"/>
                    <a:pt x="14600" y="50503"/>
                  </a:cubicBezTo>
                  <a:cubicBezTo>
                    <a:pt x="29640" y="57866"/>
                    <a:pt x="28444" y="67305"/>
                    <a:pt x="28444" y="67399"/>
                  </a:cubicBezTo>
                  <a:cubicBezTo>
                    <a:pt x="28444" y="67399"/>
                    <a:pt x="28444" y="67431"/>
                    <a:pt x="28444" y="67462"/>
                  </a:cubicBezTo>
                  <a:lnTo>
                    <a:pt x="28444" y="67525"/>
                  </a:lnTo>
                  <a:cubicBezTo>
                    <a:pt x="28444" y="67557"/>
                    <a:pt x="28444" y="67588"/>
                    <a:pt x="28444" y="67620"/>
                  </a:cubicBezTo>
                  <a:cubicBezTo>
                    <a:pt x="28476" y="67714"/>
                    <a:pt x="29640" y="77153"/>
                    <a:pt x="14600" y="84516"/>
                  </a:cubicBezTo>
                  <a:cubicBezTo>
                    <a:pt x="1196" y="91060"/>
                    <a:pt x="1" y="98769"/>
                    <a:pt x="32" y="100971"/>
                  </a:cubicBezTo>
                  <a:cubicBezTo>
                    <a:pt x="95" y="103174"/>
                    <a:pt x="1196" y="110851"/>
                    <a:pt x="14600" y="117427"/>
                  </a:cubicBezTo>
                  <a:cubicBezTo>
                    <a:pt x="29640" y="124758"/>
                    <a:pt x="28444" y="134197"/>
                    <a:pt x="28444" y="134292"/>
                  </a:cubicBezTo>
                  <a:cubicBezTo>
                    <a:pt x="28413" y="134638"/>
                    <a:pt x="28633" y="134921"/>
                    <a:pt x="28948" y="134984"/>
                  </a:cubicBezTo>
                  <a:lnTo>
                    <a:pt x="29042" y="134984"/>
                  </a:lnTo>
                  <a:cubicBezTo>
                    <a:pt x="29357" y="134984"/>
                    <a:pt x="29608" y="134764"/>
                    <a:pt x="29640" y="134449"/>
                  </a:cubicBezTo>
                  <a:cubicBezTo>
                    <a:pt x="29703" y="134040"/>
                    <a:pt x="30993" y="124097"/>
                    <a:pt x="15135" y="116326"/>
                  </a:cubicBezTo>
                  <a:cubicBezTo>
                    <a:pt x="2329" y="110065"/>
                    <a:pt x="1228" y="102985"/>
                    <a:pt x="1259" y="100940"/>
                  </a:cubicBezTo>
                  <a:cubicBezTo>
                    <a:pt x="1259" y="98926"/>
                    <a:pt x="2329" y="91815"/>
                    <a:pt x="15135" y="85554"/>
                  </a:cubicBezTo>
                  <a:cubicBezTo>
                    <a:pt x="30552" y="78003"/>
                    <a:pt x="29766" y="68406"/>
                    <a:pt x="29640" y="67494"/>
                  </a:cubicBezTo>
                  <a:cubicBezTo>
                    <a:pt x="29766" y="66550"/>
                    <a:pt x="30552" y="56953"/>
                    <a:pt x="15135" y="49433"/>
                  </a:cubicBezTo>
                  <a:cubicBezTo>
                    <a:pt x="2329" y="43141"/>
                    <a:pt x="1228" y="36061"/>
                    <a:pt x="1259" y="34048"/>
                  </a:cubicBezTo>
                  <a:cubicBezTo>
                    <a:pt x="1259" y="32002"/>
                    <a:pt x="2329" y="24892"/>
                    <a:pt x="15135" y="18630"/>
                  </a:cubicBezTo>
                  <a:cubicBezTo>
                    <a:pt x="30993" y="10859"/>
                    <a:pt x="29703" y="916"/>
                    <a:pt x="29640" y="507"/>
                  </a:cubicBezTo>
                  <a:cubicBezTo>
                    <a:pt x="29584" y="157"/>
                    <a:pt x="29323" y="0"/>
                    <a:pt x="290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51"/>
            <p:cNvSpPr/>
            <p:nvPr/>
          </p:nvSpPr>
          <p:spPr>
            <a:xfrm>
              <a:off x="3764350" y="31131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51"/>
            <p:cNvSpPr/>
            <p:nvPr/>
          </p:nvSpPr>
          <p:spPr>
            <a:xfrm>
              <a:off x="3764350" y="3463175"/>
              <a:ext cx="515250" cy="29900"/>
            </a:xfrm>
            <a:custGeom>
              <a:avLst/>
              <a:gdLst/>
              <a:ahLst/>
              <a:cxnLst/>
              <a:rect l="l" t="t" r="r" b="b"/>
              <a:pathLst>
                <a:path w="20610" h="1196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51"/>
            <p:cNvSpPr/>
            <p:nvPr/>
          </p:nvSpPr>
          <p:spPr>
            <a:xfrm>
              <a:off x="3668400" y="2975475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1"/>
                  </a:moveTo>
                  <a:cubicBezTo>
                    <a:pt x="0" y="1"/>
                    <a:pt x="0" y="1165"/>
                    <a:pt x="787" y="1165"/>
                  </a:cubicBezTo>
                  <a:lnTo>
                    <a:pt x="27437" y="1165"/>
                  </a:lnTo>
                  <a:cubicBezTo>
                    <a:pt x="28223" y="1165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51"/>
            <p:cNvSpPr/>
            <p:nvPr/>
          </p:nvSpPr>
          <p:spPr>
            <a:xfrm>
              <a:off x="3651075" y="2837025"/>
              <a:ext cx="739425" cy="29925"/>
            </a:xfrm>
            <a:custGeom>
              <a:avLst/>
              <a:gdLst/>
              <a:ahLst/>
              <a:cxnLst/>
              <a:rect l="l" t="t" r="r" b="b"/>
              <a:pathLst>
                <a:path w="29577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28790" y="1197"/>
                  </a:lnTo>
                  <a:cubicBezTo>
                    <a:pt x="29577" y="1197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51"/>
            <p:cNvSpPr/>
            <p:nvPr/>
          </p:nvSpPr>
          <p:spPr>
            <a:xfrm>
              <a:off x="3714000" y="269937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1"/>
                  </a:moveTo>
                  <a:cubicBezTo>
                    <a:pt x="1" y="1"/>
                    <a:pt x="1" y="1165"/>
                    <a:pt x="788" y="1165"/>
                  </a:cubicBezTo>
                  <a:lnTo>
                    <a:pt x="23788" y="1165"/>
                  </a:lnTo>
                  <a:cubicBezTo>
                    <a:pt x="24574" y="1165"/>
                    <a:pt x="24574" y="1"/>
                    <a:pt x="23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51"/>
            <p:cNvSpPr/>
            <p:nvPr/>
          </p:nvSpPr>
          <p:spPr>
            <a:xfrm>
              <a:off x="3764350" y="1431375"/>
              <a:ext cx="515250" cy="29125"/>
            </a:xfrm>
            <a:custGeom>
              <a:avLst/>
              <a:gdLst/>
              <a:ahLst/>
              <a:cxnLst/>
              <a:rect l="l" t="t" r="r" b="b"/>
              <a:pathLst>
                <a:path w="20610" h="1165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19854" y="1165"/>
                  </a:lnTo>
                  <a:cubicBezTo>
                    <a:pt x="20609" y="1165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51"/>
            <p:cNvSpPr/>
            <p:nvPr/>
          </p:nvSpPr>
          <p:spPr>
            <a:xfrm>
              <a:off x="3764350" y="63377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51"/>
            <p:cNvSpPr/>
            <p:nvPr/>
          </p:nvSpPr>
          <p:spPr>
            <a:xfrm>
              <a:off x="3668400" y="1292950"/>
              <a:ext cx="705600" cy="29900"/>
            </a:xfrm>
            <a:custGeom>
              <a:avLst/>
              <a:gdLst/>
              <a:ahLst/>
              <a:cxnLst/>
              <a:rect l="l" t="t" r="r" b="b"/>
              <a:pathLst>
                <a:path w="28224" h="1196" extrusionOk="0">
                  <a:moveTo>
                    <a:pt x="787" y="0"/>
                  </a:moveTo>
                  <a:cubicBezTo>
                    <a:pt x="0" y="0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51"/>
            <p:cNvSpPr/>
            <p:nvPr/>
          </p:nvSpPr>
          <p:spPr>
            <a:xfrm>
              <a:off x="3668400" y="497700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0"/>
                  </a:moveTo>
                  <a:cubicBezTo>
                    <a:pt x="0" y="0"/>
                    <a:pt x="0" y="1164"/>
                    <a:pt x="787" y="1164"/>
                  </a:cubicBezTo>
                  <a:lnTo>
                    <a:pt x="27437" y="1164"/>
                  </a:lnTo>
                  <a:cubicBezTo>
                    <a:pt x="28223" y="1164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51"/>
            <p:cNvSpPr/>
            <p:nvPr/>
          </p:nvSpPr>
          <p:spPr>
            <a:xfrm>
              <a:off x="3651075" y="1155275"/>
              <a:ext cx="739425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51"/>
            <p:cNvSpPr/>
            <p:nvPr/>
          </p:nvSpPr>
          <p:spPr>
            <a:xfrm>
              <a:off x="3714000" y="1016850"/>
              <a:ext cx="597075" cy="29900"/>
            </a:xfrm>
            <a:custGeom>
              <a:avLst/>
              <a:gdLst/>
              <a:ahLst/>
              <a:cxnLst/>
              <a:rect l="l" t="t" r="r" b="b"/>
              <a:pathLst>
                <a:path w="23883" h="1196" extrusionOk="0">
                  <a:moveTo>
                    <a:pt x="788" y="0"/>
                  </a:moveTo>
                  <a:cubicBezTo>
                    <a:pt x="1" y="0"/>
                    <a:pt x="1" y="1196"/>
                    <a:pt x="788" y="1196"/>
                  </a:cubicBezTo>
                  <a:lnTo>
                    <a:pt x="23882" y="1196"/>
                  </a:lnTo>
                  <a:cubicBezTo>
                    <a:pt x="23536" y="787"/>
                    <a:pt x="23253" y="409"/>
                    <a:pt x="22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51"/>
            <p:cNvSpPr/>
            <p:nvPr/>
          </p:nvSpPr>
          <p:spPr>
            <a:xfrm>
              <a:off x="3764350" y="23029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19854" y="1197"/>
                  </a:lnTo>
                  <a:cubicBezTo>
                    <a:pt x="20609" y="1197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51"/>
            <p:cNvSpPr/>
            <p:nvPr/>
          </p:nvSpPr>
          <p:spPr>
            <a:xfrm>
              <a:off x="3668400" y="2165275"/>
              <a:ext cx="705600" cy="29925"/>
            </a:xfrm>
            <a:custGeom>
              <a:avLst/>
              <a:gdLst/>
              <a:ahLst/>
              <a:cxnLst/>
              <a:rect l="l" t="t" r="r" b="b"/>
              <a:pathLst>
                <a:path w="28224" h="1197" extrusionOk="0">
                  <a:moveTo>
                    <a:pt x="787" y="1"/>
                  </a:moveTo>
                  <a:cubicBezTo>
                    <a:pt x="0" y="1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51"/>
            <p:cNvSpPr/>
            <p:nvPr/>
          </p:nvSpPr>
          <p:spPr>
            <a:xfrm>
              <a:off x="3714000" y="184042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0"/>
                  </a:moveTo>
                  <a:cubicBezTo>
                    <a:pt x="1" y="0"/>
                    <a:pt x="1" y="1164"/>
                    <a:pt x="788" y="1164"/>
                  </a:cubicBezTo>
                  <a:lnTo>
                    <a:pt x="23788" y="1164"/>
                  </a:lnTo>
                  <a:cubicBezTo>
                    <a:pt x="24574" y="1164"/>
                    <a:pt x="24574" y="0"/>
                    <a:pt x="237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51"/>
            <p:cNvSpPr/>
            <p:nvPr/>
          </p:nvSpPr>
          <p:spPr>
            <a:xfrm>
              <a:off x="3618050" y="367900"/>
              <a:ext cx="774025" cy="3374525"/>
            </a:xfrm>
            <a:custGeom>
              <a:avLst/>
              <a:gdLst/>
              <a:ahLst/>
              <a:cxnLst/>
              <a:rect l="l" t="t" r="r" b="b"/>
              <a:pathLst>
                <a:path w="30961" h="134981" extrusionOk="0">
                  <a:moveTo>
                    <a:pt x="1926" y="0"/>
                  </a:moveTo>
                  <a:cubicBezTo>
                    <a:pt x="1666" y="0"/>
                    <a:pt x="1409" y="157"/>
                    <a:pt x="1353" y="504"/>
                  </a:cubicBezTo>
                  <a:cubicBezTo>
                    <a:pt x="1322" y="944"/>
                    <a:pt x="0" y="10887"/>
                    <a:pt x="15858" y="18627"/>
                  </a:cubicBezTo>
                  <a:cubicBezTo>
                    <a:pt x="28664" y="24920"/>
                    <a:pt x="29765" y="31999"/>
                    <a:pt x="29734" y="34013"/>
                  </a:cubicBezTo>
                  <a:cubicBezTo>
                    <a:pt x="29702" y="36058"/>
                    <a:pt x="28664" y="43169"/>
                    <a:pt x="15858" y="49430"/>
                  </a:cubicBezTo>
                  <a:cubicBezTo>
                    <a:pt x="441" y="56982"/>
                    <a:pt x="1227" y="66578"/>
                    <a:pt x="1353" y="67491"/>
                  </a:cubicBezTo>
                  <a:cubicBezTo>
                    <a:pt x="1227" y="68403"/>
                    <a:pt x="441" y="78000"/>
                    <a:pt x="15858" y="85551"/>
                  </a:cubicBezTo>
                  <a:cubicBezTo>
                    <a:pt x="28664" y="91812"/>
                    <a:pt x="29765" y="98923"/>
                    <a:pt x="29734" y="100937"/>
                  </a:cubicBezTo>
                  <a:cubicBezTo>
                    <a:pt x="29702" y="102982"/>
                    <a:pt x="28664" y="110062"/>
                    <a:pt x="15858" y="116354"/>
                  </a:cubicBezTo>
                  <a:cubicBezTo>
                    <a:pt x="0" y="124094"/>
                    <a:pt x="1322" y="134037"/>
                    <a:pt x="1353" y="134478"/>
                  </a:cubicBezTo>
                  <a:cubicBezTo>
                    <a:pt x="1385" y="134761"/>
                    <a:pt x="1636" y="134981"/>
                    <a:pt x="1951" y="134981"/>
                  </a:cubicBezTo>
                  <a:lnTo>
                    <a:pt x="2045" y="134981"/>
                  </a:lnTo>
                  <a:cubicBezTo>
                    <a:pt x="2360" y="134950"/>
                    <a:pt x="2580" y="134635"/>
                    <a:pt x="2517" y="134320"/>
                  </a:cubicBezTo>
                  <a:cubicBezTo>
                    <a:pt x="2517" y="134226"/>
                    <a:pt x="1353" y="124787"/>
                    <a:pt x="16393" y="117424"/>
                  </a:cubicBezTo>
                  <a:cubicBezTo>
                    <a:pt x="29797" y="110880"/>
                    <a:pt x="30961" y="103171"/>
                    <a:pt x="30929" y="100968"/>
                  </a:cubicBezTo>
                  <a:cubicBezTo>
                    <a:pt x="30898" y="98766"/>
                    <a:pt x="29797" y="91089"/>
                    <a:pt x="16393" y="84544"/>
                  </a:cubicBezTo>
                  <a:cubicBezTo>
                    <a:pt x="1353" y="77182"/>
                    <a:pt x="2517" y="67742"/>
                    <a:pt x="2517" y="67648"/>
                  </a:cubicBezTo>
                  <a:cubicBezTo>
                    <a:pt x="2517" y="67617"/>
                    <a:pt x="2517" y="67585"/>
                    <a:pt x="2517" y="67554"/>
                  </a:cubicBezTo>
                  <a:lnTo>
                    <a:pt x="2517" y="67491"/>
                  </a:lnTo>
                  <a:cubicBezTo>
                    <a:pt x="2517" y="67459"/>
                    <a:pt x="2517" y="67428"/>
                    <a:pt x="2517" y="67396"/>
                  </a:cubicBezTo>
                  <a:cubicBezTo>
                    <a:pt x="2517" y="67302"/>
                    <a:pt x="1353" y="57863"/>
                    <a:pt x="16393" y="50500"/>
                  </a:cubicBezTo>
                  <a:cubicBezTo>
                    <a:pt x="29797" y="43924"/>
                    <a:pt x="30961" y="36247"/>
                    <a:pt x="30929" y="34045"/>
                  </a:cubicBezTo>
                  <a:cubicBezTo>
                    <a:pt x="30898" y="31842"/>
                    <a:pt x="29797" y="24165"/>
                    <a:pt x="16393" y="17589"/>
                  </a:cubicBezTo>
                  <a:cubicBezTo>
                    <a:pt x="1353" y="10226"/>
                    <a:pt x="2517" y="787"/>
                    <a:pt x="2517" y="693"/>
                  </a:cubicBezTo>
                  <a:cubicBezTo>
                    <a:pt x="2588" y="253"/>
                    <a:pt x="2255" y="0"/>
                    <a:pt x="19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51"/>
            <p:cNvSpPr/>
            <p:nvPr/>
          </p:nvSpPr>
          <p:spPr>
            <a:xfrm>
              <a:off x="3698275" y="9885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51"/>
            <p:cNvSpPr/>
            <p:nvPr/>
          </p:nvSpPr>
          <p:spPr>
            <a:xfrm>
              <a:off x="3615675" y="1130125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0" y="2675"/>
                    <a:pt x="3430" y="1731"/>
                  </a:cubicBezTo>
                  <a:cubicBezTo>
                    <a:pt x="3430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51"/>
            <p:cNvSpPr/>
            <p:nvPr/>
          </p:nvSpPr>
          <p:spPr>
            <a:xfrm>
              <a:off x="4318900" y="4536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0"/>
                  </a:moveTo>
                  <a:cubicBezTo>
                    <a:pt x="787" y="0"/>
                    <a:pt x="1" y="755"/>
                    <a:pt x="1" y="1699"/>
                  </a:cubicBezTo>
                  <a:cubicBezTo>
                    <a:pt x="1" y="2643"/>
                    <a:pt x="787" y="3398"/>
                    <a:pt x="1731" y="3398"/>
                  </a:cubicBezTo>
                  <a:cubicBezTo>
                    <a:pt x="2675" y="3398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51"/>
            <p:cNvSpPr/>
            <p:nvPr/>
          </p:nvSpPr>
          <p:spPr>
            <a:xfrm>
              <a:off x="3732100" y="1397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44"/>
                    <a:pt x="756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51"/>
            <p:cNvSpPr/>
            <p:nvPr/>
          </p:nvSpPr>
          <p:spPr>
            <a:xfrm>
              <a:off x="4225300" y="2278550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3"/>
                    <a:pt x="787" y="3430"/>
                    <a:pt x="1731" y="3430"/>
                  </a:cubicBezTo>
                  <a:cubicBezTo>
                    <a:pt x="2675" y="3430"/>
                    <a:pt x="3430" y="2643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51"/>
            <p:cNvSpPr/>
            <p:nvPr/>
          </p:nvSpPr>
          <p:spPr>
            <a:xfrm>
              <a:off x="3633775" y="2950300"/>
              <a:ext cx="84975" cy="85775"/>
            </a:xfrm>
            <a:custGeom>
              <a:avLst/>
              <a:gdLst/>
              <a:ahLst/>
              <a:cxnLst/>
              <a:rect l="l" t="t" r="r" b="b"/>
              <a:pathLst>
                <a:path w="3399" h="3431" extrusionOk="0">
                  <a:moveTo>
                    <a:pt x="1700" y="1"/>
                  </a:moveTo>
                  <a:cubicBezTo>
                    <a:pt x="756" y="1"/>
                    <a:pt x="1" y="787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399" y="2675"/>
                    <a:pt x="3399" y="1731"/>
                  </a:cubicBezTo>
                  <a:cubicBezTo>
                    <a:pt x="3399" y="787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51"/>
            <p:cNvSpPr/>
            <p:nvPr/>
          </p:nvSpPr>
          <p:spPr>
            <a:xfrm>
              <a:off x="4227650" y="604675"/>
              <a:ext cx="84975" cy="85750"/>
            </a:xfrm>
            <a:custGeom>
              <a:avLst/>
              <a:gdLst/>
              <a:ahLst/>
              <a:cxnLst/>
              <a:rect l="l" t="t" r="r" b="b"/>
              <a:pathLst>
                <a:path w="3399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00" y="3430"/>
                  </a:cubicBezTo>
                  <a:cubicBezTo>
                    <a:pt x="2644" y="3430"/>
                    <a:pt x="3399" y="2643"/>
                    <a:pt x="3399" y="1699"/>
                  </a:cubicBezTo>
                  <a:cubicBezTo>
                    <a:pt x="3399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51"/>
            <p:cNvSpPr/>
            <p:nvPr/>
          </p:nvSpPr>
          <p:spPr>
            <a:xfrm>
              <a:off x="3659725" y="1268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1" y="756"/>
                    <a:pt x="1" y="1700"/>
                  </a:cubicBezTo>
                  <a:cubicBezTo>
                    <a:pt x="1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51"/>
            <p:cNvSpPr/>
            <p:nvPr/>
          </p:nvSpPr>
          <p:spPr>
            <a:xfrm>
              <a:off x="4259125" y="1796375"/>
              <a:ext cx="85750" cy="84975"/>
            </a:xfrm>
            <a:custGeom>
              <a:avLst/>
              <a:gdLst/>
              <a:ahLst/>
              <a:cxnLst/>
              <a:rect l="l" t="t" r="r" b="b"/>
              <a:pathLst>
                <a:path w="3430" h="3399" extrusionOk="0">
                  <a:moveTo>
                    <a:pt x="1699" y="0"/>
                  </a:moveTo>
                  <a:cubicBezTo>
                    <a:pt x="756" y="0"/>
                    <a:pt x="0" y="755"/>
                    <a:pt x="0" y="1699"/>
                  </a:cubicBezTo>
                  <a:cubicBezTo>
                    <a:pt x="0" y="2643"/>
                    <a:pt x="756" y="3398"/>
                    <a:pt x="1699" y="3398"/>
                  </a:cubicBezTo>
                  <a:cubicBezTo>
                    <a:pt x="2643" y="3398"/>
                    <a:pt x="3430" y="2643"/>
                    <a:pt x="3430" y="1699"/>
                  </a:cubicBezTo>
                  <a:cubicBezTo>
                    <a:pt x="3430" y="755"/>
                    <a:pt x="2643" y="0"/>
                    <a:pt x="16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51"/>
            <p:cNvSpPr/>
            <p:nvPr/>
          </p:nvSpPr>
          <p:spPr>
            <a:xfrm>
              <a:off x="4322050" y="212910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87" y="0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51"/>
            <p:cNvSpPr/>
            <p:nvPr/>
          </p:nvSpPr>
          <p:spPr>
            <a:xfrm>
              <a:off x="3703000" y="2674200"/>
              <a:ext cx="85750" cy="85775"/>
            </a:xfrm>
            <a:custGeom>
              <a:avLst/>
              <a:gdLst/>
              <a:ahLst/>
              <a:cxnLst/>
              <a:rect l="l" t="t" r="r" b="b"/>
              <a:pathLst>
                <a:path w="3430" h="3431" extrusionOk="0">
                  <a:moveTo>
                    <a:pt x="1699" y="1"/>
                  </a:moveTo>
                  <a:cubicBezTo>
                    <a:pt x="756" y="1"/>
                    <a:pt x="0" y="787"/>
                    <a:pt x="0" y="1731"/>
                  </a:cubicBezTo>
                  <a:cubicBezTo>
                    <a:pt x="0" y="2675"/>
                    <a:pt x="756" y="3430"/>
                    <a:pt x="1699" y="3430"/>
                  </a:cubicBezTo>
                  <a:cubicBezTo>
                    <a:pt x="2643" y="3430"/>
                    <a:pt x="3430" y="2675"/>
                    <a:pt x="3430" y="1731"/>
                  </a:cubicBezTo>
                  <a:cubicBezTo>
                    <a:pt x="3430" y="787"/>
                    <a:pt x="2643" y="1"/>
                    <a:pt x="16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51"/>
            <p:cNvSpPr/>
            <p:nvPr/>
          </p:nvSpPr>
          <p:spPr>
            <a:xfrm>
              <a:off x="4225300" y="341990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51"/>
            <p:cNvSpPr/>
            <p:nvPr/>
          </p:nvSpPr>
          <p:spPr>
            <a:xfrm>
              <a:off x="3627475" y="281345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31" y="3430"/>
                  </a:cubicBezTo>
                  <a:cubicBezTo>
                    <a:pt x="2675" y="3430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51"/>
            <p:cNvSpPr/>
            <p:nvPr/>
          </p:nvSpPr>
          <p:spPr>
            <a:xfrm>
              <a:off x="3734450" y="30840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00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1" y="2675"/>
                    <a:pt x="3431" y="1700"/>
                  </a:cubicBezTo>
                  <a:cubicBezTo>
                    <a:pt x="3431" y="756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noFill/>
        <a:effectLst/>
      </p:bgPr>
    </p:bg>
    <p:spTree>
      <p:nvGrpSpPr>
        <p:cNvPr id="1" name="Shape 2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5" name="Google Shape;2425;p52"/>
          <p:cNvSpPr/>
          <p:nvPr/>
        </p:nvSpPr>
        <p:spPr>
          <a:xfrm>
            <a:off x="0" y="0"/>
            <a:ext cx="4008000" cy="3386400"/>
          </a:xfrm>
          <a:prstGeom prst="rect">
            <a:avLst/>
          </a:prstGeom>
          <a:gradFill>
            <a:gsLst>
              <a:gs pos="0">
                <a:srgbClr val="334860">
                  <a:alpha val="54509"/>
                </a:srgbClr>
              </a:gs>
              <a:gs pos="67000">
                <a:srgbClr val="334860">
                  <a:alpha val="0"/>
                </a:srgbClr>
              </a:gs>
              <a:gs pos="100000">
                <a:srgbClr val="334860">
                  <a:alpha val="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6" name="Google Shape;2426;p52"/>
          <p:cNvSpPr txBox="1">
            <a:spLocks noGrp="1"/>
          </p:cNvSpPr>
          <p:nvPr>
            <p:ph type="title"/>
          </p:nvPr>
        </p:nvSpPr>
        <p:spPr>
          <a:xfrm>
            <a:off x="722375" y="411875"/>
            <a:ext cx="2593500" cy="1926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grpSp>
        <p:nvGrpSpPr>
          <p:cNvPr id="2427" name="Google Shape;2427;p52"/>
          <p:cNvGrpSpPr/>
          <p:nvPr/>
        </p:nvGrpSpPr>
        <p:grpSpPr>
          <a:xfrm rot="2700000" flipH="1">
            <a:off x="8055500" y="2928445"/>
            <a:ext cx="732250" cy="3055771"/>
            <a:chOff x="3615675" y="367825"/>
            <a:chExt cx="808650" cy="3374600"/>
          </a:xfrm>
        </p:grpSpPr>
        <p:sp>
          <p:nvSpPr>
            <p:cNvPr id="2428" name="Google Shape;2428;p52"/>
            <p:cNvSpPr/>
            <p:nvPr/>
          </p:nvSpPr>
          <p:spPr>
            <a:xfrm>
              <a:off x="3663733" y="2002850"/>
              <a:ext cx="714802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52"/>
            <p:cNvSpPr/>
            <p:nvPr/>
          </p:nvSpPr>
          <p:spPr>
            <a:xfrm>
              <a:off x="3649500" y="367825"/>
              <a:ext cx="774825" cy="3374600"/>
            </a:xfrm>
            <a:custGeom>
              <a:avLst/>
              <a:gdLst/>
              <a:ahLst/>
              <a:cxnLst/>
              <a:rect l="l" t="t" r="r" b="b"/>
              <a:pathLst>
                <a:path w="30993" h="134984" extrusionOk="0">
                  <a:moveTo>
                    <a:pt x="29058" y="0"/>
                  </a:moveTo>
                  <a:cubicBezTo>
                    <a:pt x="28728" y="0"/>
                    <a:pt x="28392" y="245"/>
                    <a:pt x="28444" y="664"/>
                  </a:cubicBezTo>
                  <a:cubicBezTo>
                    <a:pt x="28476" y="790"/>
                    <a:pt x="29640" y="10229"/>
                    <a:pt x="14600" y="17592"/>
                  </a:cubicBezTo>
                  <a:cubicBezTo>
                    <a:pt x="1196" y="24136"/>
                    <a:pt x="1" y="31845"/>
                    <a:pt x="32" y="34048"/>
                  </a:cubicBezTo>
                  <a:cubicBezTo>
                    <a:pt x="95" y="36250"/>
                    <a:pt x="1196" y="43927"/>
                    <a:pt x="14600" y="50503"/>
                  </a:cubicBezTo>
                  <a:cubicBezTo>
                    <a:pt x="29640" y="57866"/>
                    <a:pt x="28444" y="67305"/>
                    <a:pt x="28444" y="67399"/>
                  </a:cubicBezTo>
                  <a:cubicBezTo>
                    <a:pt x="28444" y="67399"/>
                    <a:pt x="28444" y="67431"/>
                    <a:pt x="28444" y="67462"/>
                  </a:cubicBezTo>
                  <a:lnTo>
                    <a:pt x="28444" y="67525"/>
                  </a:lnTo>
                  <a:cubicBezTo>
                    <a:pt x="28444" y="67557"/>
                    <a:pt x="28444" y="67588"/>
                    <a:pt x="28444" y="67620"/>
                  </a:cubicBezTo>
                  <a:cubicBezTo>
                    <a:pt x="28476" y="67714"/>
                    <a:pt x="29640" y="77153"/>
                    <a:pt x="14600" y="84516"/>
                  </a:cubicBezTo>
                  <a:cubicBezTo>
                    <a:pt x="1196" y="91060"/>
                    <a:pt x="1" y="98769"/>
                    <a:pt x="32" y="100971"/>
                  </a:cubicBezTo>
                  <a:cubicBezTo>
                    <a:pt x="95" y="103174"/>
                    <a:pt x="1196" y="110851"/>
                    <a:pt x="14600" y="117427"/>
                  </a:cubicBezTo>
                  <a:cubicBezTo>
                    <a:pt x="29640" y="124758"/>
                    <a:pt x="28444" y="134197"/>
                    <a:pt x="28444" y="134292"/>
                  </a:cubicBezTo>
                  <a:cubicBezTo>
                    <a:pt x="28413" y="134638"/>
                    <a:pt x="28633" y="134921"/>
                    <a:pt x="28948" y="134984"/>
                  </a:cubicBezTo>
                  <a:lnTo>
                    <a:pt x="29042" y="134984"/>
                  </a:lnTo>
                  <a:cubicBezTo>
                    <a:pt x="29357" y="134984"/>
                    <a:pt x="29608" y="134764"/>
                    <a:pt x="29640" y="134449"/>
                  </a:cubicBezTo>
                  <a:cubicBezTo>
                    <a:pt x="29703" y="134040"/>
                    <a:pt x="30993" y="124097"/>
                    <a:pt x="15135" y="116326"/>
                  </a:cubicBezTo>
                  <a:cubicBezTo>
                    <a:pt x="2329" y="110065"/>
                    <a:pt x="1228" y="102985"/>
                    <a:pt x="1259" y="100940"/>
                  </a:cubicBezTo>
                  <a:cubicBezTo>
                    <a:pt x="1259" y="98926"/>
                    <a:pt x="2329" y="91815"/>
                    <a:pt x="15135" y="85554"/>
                  </a:cubicBezTo>
                  <a:cubicBezTo>
                    <a:pt x="30552" y="78003"/>
                    <a:pt x="29766" y="68406"/>
                    <a:pt x="29640" y="67494"/>
                  </a:cubicBezTo>
                  <a:cubicBezTo>
                    <a:pt x="29766" y="66550"/>
                    <a:pt x="30552" y="56953"/>
                    <a:pt x="15135" y="49433"/>
                  </a:cubicBezTo>
                  <a:cubicBezTo>
                    <a:pt x="2329" y="43141"/>
                    <a:pt x="1228" y="36061"/>
                    <a:pt x="1259" y="34048"/>
                  </a:cubicBezTo>
                  <a:cubicBezTo>
                    <a:pt x="1259" y="32002"/>
                    <a:pt x="2329" y="24892"/>
                    <a:pt x="15135" y="18630"/>
                  </a:cubicBezTo>
                  <a:cubicBezTo>
                    <a:pt x="30993" y="10859"/>
                    <a:pt x="29703" y="916"/>
                    <a:pt x="29640" y="507"/>
                  </a:cubicBezTo>
                  <a:cubicBezTo>
                    <a:pt x="29584" y="157"/>
                    <a:pt x="29323" y="0"/>
                    <a:pt x="290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52"/>
            <p:cNvSpPr/>
            <p:nvPr/>
          </p:nvSpPr>
          <p:spPr>
            <a:xfrm>
              <a:off x="3764350" y="31131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52"/>
            <p:cNvSpPr/>
            <p:nvPr/>
          </p:nvSpPr>
          <p:spPr>
            <a:xfrm>
              <a:off x="3764350" y="3463175"/>
              <a:ext cx="515250" cy="29900"/>
            </a:xfrm>
            <a:custGeom>
              <a:avLst/>
              <a:gdLst/>
              <a:ahLst/>
              <a:cxnLst/>
              <a:rect l="l" t="t" r="r" b="b"/>
              <a:pathLst>
                <a:path w="20610" h="1196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52"/>
            <p:cNvSpPr/>
            <p:nvPr/>
          </p:nvSpPr>
          <p:spPr>
            <a:xfrm>
              <a:off x="3668400" y="2975475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1"/>
                  </a:moveTo>
                  <a:cubicBezTo>
                    <a:pt x="0" y="1"/>
                    <a:pt x="0" y="1165"/>
                    <a:pt x="787" y="1165"/>
                  </a:cubicBezTo>
                  <a:lnTo>
                    <a:pt x="27437" y="1165"/>
                  </a:lnTo>
                  <a:cubicBezTo>
                    <a:pt x="28223" y="1165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52"/>
            <p:cNvSpPr/>
            <p:nvPr/>
          </p:nvSpPr>
          <p:spPr>
            <a:xfrm>
              <a:off x="3651075" y="2837025"/>
              <a:ext cx="739425" cy="29925"/>
            </a:xfrm>
            <a:custGeom>
              <a:avLst/>
              <a:gdLst/>
              <a:ahLst/>
              <a:cxnLst/>
              <a:rect l="l" t="t" r="r" b="b"/>
              <a:pathLst>
                <a:path w="29577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28790" y="1197"/>
                  </a:lnTo>
                  <a:cubicBezTo>
                    <a:pt x="29577" y="1197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52"/>
            <p:cNvSpPr/>
            <p:nvPr/>
          </p:nvSpPr>
          <p:spPr>
            <a:xfrm>
              <a:off x="3714000" y="269937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1"/>
                  </a:moveTo>
                  <a:cubicBezTo>
                    <a:pt x="1" y="1"/>
                    <a:pt x="1" y="1165"/>
                    <a:pt x="788" y="1165"/>
                  </a:cubicBezTo>
                  <a:lnTo>
                    <a:pt x="23788" y="1165"/>
                  </a:lnTo>
                  <a:cubicBezTo>
                    <a:pt x="24574" y="1165"/>
                    <a:pt x="24574" y="1"/>
                    <a:pt x="23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52"/>
            <p:cNvSpPr/>
            <p:nvPr/>
          </p:nvSpPr>
          <p:spPr>
            <a:xfrm>
              <a:off x="3764350" y="1431375"/>
              <a:ext cx="515250" cy="29125"/>
            </a:xfrm>
            <a:custGeom>
              <a:avLst/>
              <a:gdLst/>
              <a:ahLst/>
              <a:cxnLst/>
              <a:rect l="l" t="t" r="r" b="b"/>
              <a:pathLst>
                <a:path w="20610" h="1165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19854" y="1165"/>
                  </a:lnTo>
                  <a:cubicBezTo>
                    <a:pt x="20609" y="1165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52"/>
            <p:cNvSpPr/>
            <p:nvPr/>
          </p:nvSpPr>
          <p:spPr>
            <a:xfrm>
              <a:off x="3764350" y="63377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52"/>
            <p:cNvSpPr/>
            <p:nvPr/>
          </p:nvSpPr>
          <p:spPr>
            <a:xfrm>
              <a:off x="3668400" y="1292950"/>
              <a:ext cx="705600" cy="29900"/>
            </a:xfrm>
            <a:custGeom>
              <a:avLst/>
              <a:gdLst/>
              <a:ahLst/>
              <a:cxnLst/>
              <a:rect l="l" t="t" r="r" b="b"/>
              <a:pathLst>
                <a:path w="28224" h="1196" extrusionOk="0">
                  <a:moveTo>
                    <a:pt x="787" y="0"/>
                  </a:moveTo>
                  <a:cubicBezTo>
                    <a:pt x="0" y="0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52"/>
            <p:cNvSpPr/>
            <p:nvPr/>
          </p:nvSpPr>
          <p:spPr>
            <a:xfrm>
              <a:off x="3668400" y="497700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0"/>
                  </a:moveTo>
                  <a:cubicBezTo>
                    <a:pt x="0" y="0"/>
                    <a:pt x="0" y="1164"/>
                    <a:pt x="787" y="1164"/>
                  </a:cubicBezTo>
                  <a:lnTo>
                    <a:pt x="27437" y="1164"/>
                  </a:lnTo>
                  <a:cubicBezTo>
                    <a:pt x="28223" y="1164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52"/>
            <p:cNvSpPr/>
            <p:nvPr/>
          </p:nvSpPr>
          <p:spPr>
            <a:xfrm>
              <a:off x="3651075" y="1155275"/>
              <a:ext cx="739425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52"/>
            <p:cNvSpPr/>
            <p:nvPr/>
          </p:nvSpPr>
          <p:spPr>
            <a:xfrm>
              <a:off x="3714000" y="1016850"/>
              <a:ext cx="597075" cy="29900"/>
            </a:xfrm>
            <a:custGeom>
              <a:avLst/>
              <a:gdLst/>
              <a:ahLst/>
              <a:cxnLst/>
              <a:rect l="l" t="t" r="r" b="b"/>
              <a:pathLst>
                <a:path w="23883" h="1196" extrusionOk="0">
                  <a:moveTo>
                    <a:pt x="788" y="0"/>
                  </a:moveTo>
                  <a:cubicBezTo>
                    <a:pt x="1" y="0"/>
                    <a:pt x="1" y="1196"/>
                    <a:pt x="788" y="1196"/>
                  </a:cubicBezTo>
                  <a:lnTo>
                    <a:pt x="23882" y="1196"/>
                  </a:lnTo>
                  <a:cubicBezTo>
                    <a:pt x="23536" y="787"/>
                    <a:pt x="23253" y="409"/>
                    <a:pt x="22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52"/>
            <p:cNvSpPr/>
            <p:nvPr/>
          </p:nvSpPr>
          <p:spPr>
            <a:xfrm>
              <a:off x="3764350" y="23029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19854" y="1197"/>
                  </a:lnTo>
                  <a:cubicBezTo>
                    <a:pt x="20609" y="1197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52"/>
            <p:cNvSpPr/>
            <p:nvPr/>
          </p:nvSpPr>
          <p:spPr>
            <a:xfrm>
              <a:off x="3668400" y="2165275"/>
              <a:ext cx="705600" cy="29925"/>
            </a:xfrm>
            <a:custGeom>
              <a:avLst/>
              <a:gdLst/>
              <a:ahLst/>
              <a:cxnLst/>
              <a:rect l="l" t="t" r="r" b="b"/>
              <a:pathLst>
                <a:path w="28224" h="1197" extrusionOk="0">
                  <a:moveTo>
                    <a:pt x="787" y="1"/>
                  </a:moveTo>
                  <a:cubicBezTo>
                    <a:pt x="0" y="1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52"/>
            <p:cNvSpPr/>
            <p:nvPr/>
          </p:nvSpPr>
          <p:spPr>
            <a:xfrm>
              <a:off x="3714000" y="184042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0"/>
                  </a:moveTo>
                  <a:cubicBezTo>
                    <a:pt x="1" y="0"/>
                    <a:pt x="1" y="1164"/>
                    <a:pt x="788" y="1164"/>
                  </a:cubicBezTo>
                  <a:lnTo>
                    <a:pt x="23788" y="1164"/>
                  </a:lnTo>
                  <a:cubicBezTo>
                    <a:pt x="24574" y="1164"/>
                    <a:pt x="24574" y="0"/>
                    <a:pt x="237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52"/>
            <p:cNvSpPr/>
            <p:nvPr/>
          </p:nvSpPr>
          <p:spPr>
            <a:xfrm>
              <a:off x="3618050" y="367900"/>
              <a:ext cx="774025" cy="3374525"/>
            </a:xfrm>
            <a:custGeom>
              <a:avLst/>
              <a:gdLst/>
              <a:ahLst/>
              <a:cxnLst/>
              <a:rect l="l" t="t" r="r" b="b"/>
              <a:pathLst>
                <a:path w="30961" h="134981" extrusionOk="0">
                  <a:moveTo>
                    <a:pt x="1926" y="0"/>
                  </a:moveTo>
                  <a:cubicBezTo>
                    <a:pt x="1666" y="0"/>
                    <a:pt x="1409" y="157"/>
                    <a:pt x="1353" y="504"/>
                  </a:cubicBezTo>
                  <a:cubicBezTo>
                    <a:pt x="1322" y="944"/>
                    <a:pt x="0" y="10887"/>
                    <a:pt x="15858" y="18627"/>
                  </a:cubicBezTo>
                  <a:cubicBezTo>
                    <a:pt x="28664" y="24920"/>
                    <a:pt x="29765" y="31999"/>
                    <a:pt x="29734" y="34013"/>
                  </a:cubicBezTo>
                  <a:cubicBezTo>
                    <a:pt x="29702" y="36058"/>
                    <a:pt x="28664" y="43169"/>
                    <a:pt x="15858" y="49430"/>
                  </a:cubicBezTo>
                  <a:cubicBezTo>
                    <a:pt x="441" y="56982"/>
                    <a:pt x="1227" y="66578"/>
                    <a:pt x="1353" y="67491"/>
                  </a:cubicBezTo>
                  <a:cubicBezTo>
                    <a:pt x="1227" y="68403"/>
                    <a:pt x="441" y="78000"/>
                    <a:pt x="15858" y="85551"/>
                  </a:cubicBezTo>
                  <a:cubicBezTo>
                    <a:pt x="28664" y="91812"/>
                    <a:pt x="29765" y="98923"/>
                    <a:pt x="29734" y="100937"/>
                  </a:cubicBezTo>
                  <a:cubicBezTo>
                    <a:pt x="29702" y="102982"/>
                    <a:pt x="28664" y="110062"/>
                    <a:pt x="15858" y="116354"/>
                  </a:cubicBezTo>
                  <a:cubicBezTo>
                    <a:pt x="0" y="124094"/>
                    <a:pt x="1322" y="134037"/>
                    <a:pt x="1353" y="134478"/>
                  </a:cubicBezTo>
                  <a:cubicBezTo>
                    <a:pt x="1385" y="134761"/>
                    <a:pt x="1636" y="134981"/>
                    <a:pt x="1951" y="134981"/>
                  </a:cubicBezTo>
                  <a:lnTo>
                    <a:pt x="2045" y="134981"/>
                  </a:lnTo>
                  <a:cubicBezTo>
                    <a:pt x="2360" y="134950"/>
                    <a:pt x="2580" y="134635"/>
                    <a:pt x="2517" y="134320"/>
                  </a:cubicBezTo>
                  <a:cubicBezTo>
                    <a:pt x="2517" y="134226"/>
                    <a:pt x="1353" y="124787"/>
                    <a:pt x="16393" y="117424"/>
                  </a:cubicBezTo>
                  <a:cubicBezTo>
                    <a:pt x="29797" y="110880"/>
                    <a:pt x="30961" y="103171"/>
                    <a:pt x="30929" y="100968"/>
                  </a:cubicBezTo>
                  <a:cubicBezTo>
                    <a:pt x="30898" y="98766"/>
                    <a:pt x="29797" y="91089"/>
                    <a:pt x="16393" y="84544"/>
                  </a:cubicBezTo>
                  <a:cubicBezTo>
                    <a:pt x="1353" y="77182"/>
                    <a:pt x="2517" y="67742"/>
                    <a:pt x="2517" y="67648"/>
                  </a:cubicBezTo>
                  <a:cubicBezTo>
                    <a:pt x="2517" y="67617"/>
                    <a:pt x="2517" y="67585"/>
                    <a:pt x="2517" y="67554"/>
                  </a:cubicBezTo>
                  <a:lnTo>
                    <a:pt x="2517" y="67491"/>
                  </a:lnTo>
                  <a:cubicBezTo>
                    <a:pt x="2517" y="67459"/>
                    <a:pt x="2517" y="67428"/>
                    <a:pt x="2517" y="67396"/>
                  </a:cubicBezTo>
                  <a:cubicBezTo>
                    <a:pt x="2517" y="67302"/>
                    <a:pt x="1353" y="57863"/>
                    <a:pt x="16393" y="50500"/>
                  </a:cubicBezTo>
                  <a:cubicBezTo>
                    <a:pt x="29797" y="43924"/>
                    <a:pt x="30961" y="36247"/>
                    <a:pt x="30929" y="34045"/>
                  </a:cubicBezTo>
                  <a:cubicBezTo>
                    <a:pt x="30898" y="31842"/>
                    <a:pt x="29797" y="24165"/>
                    <a:pt x="16393" y="17589"/>
                  </a:cubicBezTo>
                  <a:cubicBezTo>
                    <a:pt x="1353" y="10226"/>
                    <a:pt x="2517" y="787"/>
                    <a:pt x="2517" y="693"/>
                  </a:cubicBezTo>
                  <a:cubicBezTo>
                    <a:pt x="2588" y="253"/>
                    <a:pt x="2255" y="0"/>
                    <a:pt x="19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52"/>
            <p:cNvSpPr/>
            <p:nvPr/>
          </p:nvSpPr>
          <p:spPr>
            <a:xfrm>
              <a:off x="3698275" y="9885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52"/>
            <p:cNvSpPr/>
            <p:nvPr/>
          </p:nvSpPr>
          <p:spPr>
            <a:xfrm>
              <a:off x="3615675" y="1130125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0" y="2675"/>
                    <a:pt x="3430" y="1731"/>
                  </a:cubicBezTo>
                  <a:cubicBezTo>
                    <a:pt x="3430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52"/>
            <p:cNvSpPr/>
            <p:nvPr/>
          </p:nvSpPr>
          <p:spPr>
            <a:xfrm>
              <a:off x="4318900" y="4536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0"/>
                  </a:moveTo>
                  <a:cubicBezTo>
                    <a:pt x="787" y="0"/>
                    <a:pt x="1" y="755"/>
                    <a:pt x="1" y="1699"/>
                  </a:cubicBezTo>
                  <a:cubicBezTo>
                    <a:pt x="1" y="2643"/>
                    <a:pt x="787" y="3398"/>
                    <a:pt x="1731" y="3398"/>
                  </a:cubicBezTo>
                  <a:cubicBezTo>
                    <a:pt x="2675" y="3398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52"/>
            <p:cNvSpPr/>
            <p:nvPr/>
          </p:nvSpPr>
          <p:spPr>
            <a:xfrm>
              <a:off x="3732100" y="1397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44"/>
                    <a:pt x="756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52"/>
            <p:cNvSpPr/>
            <p:nvPr/>
          </p:nvSpPr>
          <p:spPr>
            <a:xfrm>
              <a:off x="4225300" y="2278550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3"/>
                    <a:pt x="787" y="3430"/>
                    <a:pt x="1731" y="3430"/>
                  </a:cubicBezTo>
                  <a:cubicBezTo>
                    <a:pt x="2675" y="3430"/>
                    <a:pt x="3430" y="2643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52"/>
            <p:cNvSpPr/>
            <p:nvPr/>
          </p:nvSpPr>
          <p:spPr>
            <a:xfrm>
              <a:off x="3633775" y="2950300"/>
              <a:ext cx="84975" cy="85775"/>
            </a:xfrm>
            <a:custGeom>
              <a:avLst/>
              <a:gdLst/>
              <a:ahLst/>
              <a:cxnLst/>
              <a:rect l="l" t="t" r="r" b="b"/>
              <a:pathLst>
                <a:path w="3399" h="3431" extrusionOk="0">
                  <a:moveTo>
                    <a:pt x="1700" y="1"/>
                  </a:moveTo>
                  <a:cubicBezTo>
                    <a:pt x="756" y="1"/>
                    <a:pt x="1" y="787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399" y="2675"/>
                    <a:pt x="3399" y="1731"/>
                  </a:cubicBezTo>
                  <a:cubicBezTo>
                    <a:pt x="3399" y="787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52"/>
            <p:cNvSpPr/>
            <p:nvPr/>
          </p:nvSpPr>
          <p:spPr>
            <a:xfrm>
              <a:off x="4227650" y="604675"/>
              <a:ext cx="84975" cy="85750"/>
            </a:xfrm>
            <a:custGeom>
              <a:avLst/>
              <a:gdLst/>
              <a:ahLst/>
              <a:cxnLst/>
              <a:rect l="l" t="t" r="r" b="b"/>
              <a:pathLst>
                <a:path w="3399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00" y="3430"/>
                  </a:cubicBezTo>
                  <a:cubicBezTo>
                    <a:pt x="2644" y="3430"/>
                    <a:pt x="3399" y="2643"/>
                    <a:pt x="3399" y="1699"/>
                  </a:cubicBezTo>
                  <a:cubicBezTo>
                    <a:pt x="3399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52"/>
            <p:cNvSpPr/>
            <p:nvPr/>
          </p:nvSpPr>
          <p:spPr>
            <a:xfrm>
              <a:off x="3659725" y="1268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1" y="756"/>
                    <a:pt x="1" y="1700"/>
                  </a:cubicBezTo>
                  <a:cubicBezTo>
                    <a:pt x="1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52"/>
            <p:cNvSpPr/>
            <p:nvPr/>
          </p:nvSpPr>
          <p:spPr>
            <a:xfrm>
              <a:off x="4259125" y="1796375"/>
              <a:ext cx="85750" cy="84975"/>
            </a:xfrm>
            <a:custGeom>
              <a:avLst/>
              <a:gdLst/>
              <a:ahLst/>
              <a:cxnLst/>
              <a:rect l="l" t="t" r="r" b="b"/>
              <a:pathLst>
                <a:path w="3430" h="3399" extrusionOk="0">
                  <a:moveTo>
                    <a:pt x="1699" y="0"/>
                  </a:moveTo>
                  <a:cubicBezTo>
                    <a:pt x="756" y="0"/>
                    <a:pt x="0" y="755"/>
                    <a:pt x="0" y="1699"/>
                  </a:cubicBezTo>
                  <a:cubicBezTo>
                    <a:pt x="0" y="2643"/>
                    <a:pt x="756" y="3398"/>
                    <a:pt x="1699" y="3398"/>
                  </a:cubicBezTo>
                  <a:cubicBezTo>
                    <a:pt x="2643" y="3398"/>
                    <a:pt x="3430" y="2643"/>
                    <a:pt x="3430" y="1699"/>
                  </a:cubicBezTo>
                  <a:cubicBezTo>
                    <a:pt x="3430" y="755"/>
                    <a:pt x="2643" y="0"/>
                    <a:pt x="16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52"/>
            <p:cNvSpPr/>
            <p:nvPr/>
          </p:nvSpPr>
          <p:spPr>
            <a:xfrm>
              <a:off x="4322050" y="212910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87" y="0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52"/>
            <p:cNvSpPr/>
            <p:nvPr/>
          </p:nvSpPr>
          <p:spPr>
            <a:xfrm>
              <a:off x="3703000" y="2674200"/>
              <a:ext cx="85750" cy="85775"/>
            </a:xfrm>
            <a:custGeom>
              <a:avLst/>
              <a:gdLst/>
              <a:ahLst/>
              <a:cxnLst/>
              <a:rect l="l" t="t" r="r" b="b"/>
              <a:pathLst>
                <a:path w="3430" h="3431" extrusionOk="0">
                  <a:moveTo>
                    <a:pt x="1699" y="1"/>
                  </a:moveTo>
                  <a:cubicBezTo>
                    <a:pt x="756" y="1"/>
                    <a:pt x="0" y="787"/>
                    <a:pt x="0" y="1731"/>
                  </a:cubicBezTo>
                  <a:cubicBezTo>
                    <a:pt x="0" y="2675"/>
                    <a:pt x="756" y="3430"/>
                    <a:pt x="1699" y="3430"/>
                  </a:cubicBezTo>
                  <a:cubicBezTo>
                    <a:pt x="2643" y="3430"/>
                    <a:pt x="3430" y="2675"/>
                    <a:pt x="3430" y="1731"/>
                  </a:cubicBezTo>
                  <a:cubicBezTo>
                    <a:pt x="3430" y="787"/>
                    <a:pt x="2643" y="1"/>
                    <a:pt x="16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52"/>
            <p:cNvSpPr/>
            <p:nvPr/>
          </p:nvSpPr>
          <p:spPr>
            <a:xfrm>
              <a:off x="4225300" y="341990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52"/>
            <p:cNvSpPr/>
            <p:nvPr/>
          </p:nvSpPr>
          <p:spPr>
            <a:xfrm>
              <a:off x="3627475" y="281345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31" y="3430"/>
                  </a:cubicBezTo>
                  <a:cubicBezTo>
                    <a:pt x="2675" y="3430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52"/>
            <p:cNvSpPr/>
            <p:nvPr/>
          </p:nvSpPr>
          <p:spPr>
            <a:xfrm>
              <a:off x="3734450" y="30840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00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1" y="2675"/>
                    <a:pt x="3431" y="1700"/>
                  </a:cubicBezTo>
                  <a:cubicBezTo>
                    <a:pt x="3431" y="756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60" name="Google Shape;2460;p53"/>
          <p:cNvGrpSpPr/>
          <p:nvPr/>
        </p:nvGrpSpPr>
        <p:grpSpPr>
          <a:xfrm>
            <a:off x="26" y="-294805"/>
            <a:ext cx="9143984" cy="6027911"/>
            <a:chOff x="26" y="-294805"/>
            <a:chExt cx="9143984" cy="6027911"/>
          </a:xfrm>
        </p:grpSpPr>
        <p:sp>
          <p:nvSpPr>
            <p:cNvPr id="2461" name="Google Shape;2461;p53"/>
            <p:cNvSpPr/>
            <p:nvPr/>
          </p:nvSpPr>
          <p:spPr>
            <a:xfrm>
              <a:off x="470966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62" name="Google Shape;2462;p53"/>
            <p:cNvGrpSpPr/>
            <p:nvPr/>
          </p:nvGrpSpPr>
          <p:grpSpPr>
            <a:xfrm>
              <a:off x="783924" y="4009249"/>
              <a:ext cx="4360695" cy="1723858"/>
              <a:chOff x="791415" y="4009249"/>
              <a:chExt cx="4360695" cy="1723858"/>
            </a:xfrm>
          </p:grpSpPr>
          <p:sp>
            <p:nvSpPr>
              <p:cNvPr id="2463" name="Google Shape;2463;p53"/>
              <p:cNvSpPr/>
              <p:nvPr/>
            </p:nvSpPr>
            <p:spPr>
              <a:xfrm>
                <a:off x="791415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4" name="Google Shape;2464;p53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5" name="Google Shape;2465;p53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6" name="Google Shape;2466;p53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67" name="Google Shape;2467;p53"/>
            <p:cNvSpPr/>
            <p:nvPr/>
          </p:nvSpPr>
          <p:spPr>
            <a:xfrm>
              <a:off x="26" y="8"/>
              <a:ext cx="2422993" cy="2974946"/>
            </a:xfrm>
            <a:custGeom>
              <a:avLst/>
              <a:gdLst/>
              <a:ahLst/>
              <a:cxnLst/>
              <a:rect l="l" t="t" r="r" b="b"/>
              <a:pathLst>
                <a:path w="55018" h="67551" extrusionOk="0">
                  <a:moveTo>
                    <a:pt x="44102" y="0"/>
                  </a:moveTo>
                  <a:lnTo>
                    <a:pt x="0" y="54164"/>
                  </a:lnTo>
                  <a:lnTo>
                    <a:pt x="0" y="67550"/>
                  </a:lnTo>
                  <a:lnTo>
                    <a:pt x="5501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53"/>
            <p:cNvSpPr/>
            <p:nvPr/>
          </p:nvSpPr>
          <p:spPr>
            <a:xfrm>
              <a:off x="26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53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53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53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53"/>
            <p:cNvSpPr/>
            <p:nvPr/>
          </p:nvSpPr>
          <p:spPr>
            <a:xfrm>
              <a:off x="305653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53"/>
            <p:cNvSpPr/>
            <p:nvPr/>
          </p:nvSpPr>
          <p:spPr>
            <a:xfrm>
              <a:off x="4055689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53"/>
            <p:cNvSpPr/>
            <p:nvPr/>
          </p:nvSpPr>
          <p:spPr>
            <a:xfrm>
              <a:off x="505028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53"/>
            <p:cNvSpPr/>
            <p:nvPr/>
          </p:nvSpPr>
          <p:spPr>
            <a:xfrm>
              <a:off x="6008337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53"/>
            <p:cNvSpPr/>
            <p:nvPr/>
          </p:nvSpPr>
          <p:spPr>
            <a:xfrm>
              <a:off x="203744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53"/>
            <p:cNvSpPr/>
            <p:nvPr/>
          </p:nvSpPr>
          <p:spPr>
            <a:xfrm>
              <a:off x="26" y="2502977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7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53"/>
            <p:cNvSpPr/>
            <p:nvPr/>
          </p:nvSpPr>
          <p:spPr>
            <a:xfrm>
              <a:off x="7773661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53"/>
            <p:cNvSpPr/>
            <p:nvPr/>
          </p:nvSpPr>
          <p:spPr>
            <a:xfrm>
              <a:off x="5735490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80" name="Google Shape;2480;p53"/>
          <p:cNvSpPr txBox="1">
            <a:spLocks noGrp="1"/>
          </p:cNvSpPr>
          <p:nvPr>
            <p:ph type="title" hasCustomPrompt="1"/>
          </p:nvPr>
        </p:nvSpPr>
        <p:spPr>
          <a:xfrm>
            <a:off x="2204850" y="1587476"/>
            <a:ext cx="4734300" cy="125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481" name="Google Shape;2481;p53"/>
          <p:cNvSpPr txBox="1">
            <a:spLocks noGrp="1"/>
          </p:cNvSpPr>
          <p:nvPr>
            <p:ph type="subTitle" idx="1"/>
          </p:nvPr>
        </p:nvSpPr>
        <p:spPr>
          <a:xfrm flipH="1">
            <a:off x="2633250" y="2892325"/>
            <a:ext cx="3877500" cy="67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>
            <a:endParaRPr/>
          </a:p>
        </p:txBody>
      </p:sp>
      <p:grpSp>
        <p:nvGrpSpPr>
          <p:cNvPr id="2482" name="Google Shape;2482;p53"/>
          <p:cNvGrpSpPr/>
          <p:nvPr/>
        </p:nvGrpSpPr>
        <p:grpSpPr>
          <a:xfrm>
            <a:off x="-915828" y="2140786"/>
            <a:ext cx="10975656" cy="3469432"/>
            <a:chOff x="-915828" y="2140786"/>
            <a:chExt cx="10975656" cy="3469432"/>
          </a:xfrm>
        </p:grpSpPr>
        <p:grpSp>
          <p:nvGrpSpPr>
            <p:cNvPr id="2483" name="Google Shape;2483;p53"/>
            <p:cNvGrpSpPr/>
            <p:nvPr/>
          </p:nvGrpSpPr>
          <p:grpSpPr>
            <a:xfrm rot="2302834" flipH="1">
              <a:off x="8109974" y="2015586"/>
              <a:ext cx="891377" cy="3719832"/>
              <a:chOff x="3615675" y="367825"/>
              <a:chExt cx="808650" cy="3374600"/>
            </a:xfrm>
          </p:grpSpPr>
          <p:sp>
            <p:nvSpPr>
              <p:cNvPr id="2484" name="Google Shape;2484;p53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5" name="Google Shape;2485;p53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6" name="Google Shape;2486;p53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7" name="Google Shape;2487;p53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8" name="Google Shape;2488;p53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9" name="Google Shape;2489;p53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0" name="Google Shape;2490;p53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1" name="Google Shape;2491;p53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2" name="Google Shape;2492;p53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3" name="Google Shape;2493;p53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4" name="Google Shape;2494;p53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5" name="Google Shape;2495;p53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6" name="Google Shape;2496;p53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7" name="Google Shape;2497;p53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8" name="Google Shape;2498;p53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9" name="Google Shape;2499;p53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0" name="Google Shape;2500;p53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" name="Google Shape;2501;p53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2" name="Google Shape;2502;p53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3" name="Google Shape;2503;p53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" name="Google Shape;2504;p53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5" name="Google Shape;2505;p53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6" name="Google Shape;2506;p53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7" name="Google Shape;2507;p53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8" name="Google Shape;2508;p53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9" name="Google Shape;2509;p53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0" name="Google Shape;2510;p53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1" name="Google Shape;2511;p53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2" name="Google Shape;2512;p53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3" name="Google Shape;2513;p53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4" name="Google Shape;2514;p53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15" name="Google Shape;2515;p53"/>
            <p:cNvGrpSpPr/>
            <p:nvPr/>
          </p:nvGrpSpPr>
          <p:grpSpPr>
            <a:xfrm rot="-2302834">
              <a:off x="142649" y="2015586"/>
              <a:ext cx="891377" cy="3719832"/>
              <a:chOff x="3615675" y="367825"/>
              <a:chExt cx="808650" cy="3374600"/>
            </a:xfrm>
          </p:grpSpPr>
          <p:sp>
            <p:nvSpPr>
              <p:cNvPr id="2516" name="Google Shape;2516;p53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7" name="Google Shape;2517;p53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8" name="Google Shape;2518;p53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9" name="Google Shape;2519;p53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0" name="Google Shape;2520;p53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1" name="Google Shape;2521;p53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2" name="Google Shape;2522;p53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3" name="Google Shape;2523;p53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4" name="Google Shape;2524;p53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5" name="Google Shape;2525;p53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6" name="Google Shape;2526;p53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7" name="Google Shape;2527;p53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8" name="Google Shape;2528;p53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9" name="Google Shape;2529;p53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0" name="Google Shape;2530;p53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1" name="Google Shape;2531;p53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2" name="Google Shape;2532;p53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3" name="Google Shape;2533;p53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4" name="Google Shape;2534;p53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5" name="Google Shape;2535;p53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6" name="Google Shape;2536;p53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7" name="Google Shape;2537;p53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8" name="Google Shape;2538;p53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9" name="Google Shape;2539;p53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0" name="Google Shape;2540;p53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1" name="Google Shape;2541;p53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2" name="Google Shape;2542;p53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3" name="Google Shape;2543;p53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4" name="Google Shape;2544;p53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5" name="Google Shape;2545;p53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6" name="Google Shape;2546;p53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5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26_1">
    <p:spTree>
      <p:nvGrpSpPr>
        <p:cNvPr id="1" name="Shape 2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9" name="Google Shape;2549;p55"/>
          <p:cNvSpPr txBox="1">
            <a:spLocks noGrp="1"/>
          </p:cNvSpPr>
          <p:nvPr>
            <p:ph type="title" hasCustomPrompt="1"/>
          </p:nvPr>
        </p:nvSpPr>
        <p:spPr>
          <a:xfrm>
            <a:off x="722239" y="1590236"/>
            <a:ext cx="11634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50" name="Google Shape;2550;p55"/>
          <p:cNvSpPr txBox="1">
            <a:spLocks noGrp="1"/>
          </p:cNvSpPr>
          <p:nvPr>
            <p:ph type="subTitle" idx="1"/>
          </p:nvPr>
        </p:nvSpPr>
        <p:spPr>
          <a:xfrm>
            <a:off x="1876266" y="1572070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2551" name="Google Shape;2551;p55"/>
          <p:cNvSpPr txBox="1">
            <a:spLocks noGrp="1"/>
          </p:cNvSpPr>
          <p:nvPr>
            <p:ph type="subTitle" idx="2"/>
          </p:nvPr>
        </p:nvSpPr>
        <p:spPr>
          <a:xfrm>
            <a:off x="1876266" y="1910488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9pPr>
          </a:lstStyle>
          <a:p>
            <a:endParaRPr/>
          </a:p>
        </p:txBody>
      </p:sp>
      <p:sp>
        <p:nvSpPr>
          <p:cNvPr id="2552" name="Google Shape;2552;p55"/>
          <p:cNvSpPr txBox="1">
            <a:spLocks noGrp="1"/>
          </p:cNvSpPr>
          <p:nvPr>
            <p:ph type="title" idx="3" hasCustomPrompt="1"/>
          </p:nvPr>
        </p:nvSpPr>
        <p:spPr>
          <a:xfrm>
            <a:off x="722239" y="3117061"/>
            <a:ext cx="11634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53" name="Google Shape;2553;p55"/>
          <p:cNvSpPr txBox="1">
            <a:spLocks noGrp="1"/>
          </p:cNvSpPr>
          <p:nvPr>
            <p:ph type="subTitle" idx="4"/>
          </p:nvPr>
        </p:nvSpPr>
        <p:spPr>
          <a:xfrm>
            <a:off x="1876266" y="3098892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2554" name="Google Shape;2554;p55"/>
          <p:cNvSpPr txBox="1">
            <a:spLocks noGrp="1"/>
          </p:cNvSpPr>
          <p:nvPr>
            <p:ph type="subTitle" idx="5"/>
          </p:nvPr>
        </p:nvSpPr>
        <p:spPr>
          <a:xfrm>
            <a:off x="1876266" y="3437310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9pPr>
          </a:lstStyle>
          <a:p>
            <a:endParaRPr/>
          </a:p>
        </p:txBody>
      </p:sp>
      <p:sp>
        <p:nvSpPr>
          <p:cNvPr id="2555" name="Google Shape;2555;p55"/>
          <p:cNvSpPr txBox="1">
            <a:spLocks noGrp="1"/>
          </p:cNvSpPr>
          <p:nvPr>
            <p:ph type="title" idx="6" hasCustomPrompt="1"/>
          </p:nvPr>
        </p:nvSpPr>
        <p:spPr>
          <a:xfrm>
            <a:off x="4626276" y="1590236"/>
            <a:ext cx="11634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56" name="Google Shape;2556;p55"/>
          <p:cNvSpPr txBox="1">
            <a:spLocks noGrp="1"/>
          </p:cNvSpPr>
          <p:nvPr>
            <p:ph type="subTitle" idx="7"/>
          </p:nvPr>
        </p:nvSpPr>
        <p:spPr>
          <a:xfrm>
            <a:off x="5780261" y="1572075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2557" name="Google Shape;2557;p55"/>
          <p:cNvSpPr txBox="1">
            <a:spLocks noGrp="1"/>
          </p:cNvSpPr>
          <p:nvPr>
            <p:ph type="subTitle" idx="8"/>
          </p:nvPr>
        </p:nvSpPr>
        <p:spPr>
          <a:xfrm>
            <a:off x="5780261" y="1910488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9pPr>
          </a:lstStyle>
          <a:p>
            <a:endParaRPr/>
          </a:p>
        </p:txBody>
      </p:sp>
      <p:sp>
        <p:nvSpPr>
          <p:cNvPr id="2558" name="Google Shape;2558;p55"/>
          <p:cNvSpPr txBox="1">
            <a:spLocks noGrp="1"/>
          </p:cNvSpPr>
          <p:nvPr>
            <p:ph type="title" idx="9" hasCustomPrompt="1"/>
          </p:nvPr>
        </p:nvSpPr>
        <p:spPr>
          <a:xfrm>
            <a:off x="4626277" y="3117089"/>
            <a:ext cx="11634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59" name="Google Shape;2559;p55"/>
          <p:cNvSpPr txBox="1">
            <a:spLocks noGrp="1"/>
          </p:cNvSpPr>
          <p:nvPr>
            <p:ph type="subTitle" idx="13"/>
          </p:nvPr>
        </p:nvSpPr>
        <p:spPr>
          <a:xfrm>
            <a:off x="5780261" y="3098892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2560" name="Google Shape;2560;p55"/>
          <p:cNvSpPr txBox="1">
            <a:spLocks noGrp="1"/>
          </p:cNvSpPr>
          <p:nvPr>
            <p:ph type="subTitle" idx="14"/>
          </p:nvPr>
        </p:nvSpPr>
        <p:spPr>
          <a:xfrm>
            <a:off x="5780261" y="3437323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9pPr>
          </a:lstStyle>
          <a:p>
            <a:endParaRPr/>
          </a:p>
        </p:txBody>
      </p:sp>
      <p:sp>
        <p:nvSpPr>
          <p:cNvPr id="2561" name="Google Shape;2561;p55"/>
          <p:cNvSpPr txBox="1">
            <a:spLocks noGrp="1"/>
          </p:cNvSpPr>
          <p:nvPr>
            <p:ph type="title" idx="15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grpSp>
        <p:nvGrpSpPr>
          <p:cNvPr id="2562" name="Google Shape;2562;p55"/>
          <p:cNvGrpSpPr/>
          <p:nvPr/>
        </p:nvGrpSpPr>
        <p:grpSpPr>
          <a:xfrm>
            <a:off x="-681552" y="-905197"/>
            <a:ext cx="10429037" cy="7134068"/>
            <a:chOff x="-681552" y="-905197"/>
            <a:chExt cx="10429037" cy="7134068"/>
          </a:xfrm>
        </p:grpSpPr>
        <p:grpSp>
          <p:nvGrpSpPr>
            <p:cNvPr id="2563" name="Google Shape;2563;p55"/>
            <p:cNvGrpSpPr/>
            <p:nvPr/>
          </p:nvGrpSpPr>
          <p:grpSpPr>
            <a:xfrm rot="-1800138">
              <a:off x="8300273" y="-926851"/>
              <a:ext cx="732263" cy="3055826"/>
              <a:chOff x="3615675" y="367825"/>
              <a:chExt cx="808650" cy="3374600"/>
            </a:xfrm>
          </p:grpSpPr>
          <p:sp>
            <p:nvSpPr>
              <p:cNvPr id="2564" name="Google Shape;2564;p55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5" name="Google Shape;2565;p55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6" name="Google Shape;2566;p55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7" name="Google Shape;2567;p55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8" name="Google Shape;2568;p55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9" name="Google Shape;2569;p55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0" name="Google Shape;2570;p55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1" name="Google Shape;2571;p55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2" name="Google Shape;2572;p55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3" name="Google Shape;2573;p55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4" name="Google Shape;2574;p55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5" name="Google Shape;2575;p55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6" name="Google Shape;2576;p55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7" name="Google Shape;2577;p55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8" name="Google Shape;2578;p55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9" name="Google Shape;2579;p55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0" name="Google Shape;2580;p55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1" name="Google Shape;2581;p55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2" name="Google Shape;2582;p55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3" name="Google Shape;2583;p55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4" name="Google Shape;2584;p55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5" name="Google Shape;2585;p55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6" name="Google Shape;2586;p55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7" name="Google Shape;2587;p55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8" name="Google Shape;2588;p55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9" name="Google Shape;2589;p55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0" name="Google Shape;2590;p55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1" name="Google Shape;2591;p55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2" name="Google Shape;2592;p55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3" name="Google Shape;2593;p55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4" name="Google Shape;2594;p55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95" name="Google Shape;2595;p55"/>
            <p:cNvGrpSpPr/>
            <p:nvPr/>
          </p:nvGrpSpPr>
          <p:grpSpPr>
            <a:xfrm rot="-1800138">
              <a:off x="33398" y="3194699"/>
              <a:ext cx="732263" cy="3055826"/>
              <a:chOff x="3615675" y="367825"/>
              <a:chExt cx="808650" cy="3374600"/>
            </a:xfrm>
          </p:grpSpPr>
          <p:sp>
            <p:nvSpPr>
              <p:cNvPr id="2596" name="Google Shape;2596;p55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7" name="Google Shape;2597;p55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8" name="Google Shape;2598;p55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9" name="Google Shape;2599;p55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0" name="Google Shape;2600;p55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1" name="Google Shape;2601;p55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2" name="Google Shape;2602;p55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3" name="Google Shape;2603;p55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4" name="Google Shape;2604;p55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5" name="Google Shape;2605;p55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6" name="Google Shape;2606;p55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7" name="Google Shape;2607;p55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8" name="Google Shape;2608;p55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9" name="Google Shape;2609;p55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0" name="Google Shape;2610;p55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1" name="Google Shape;2611;p55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2" name="Google Shape;2612;p55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3" name="Google Shape;2613;p55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4" name="Google Shape;2614;p55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5" name="Google Shape;2615;p55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6" name="Google Shape;2616;p55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7" name="Google Shape;2617;p55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8" name="Google Shape;2618;p55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9" name="Google Shape;2619;p55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0" name="Google Shape;2620;p55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1" name="Google Shape;2621;p55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2" name="Google Shape;2622;p55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3" name="Google Shape;2623;p55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4" name="Google Shape;2624;p55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5" name="Google Shape;2625;p55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6" name="Google Shape;2626;p55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627" name="Google Shape;2627;p55"/>
          <p:cNvGrpSpPr/>
          <p:nvPr/>
        </p:nvGrpSpPr>
        <p:grpSpPr>
          <a:xfrm>
            <a:off x="783924" y="-294805"/>
            <a:ext cx="8352595" cy="6027911"/>
            <a:chOff x="791415" y="-294805"/>
            <a:chExt cx="8352595" cy="6027911"/>
          </a:xfrm>
        </p:grpSpPr>
        <p:grpSp>
          <p:nvGrpSpPr>
            <p:cNvPr id="2628" name="Google Shape;2628;p55"/>
            <p:cNvGrpSpPr/>
            <p:nvPr/>
          </p:nvGrpSpPr>
          <p:grpSpPr>
            <a:xfrm>
              <a:off x="7011514" y="-294805"/>
              <a:ext cx="2132496" cy="5438332"/>
              <a:chOff x="7011514" y="-294805"/>
              <a:chExt cx="2132496" cy="5438332"/>
            </a:xfrm>
          </p:grpSpPr>
          <p:sp>
            <p:nvSpPr>
              <p:cNvPr id="2629" name="Google Shape;2629;p55"/>
              <p:cNvSpPr/>
              <p:nvPr/>
            </p:nvSpPr>
            <p:spPr>
              <a:xfrm>
                <a:off x="7773661" y="3460451"/>
                <a:ext cx="1370349" cy="1683077"/>
              </a:xfrm>
              <a:custGeom>
                <a:avLst/>
                <a:gdLst/>
                <a:ahLst/>
                <a:cxnLst/>
                <a:rect l="l" t="t" r="r" b="b"/>
                <a:pathLst>
                  <a:path w="31116" h="38217" extrusionOk="0">
                    <a:moveTo>
                      <a:pt x="31115" y="1"/>
                    </a:moveTo>
                    <a:lnTo>
                      <a:pt x="1" y="38217"/>
                    </a:lnTo>
                    <a:lnTo>
                      <a:pt x="10899" y="38217"/>
                    </a:lnTo>
                    <a:lnTo>
                      <a:pt x="31115" y="13405"/>
                    </a:lnTo>
                    <a:lnTo>
                      <a:pt x="311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0" name="Google Shape;2630;p55"/>
              <p:cNvSpPr/>
              <p:nvPr/>
            </p:nvSpPr>
            <p:spPr>
              <a:xfrm>
                <a:off x="7011514" y="8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8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1" name="Google Shape;2631;p55"/>
              <p:cNvSpPr/>
              <p:nvPr/>
            </p:nvSpPr>
            <p:spPr>
              <a:xfrm>
                <a:off x="7773661" y="-294805"/>
                <a:ext cx="1370349" cy="1683077"/>
              </a:xfrm>
              <a:custGeom>
                <a:avLst/>
                <a:gdLst/>
                <a:ahLst/>
                <a:cxnLst/>
                <a:rect l="l" t="t" r="r" b="b"/>
                <a:pathLst>
                  <a:path w="31116" h="38217" extrusionOk="0">
                    <a:moveTo>
                      <a:pt x="31115" y="1"/>
                    </a:moveTo>
                    <a:lnTo>
                      <a:pt x="1" y="38217"/>
                    </a:lnTo>
                    <a:lnTo>
                      <a:pt x="10899" y="38217"/>
                    </a:lnTo>
                    <a:lnTo>
                      <a:pt x="31115" y="13405"/>
                    </a:lnTo>
                    <a:lnTo>
                      <a:pt x="311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2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32" name="Google Shape;2632;p55"/>
            <p:cNvSpPr/>
            <p:nvPr/>
          </p:nvSpPr>
          <p:spPr>
            <a:xfrm>
              <a:off x="6754575" y="2209363"/>
              <a:ext cx="2389434" cy="2934165"/>
            </a:xfrm>
            <a:custGeom>
              <a:avLst/>
              <a:gdLst/>
              <a:ahLst/>
              <a:cxnLst/>
              <a:rect l="l" t="t" r="r" b="b"/>
              <a:pathLst>
                <a:path w="54256" h="66625" extrusionOk="0">
                  <a:moveTo>
                    <a:pt x="54255" y="1"/>
                  </a:moveTo>
                  <a:lnTo>
                    <a:pt x="0" y="66625"/>
                  </a:lnTo>
                  <a:lnTo>
                    <a:pt x="10917" y="66625"/>
                  </a:lnTo>
                  <a:lnTo>
                    <a:pt x="54255" y="13387"/>
                  </a:lnTo>
                  <a:lnTo>
                    <a:pt x="5425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29000">
                  <a:srgbClr val="87D2E4">
                    <a:alpha val="0"/>
                  </a:srgbClr>
                </a:gs>
                <a:gs pos="75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55"/>
            <p:cNvSpPr/>
            <p:nvPr/>
          </p:nvSpPr>
          <p:spPr>
            <a:xfrm>
              <a:off x="5735490" y="957482"/>
              <a:ext cx="3408520" cy="4186046"/>
            </a:xfrm>
            <a:custGeom>
              <a:avLst/>
              <a:gdLst/>
              <a:ahLst/>
              <a:cxnLst/>
              <a:rect l="l" t="t" r="r" b="b"/>
              <a:pathLst>
                <a:path w="77396" h="95051" extrusionOk="0">
                  <a:moveTo>
                    <a:pt x="77395" y="1"/>
                  </a:moveTo>
                  <a:lnTo>
                    <a:pt x="0" y="95051"/>
                  </a:lnTo>
                  <a:lnTo>
                    <a:pt x="10916" y="95051"/>
                  </a:lnTo>
                  <a:lnTo>
                    <a:pt x="77395" y="13406"/>
                  </a:lnTo>
                  <a:lnTo>
                    <a:pt x="7739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29000">
                  <a:srgbClr val="87D2E4">
                    <a:alpha val="0"/>
                  </a:srgbClr>
                </a:gs>
                <a:gs pos="75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55"/>
            <p:cNvSpPr/>
            <p:nvPr/>
          </p:nvSpPr>
          <p:spPr>
            <a:xfrm>
              <a:off x="4717153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35" name="Google Shape;2635;p55"/>
            <p:cNvGrpSpPr/>
            <p:nvPr/>
          </p:nvGrpSpPr>
          <p:grpSpPr>
            <a:xfrm>
              <a:off x="791415" y="4009249"/>
              <a:ext cx="4360695" cy="1723858"/>
              <a:chOff x="791415" y="4009249"/>
              <a:chExt cx="4360695" cy="1723858"/>
            </a:xfrm>
          </p:grpSpPr>
          <p:sp>
            <p:nvSpPr>
              <p:cNvPr id="2636" name="Google Shape;2636;p55"/>
              <p:cNvSpPr/>
              <p:nvPr/>
            </p:nvSpPr>
            <p:spPr>
              <a:xfrm>
                <a:off x="791415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7" name="Google Shape;2637;p55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8" name="Google Shape;2638;p55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9" name="Google Shape;2639;p55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8">
    <p:spTree>
      <p:nvGrpSpPr>
        <p:cNvPr id="1" name="Shape 2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1" name="Google Shape;2641;p56"/>
          <p:cNvSpPr txBox="1">
            <a:spLocks noGrp="1"/>
          </p:cNvSpPr>
          <p:nvPr>
            <p:ph type="title"/>
          </p:nvPr>
        </p:nvSpPr>
        <p:spPr>
          <a:xfrm>
            <a:off x="1113375" y="3318225"/>
            <a:ext cx="37107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000"/>
            </a:lvl9pPr>
          </a:lstStyle>
          <a:p>
            <a:endParaRPr/>
          </a:p>
        </p:txBody>
      </p:sp>
      <p:sp>
        <p:nvSpPr>
          <p:cNvPr id="2642" name="Google Shape;2642;p56"/>
          <p:cNvSpPr txBox="1">
            <a:spLocks noGrp="1"/>
          </p:cNvSpPr>
          <p:nvPr>
            <p:ph type="subTitle" idx="1"/>
          </p:nvPr>
        </p:nvSpPr>
        <p:spPr>
          <a:xfrm>
            <a:off x="1113375" y="1420475"/>
            <a:ext cx="3710700" cy="18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>
            <a:endParaRPr/>
          </a:p>
        </p:txBody>
      </p:sp>
      <p:grpSp>
        <p:nvGrpSpPr>
          <p:cNvPr id="2643" name="Google Shape;2643;p56"/>
          <p:cNvGrpSpPr/>
          <p:nvPr/>
        </p:nvGrpSpPr>
        <p:grpSpPr>
          <a:xfrm>
            <a:off x="26" y="-294805"/>
            <a:ext cx="9143984" cy="6027911"/>
            <a:chOff x="26" y="-294805"/>
            <a:chExt cx="9143984" cy="6027911"/>
          </a:xfrm>
        </p:grpSpPr>
        <p:sp>
          <p:nvSpPr>
            <p:cNvPr id="2644" name="Google Shape;2644;p56"/>
            <p:cNvSpPr/>
            <p:nvPr/>
          </p:nvSpPr>
          <p:spPr>
            <a:xfrm>
              <a:off x="470966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45" name="Google Shape;2645;p56"/>
            <p:cNvGrpSpPr/>
            <p:nvPr/>
          </p:nvGrpSpPr>
          <p:grpSpPr>
            <a:xfrm>
              <a:off x="783924" y="4009249"/>
              <a:ext cx="4360695" cy="1723858"/>
              <a:chOff x="791415" y="4009249"/>
              <a:chExt cx="4360695" cy="1723858"/>
            </a:xfrm>
          </p:grpSpPr>
          <p:sp>
            <p:nvSpPr>
              <p:cNvPr id="2646" name="Google Shape;2646;p56"/>
              <p:cNvSpPr/>
              <p:nvPr/>
            </p:nvSpPr>
            <p:spPr>
              <a:xfrm>
                <a:off x="791415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7" name="Google Shape;2647;p56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8" name="Google Shape;2648;p56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9" name="Google Shape;2649;p56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50" name="Google Shape;2650;p56"/>
            <p:cNvSpPr/>
            <p:nvPr/>
          </p:nvSpPr>
          <p:spPr>
            <a:xfrm>
              <a:off x="26" y="8"/>
              <a:ext cx="2422993" cy="2974946"/>
            </a:xfrm>
            <a:custGeom>
              <a:avLst/>
              <a:gdLst/>
              <a:ahLst/>
              <a:cxnLst/>
              <a:rect l="l" t="t" r="r" b="b"/>
              <a:pathLst>
                <a:path w="55018" h="67551" extrusionOk="0">
                  <a:moveTo>
                    <a:pt x="44102" y="0"/>
                  </a:moveTo>
                  <a:lnTo>
                    <a:pt x="0" y="54164"/>
                  </a:lnTo>
                  <a:lnTo>
                    <a:pt x="0" y="67550"/>
                  </a:lnTo>
                  <a:lnTo>
                    <a:pt x="5501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29000">
                  <a:srgbClr val="87D2E4">
                    <a:alpha val="0"/>
                  </a:srgbClr>
                </a:gs>
                <a:gs pos="75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56"/>
            <p:cNvSpPr/>
            <p:nvPr/>
          </p:nvSpPr>
          <p:spPr>
            <a:xfrm>
              <a:off x="26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56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56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56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56"/>
            <p:cNvSpPr/>
            <p:nvPr/>
          </p:nvSpPr>
          <p:spPr>
            <a:xfrm>
              <a:off x="305653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56"/>
            <p:cNvSpPr/>
            <p:nvPr/>
          </p:nvSpPr>
          <p:spPr>
            <a:xfrm>
              <a:off x="4055689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56"/>
            <p:cNvSpPr/>
            <p:nvPr/>
          </p:nvSpPr>
          <p:spPr>
            <a:xfrm>
              <a:off x="505028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56"/>
            <p:cNvSpPr/>
            <p:nvPr/>
          </p:nvSpPr>
          <p:spPr>
            <a:xfrm>
              <a:off x="6008337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56"/>
            <p:cNvSpPr/>
            <p:nvPr/>
          </p:nvSpPr>
          <p:spPr>
            <a:xfrm>
              <a:off x="7773661" y="3460451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56"/>
            <p:cNvSpPr/>
            <p:nvPr/>
          </p:nvSpPr>
          <p:spPr>
            <a:xfrm>
              <a:off x="6754575" y="2209363"/>
              <a:ext cx="2389434" cy="2934165"/>
            </a:xfrm>
            <a:custGeom>
              <a:avLst/>
              <a:gdLst/>
              <a:ahLst/>
              <a:cxnLst/>
              <a:rect l="l" t="t" r="r" b="b"/>
              <a:pathLst>
                <a:path w="54256" h="66625" extrusionOk="0">
                  <a:moveTo>
                    <a:pt x="54255" y="1"/>
                  </a:moveTo>
                  <a:lnTo>
                    <a:pt x="0" y="66625"/>
                  </a:lnTo>
                  <a:lnTo>
                    <a:pt x="10917" y="66625"/>
                  </a:lnTo>
                  <a:lnTo>
                    <a:pt x="54255" y="13387"/>
                  </a:lnTo>
                  <a:lnTo>
                    <a:pt x="5425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56"/>
            <p:cNvSpPr/>
            <p:nvPr/>
          </p:nvSpPr>
          <p:spPr>
            <a:xfrm>
              <a:off x="203744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56"/>
            <p:cNvSpPr/>
            <p:nvPr/>
          </p:nvSpPr>
          <p:spPr>
            <a:xfrm>
              <a:off x="26" y="2502977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7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56"/>
            <p:cNvSpPr/>
            <p:nvPr/>
          </p:nvSpPr>
          <p:spPr>
            <a:xfrm>
              <a:off x="7773661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56"/>
            <p:cNvSpPr/>
            <p:nvPr/>
          </p:nvSpPr>
          <p:spPr>
            <a:xfrm>
              <a:off x="5735490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23">
    <p:spTree>
      <p:nvGrpSpPr>
        <p:cNvPr id="1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66" name="Google Shape;2666;p57"/>
          <p:cNvGrpSpPr/>
          <p:nvPr/>
        </p:nvGrpSpPr>
        <p:grpSpPr>
          <a:xfrm>
            <a:off x="-681552" y="-905197"/>
            <a:ext cx="10429037" cy="7134068"/>
            <a:chOff x="-681552" y="-905197"/>
            <a:chExt cx="10429037" cy="7134068"/>
          </a:xfrm>
        </p:grpSpPr>
        <p:grpSp>
          <p:nvGrpSpPr>
            <p:cNvPr id="2667" name="Google Shape;2667;p57"/>
            <p:cNvGrpSpPr/>
            <p:nvPr/>
          </p:nvGrpSpPr>
          <p:grpSpPr>
            <a:xfrm rot="-1800138">
              <a:off x="8300273" y="-926851"/>
              <a:ext cx="732263" cy="3055826"/>
              <a:chOff x="3615675" y="367825"/>
              <a:chExt cx="808650" cy="3374600"/>
            </a:xfrm>
          </p:grpSpPr>
          <p:sp>
            <p:nvSpPr>
              <p:cNvPr id="2668" name="Google Shape;2668;p57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9" name="Google Shape;2669;p57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0" name="Google Shape;2670;p57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1" name="Google Shape;2671;p57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2" name="Google Shape;2672;p57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3" name="Google Shape;2673;p57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4" name="Google Shape;2674;p57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5" name="Google Shape;2675;p57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6" name="Google Shape;2676;p57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7" name="Google Shape;2677;p57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8" name="Google Shape;2678;p57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9" name="Google Shape;2679;p57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0" name="Google Shape;2680;p57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1" name="Google Shape;2681;p57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2" name="Google Shape;2682;p57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3" name="Google Shape;2683;p57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4" name="Google Shape;2684;p57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5" name="Google Shape;2685;p57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6" name="Google Shape;2686;p57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7" name="Google Shape;2687;p57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8" name="Google Shape;2688;p57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9" name="Google Shape;2689;p57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0" name="Google Shape;2690;p57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1" name="Google Shape;2691;p57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2" name="Google Shape;2692;p57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3" name="Google Shape;2693;p57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4" name="Google Shape;2694;p57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5" name="Google Shape;2695;p57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6" name="Google Shape;2696;p57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7" name="Google Shape;2697;p57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8" name="Google Shape;2698;p57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99" name="Google Shape;2699;p57"/>
            <p:cNvGrpSpPr/>
            <p:nvPr/>
          </p:nvGrpSpPr>
          <p:grpSpPr>
            <a:xfrm rot="-1800138">
              <a:off x="33398" y="3194699"/>
              <a:ext cx="732263" cy="3055826"/>
              <a:chOff x="3615675" y="367825"/>
              <a:chExt cx="808650" cy="3374600"/>
            </a:xfrm>
          </p:grpSpPr>
          <p:sp>
            <p:nvSpPr>
              <p:cNvPr id="2700" name="Google Shape;2700;p57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1" name="Google Shape;2701;p57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2" name="Google Shape;2702;p57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3" name="Google Shape;2703;p57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4" name="Google Shape;2704;p57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5" name="Google Shape;2705;p57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6" name="Google Shape;2706;p57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7" name="Google Shape;2707;p57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8" name="Google Shape;2708;p57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9" name="Google Shape;2709;p57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0" name="Google Shape;2710;p57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1" name="Google Shape;2711;p57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2" name="Google Shape;2712;p57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3" name="Google Shape;2713;p57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4" name="Google Shape;2714;p57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5" name="Google Shape;2715;p57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6" name="Google Shape;2716;p57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7" name="Google Shape;2717;p57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8" name="Google Shape;2718;p57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9" name="Google Shape;2719;p57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0" name="Google Shape;2720;p57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1" name="Google Shape;2721;p57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2" name="Google Shape;2722;p57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3" name="Google Shape;2723;p57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4" name="Google Shape;2724;p57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5" name="Google Shape;2725;p57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6" name="Google Shape;2726;p57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7" name="Google Shape;2727;p57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8" name="Google Shape;2728;p57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9" name="Google Shape;2729;p57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0" name="Google Shape;2730;p57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731" name="Google Shape;2731;p57"/>
          <p:cNvGrpSpPr/>
          <p:nvPr/>
        </p:nvGrpSpPr>
        <p:grpSpPr>
          <a:xfrm>
            <a:off x="783924" y="-294805"/>
            <a:ext cx="8352595" cy="6027911"/>
            <a:chOff x="791415" y="-294805"/>
            <a:chExt cx="8352595" cy="6027911"/>
          </a:xfrm>
        </p:grpSpPr>
        <p:grpSp>
          <p:nvGrpSpPr>
            <p:cNvPr id="2732" name="Google Shape;2732;p57"/>
            <p:cNvGrpSpPr/>
            <p:nvPr/>
          </p:nvGrpSpPr>
          <p:grpSpPr>
            <a:xfrm>
              <a:off x="7011514" y="-294805"/>
              <a:ext cx="2132496" cy="5438332"/>
              <a:chOff x="7011514" y="-294805"/>
              <a:chExt cx="2132496" cy="5438332"/>
            </a:xfrm>
          </p:grpSpPr>
          <p:sp>
            <p:nvSpPr>
              <p:cNvPr id="2733" name="Google Shape;2733;p57"/>
              <p:cNvSpPr/>
              <p:nvPr/>
            </p:nvSpPr>
            <p:spPr>
              <a:xfrm>
                <a:off x="7773661" y="3460451"/>
                <a:ext cx="1370349" cy="1683077"/>
              </a:xfrm>
              <a:custGeom>
                <a:avLst/>
                <a:gdLst/>
                <a:ahLst/>
                <a:cxnLst/>
                <a:rect l="l" t="t" r="r" b="b"/>
                <a:pathLst>
                  <a:path w="31116" h="38217" extrusionOk="0">
                    <a:moveTo>
                      <a:pt x="31115" y="1"/>
                    </a:moveTo>
                    <a:lnTo>
                      <a:pt x="1" y="38217"/>
                    </a:lnTo>
                    <a:lnTo>
                      <a:pt x="10899" y="38217"/>
                    </a:lnTo>
                    <a:lnTo>
                      <a:pt x="31115" y="13405"/>
                    </a:lnTo>
                    <a:lnTo>
                      <a:pt x="311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4" name="Google Shape;2734;p57"/>
              <p:cNvSpPr/>
              <p:nvPr/>
            </p:nvSpPr>
            <p:spPr>
              <a:xfrm>
                <a:off x="7011514" y="8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8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5" name="Google Shape;2735;p57"/>
              <p:cNvSpPr/>
              <p:nvPr/>
            </p:nvSpPr>
            <p:spPr>
              <a:xfrm>
                <a:off x="7773661" y="-294805"/>
                <a:ext cx="1370349" cy="1683077"/>
              </a:xfrm>
              <a:custGeom>
                <a:avLst/>
                <a:gdLst/>
                <a:ahLst/>
                <a:cxnLst/>
                <a:rect l="l" t="t" r="r" b="b"/>
                <a:pathLst>
                  <a:path w="31116" h="38217" extrusionOk="0">
                    <a:moveTo>
                      <a:pt x="31115" y="1"/>
                    </a:moveTo>
                    <a:lnTo>
                      <a:pt x="1" y="38217"/>
                    </a:lnTo>
                    <a:lnTo>
                      <a:pt x="10899" y="38217"/>
                    </a:lnTo>
                    <a:lnTo>
                      <a:pt x="31115" y="13405"/>
                    </a:lnTo>
                    <a:lnTo>
                      <a:pt x="311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2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36" name="Google Shape;2736;p57"/>
            <p:cNvSpPr/>
            <p:nvPr/>
          </p:nvSpPr>
          <p:spPr>
            <a:xfrm>
              <a:off x="6754575" y="2209363"/>
              <a:ext cx="2389434" cy="2934165"/>
            </a:xfrm>
            <a:custGeom>
              <a:avLst/>
              <a:gdLst/>
              <a:ahLst/>
              <a:cxnLst/>
              <a:rect l="l" t="t" r="r" b="b"/>
              <a:pathLst>
                <a:path w="54256" h="66625" extrusionOk="0">
                  <a:moveTo>
                    <a:pt x="54255" y="1"/>
                  </a:moveTo>
                  <a:lnTo>
                    <a:pt x="0" y="66625"/>
                  </a:lnTo>
                  <a:lnTo>
                    <a:pt x="10917" y="66625"/>
                  </a:lnTo>
                  <a:lnTo>
                    <a:pt x="54255" y="13387"/>
                  </a:lnTo>
                  <a:lnTo>
                    <a:pt x="5425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29000">
                  <a:srgbClr val="87D2E4">
                    <a:alpha val="0"/>
                  </a:srgbClr>
                </a:gs>
                <a:gs pos="75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57"/>
            <p:cNvSpPr/>
            <p:nvPr/>
          </p:nvSpPr>
          <p:spPr>
            <a:xfrm>
              <a:off x="5735490" y="957482"/>
              <a:ext cx="3408520" cy="4186046"/>
            </a:xfrm>
            <a:custGeom>
              <a:avLst/>
              <a:gdLst/>
              <a:ahLst/>
              <a:cxnLst/>
              <a:rect l="l" t="t" r="r" b="b"/>
              <a:pathLst>
                <a:path w="77396" h="95051" extrusionOk="0">
                  <a:moveTo>
                    <a:pt x="77395" y="1"/>
                  </a:moveTo>
                  <a:lnTo>
                    <a:pt x="0" y="95051"/>
                  </a:lnTo>
                  <a:lnTo>
                    <a:pt x="10916" y="95051"/>
                  </a:lnTo>
                  <a:lnTo>
                    <a:pt x="77395" y="13406"/>
                  </a:lnTo>
                  <a:lnTo>
                    <a:pt x="7739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29000">
                  <a:srgbClr val="87D2E4">
                    <a:alpha val="0"/>
                  </a:srgbClr>
                </a:gs>
                <a:gs pos="75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57"/>
            <p:cNvSpPr/>
            <p:nvPr/>
          </p:nvSpPr>
          <p:spPr>
            <a:xfrm>
              <a:off x="4717153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39" name="Google Shape;2739;p57"/>
            <p:cNvGrpSpPr/>
            <p:nvPr/>
          </p:nvGrpSpPr>
          <p:grpSpPr>
            <a:xfrm>
              <a:off x="791415" y="4009249"/>
              <a:ext cx="4360695" cy="1723858"/>
              <a:chOff x="791415" y="4009249"/>
              <a:chExt cx="4360695" cy="1723858"/>
            </a:xfrm>
          </p:grpSpPr>
          <p:sp>
            <p:nvSpPr>
              <p:cNvPr id="2740" name="Google Shape;2740;p57"/>
              <p:cNvSpPr/>
              <p:nvPr/>
            </p:nvSpPr>
            <p:spPr>
              <a:xfrm>
                <a:off x="791415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1" name="Google Shape;2741;p57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2" name="Google Shape;2742;p57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3" name="Google Shape;2743;p57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744" name="Google Shape;2744;p57"/>
          <p:cNvSpPr txBox="1">
            <a:spLocks noGrp="1"/>
          </p:cNvSpPr>
          <p:nvPr>
            <p:ph type="body" idx="1"/>
          </p:nvPr>
        </p:nvSpPr>
        <p:spPr>
          <a:xfrm>
            <a:off x="4021950" y="1779500"/>
            <a:ext cx="3918300" cy="282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745" name="Google Shape;2745;p57"/>
          <p:cNvSpPr txBox="1">
            <a:spLocks noGrp="1"/>
          </p:cNvSpPr>
          <p:nvPr>
            <p:ph type="body" idx="2"/>
          </p:nvPr>
        </p:nvSpPr>
        <p:spPr>
          <a:xfrm>
            <a:off x="720000" y="1779500"/>
            <a:ext cx="2915700" cy="282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746" name="Google Shape;2746;p57"/>
          <p:cNvSpPr txBox="1">
            <a:spLocks noGrp="1"/>
          </p:cNvSpPr>
          <p:nvPr>
            <p:ph type="title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23_1_1_1_1">
    <p:spTree>
      <p:nvGrpSpPr>
        <p:cNvPr id="1" name="Shape 2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8" name="Google Shape;2748;p58"/>
          <p:cNvSpPr txBox="1">
            <a:spLocks noGrp="1"/>
          </p:cNvSpPr>
          <p:nvPr>
            <p:ph type="title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2749" name="Google Shape;2749;p58"/>
          <p:cNvSpPr txBox="1">
            <a:spLocks noGrp="1"/>
          </p:cNvSpPr>
          <p:nvPr>
            <p:ph type="subTitle" idx="1"/>
          </p:nvPr>
        </p:nvSpPr>
        <p:spPr>
          <a:xfrm>
            <a:off x="777775" y="2576025"/>
            <a:ext cx="22878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2750" name="Google Shape;2750;p58"/>
          <p:cNvSpPr txBox="1">
            <a:spLocks noGrp="1"/>
          </p:cNvSpPr>
          <p:nvPr>
            <p:ph type="subTitle" idx="2"/>
          </p:nvPr>
        </p:nvSpPr>
        <p:spPr>
          <a:xfrm>
            <a:off x="777775" y="2947425"/>
            <a:ext cx="22878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751" name="Google Shape;2751;p58"/>
          <p:cNvSpPr txBox="1">
            <a:spLocks noGrp="1"/>
          </p:cNvSpPr>
          <p:nvPr>
            <p:ph type="subTitle" idx="3"/>
          </p:nvPr>
        </p:nvSpPr>
        <p:spPr>
          <a:xfrm>
            <a:off x="6078423" y="2576025"/>
            <a:ext cx="22878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2752" name="Google Shape;2752;p58"/>
          <p:cNvSpPr txBox="1">
            <a:spLocks noGrp="1"/>
          </p:cNvSpPr>
          <p:nvPr>
            <p:ph type="subTitle" idx="4"/>
          </p:nvPr>
        </p:nvSpPr>
        <p:spPr>
          <a:xfrm>
            <a:off x="6078423" y="2947425"/>
            <a:ext cx="22878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753" name="Google Shape;2753;p58"/>
          <p:cNvSpPr txBox="1">
            <a:spLocks noGrp="1"/>
          </p:cNvSpPr>
          <p:nvPr>
            <p:ph type="title" idx="5" hasCustomPrompt="1"/>
          </p:nvPr>
        </p:nvSpPr>
        <p:spPr>
          <a:xfrm>
            <a:off x="1339975" y="1866769"/>
            <a:ext cx="11634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754" name="Google Shape;2754;p58"/>
          <p:cNvSpPr txBox="1">
            <a:spLocks noGrp="1"/>
          </p:cNvSpPr>
          <p:nvPr>
            <p:ph type="title" idx="6" hasCustomPrompt="1"/>
          </p:nvPr>
        </p:nvSpPr>
        <p:spPr>
          <a:xfrm>
            <a:off x="6640623" y="1866769"/>
            <a:ext cx="11634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2755" name="Google Shape;2755;p58"/>
          <p:cNvGrpSpPr/>
          <p:nvPr/>
        </p:nvGrpSpPr>
        <p:grpSpPr>
          <a:xfrm>
            <a:off x="26" y="957482"/>
            <a:ext cx="9136493" cy="4775625"/>
            <a:chOff x="26" y="957482"/>
            <a:chExt cx="9136493" cy="4775625"/>
          </a:xfrm>
        </p:grpSpPr>
        <p:sp>
          <p:nvSpPr>
            <p:cNvPr id="2756" name="Google Shape;2756;p58"/>
            <p:cNvSpPr/>
            <p:nvPr/>
          </p:nvSpPr>
          <p:spPr>
            <a:xfrm>
              <a:off x="26" y="2502977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58"/>
            <p:cNvSpPr/>
            <p:nvPr/>
          </p:nvSpPr>
          <p:spPr>
            <a:xfrm>
              <a:off x="26" y="125109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58" name="Google Shape;2758;p58"/>
            <p:cNvGrpSpPr/>
            <p:nvPr/>
          </p:nvGrpSpPr>
          <p:grpSpPr>
            <a:xfrm>
              <a:off x="26" y="957482"/>
              <a:ext cx="9136493" cy="4775625"/>
              <a:chOff x="26" y="957482"/>
              <a:chExt cx="9136493" cy="4775625"/>
            </a:xfrm>
          </p:grpSpPr>
          <p:sp>
            <p:nvSpPr>
              <p:cNvPr id="2759" name="Google Shape;2759;p58"/>
              <p:cNvSpPr/>
              <p:nvPr/>
            </p:nvSpPr>
            <p:spPr>
              <a:xfrm>
                <a:off x="26" y="3754386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760" name="Google Shape;2760;p58"/>
              <p:cNvGrpSpPr/>
              <p:nvPr/>
            </p:nvGrpSpPr>
            <p:grpSpPr>
              <a:xfrm>
                <a:off x="783924" y="957482"/>
                <a:ext cx="8352595" cy="4775625"/>
                <a:chOff x="791415" y="957482"/>
                <a:chExt cx="8352595" cy="4775625"/>
              </a:xfrm>
            </p:grpSpPr>
            <p:sp>
              <p:nvSpPr>
                <p:cNvPr id="2761" name="Google Shape;2761;p58"/>
                <p:cNvSpPr/>
                <p:nvPr/>
              </p:nvSpPr>
              <p:spPr>
                <a:xfrm>
                  <a:off x="6754575" y="2209363"/>
                  <a:ext cx="2389434" cy="2934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256" h="66625" extrusionOk="0">
                      <a:moveTo>
                        <a:pt x="54255" y="1"/>
                      </a:moveTo>
                      <a:lnTo>
                        <a:pt x="0" y="66625"/>
                      </a:lnTo>
                      <a:lnTo>
                        <a:pt x="10917" y="66625"/>
                      </a:lnTo>
                      <a:lnTo>
                        <a:pt x="54255" y="13387"/>
                      </a:lnTo>
                      <a:lnTo>
                        <a:pt x="5425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29000">
                      <a:srgbClr val="87D2E4">
                        <a:alpha val="0"/>
                      </a:srgbClr>
                    </a:gs>
                    <a:gs pos="75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18431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2" name="Google Shape;2762;p58"/>
                <p:cNvSpPr/>
                <p:nvPr/>
              </p:nvSpPr>
              <p:spPr>
                <a:xfrm>
                  <a:off x="4717153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763" name="Google Shape;2763;p58"/>
                <p:cNvGrpSpPr/>
                <p:nvPr/>
              </p:nvGrpSpPr>
              <p:grpSpPr>
                <a:xfrm>
                  <a:off x="791415" y="4009249"/>
                  <a:ext cx="4360695" cy="1723858"/>
                  <a:chOff x="791415" y="4009249"/>
                  <a:chExt cx="4360695" cy="1723858"/>
                </a:xfrm>
              </p:grpSpPr>
              <p:sp>
                <p:nvSpPr>
                  <p:cNvPr id="2764" name="Google Shape;2764;p58"/>
                  <p:cNvSpPr/>
                  <p:nvPr/>
                </p:nvSpPr>
                <p:spPr>
                  <a:xfrm>
                    <a:off x="791415" y="4009249"/>
                    <a:ext cx="1403907" cy="17238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78" h="39143" extrusionOk="0">
                        <a:moveTo>
                          <a:pt x="20961" y="0"/>
                        </a:moveTo>
                        <a:lnTo>
                          <a:pt x="0" y="25756"/>
                        </a:lnTo>
                        <a:lnTo>
                          <a:pt x="0" y="39142"/>
                        </a:lnTo>
                        <a:lnTo>
                          <a:pt x="31878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7D2E4">
                          <a:alpha val="18431"/>
                        </a:srgbClr>
                      </a:gs>
                      <a:gs pos="84000">
                        <a:srgbClr val="87D2E4">
                          <a:alpha val="0"/>
                        </a:srgbClr>
                      </a:gs>
                      <a:gs pos="100000">
                        <a:srgbClr val="87D2E4">
                          <a:alpha val="0"/>
                        </a:srgbClr>
                      </a:gs>
                    </a:gsLst>
                    <a:lin ang="18900044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65" name="Google Shape;2765;p58"/>
                  <p:cNvSpPr/>
                  <p:nvPr/>
                </p:nvSpPr>
                <p:spPr>
                  <a:xfrm>
                    <a:off x="1785333" y="4009249"/>
                    <a:ext cx="1403907" cy="17238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78" h="39143" extrusionOk="0">
                        <a:moveTo>
                          <a:pt x="20961" y="0"/>
                        </a:moveTo>
                        <a:lnTo>
                          <a:pt x="0" y="25756"/>
                        </a:lnTo>
                        <a:lnTo>
                          <a:pt x="0" y="39142"/>
                        </a:lnTo>
                        <a:lnTo>
                          <a:pt x="31878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7D2E4">
                          <a:alpha val="18431"/>
                        </a:srgbClr>
                      </a:gs>
                      <a:gs pos="84000">
                        <a:srgbClr val="87D2E4">
                          <a:alpha val="0"/>
                        </a:srgbClr>
                      </a:gs>
                      <a:gs pos="100000">
                        <a:srgbClr val="87D2E4">
                          <a:alpha val="0"/>
                        </a:srgbClr>
                      </a:gs>
                    </a:gsLst>
                    <a:lin ang="18900044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66" name="Google Shape;2766;p58"/>
                  <p:cNvSpPr/>
                  <p:nvPr/>
                </p:nvSpPr>
                <p:spPr>
                  <a:xfrm>
                    <a:off x="2744296" y="4009249"/>
                    <a:ext cx="1403907" cy="17238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78" h="39143" extrusionOk="0">
                        <a:moveTo>
                          <a:pt x="20961" y="0"/>
                        </a:moveTo>
                        <a:lnTo>
                          <a:pt x="0" y="25756"/>
                        </a:lnTo>
                        <a:lnTo>
                          <a:pt x="0" y="39142"/>
                        </a:lnTo>
                        <a:lnTo>
                          <a:pt x="31878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7D2E4">
                          <a:alpha val="18431"/>
                        </a:srgbClr>
                      </a:gs>
                      <a:gs pos="84000">
                        <a:srgbClr val="87D2E4">
                          <a:alpha val="0"/>
                        </a:srgbClr>
                      </a:gs>
                      <a:gs pos="100000">
                        <a:srgbClr val="87D2E4">
                          <a:alpha val="0"/>
                        </a:srgbClr>
                      </a:gs>
                    </a:gsLst>
                    <a:lin ang="18900044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67" name="Google Shape;2767;p58"/>
                  <p:cNvSpPr/>
                  <p:nvPr/>
                </p:nvSpPr>
                <p:spPr>
                  <a:xfrm>
                    <a:off x="3748202" y="4009249"/>
                    <a:ext cx="1403907" cy="17238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78" h="39143" extrusionOk="0">
                        <a:moveTo>
                          <a:pt x="20961" y="0"/>
                        </a:moveTo>
                        <a:lnTo>
                          <a:pt x="0" y="25756"/>
                        </a:lnTo>
                        <a:lnTo>
                          <a:pt x="0" y="39142"/>
                        </a:lnTo>
                        <a:lnTo>
                          <a:pt x="31878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7D2E4">
                          <a:alpha val="18431"/>
                        </a:srgbClr>
                      </a:gs>
                      <a:gs pos="84000">
                        <a:srgbClr val="87D2E4">
                          <a:alpha val="0"/>
                        </a:srgbClr>
                      </a:gs>
                      <a:gs pos="100000">
                        <a:srgbClr val="87D2E4">
                          <a:alpha val="0"/>
                        </a:srgbClr>
                      </a:gs>
                    </a:gsLst>
                    <a:lin ang="18900044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768" name="Google Shape;2768;p58"/>
                <p:cNvSpPr/>
                <p:nvPr/>
              </p:nvSpPr>
              <p:spPr>
                <a:xfrm>
                  <a:off x="5735490" y="957482"/>
                  <a:ext cx="3408520" cy="41860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396" h="95051" extrusionOk="0">
                      <a:moveTo>
                        <a:pt x="77395" y="1"/>
                      </a:moveTo>
                      <a:lnTo>
                        <a:pt x="0" y="95051"/>
                      </a:lnTo>
                      <a:lnTo>
                        <a:pt x="10916" y="95051"/>
                      </a:lnTo>
                      <a:lnTo>
                        <a:pt x="77395" y="13406"/>
                      </a:lnTo>
                      <a:lnTo>
                        <a:pt x="7739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29000">
                      <a:srgbClr val="87D2E4">
                        <a:alpha val="0"/>
                      </a:srgbClr>
                    </a:gs>
                    <a:gs pos="75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18431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2769" name="Google Shape;2769;p58"/>
          <p:cNvGrpSpPr/>
          <p:nvPr/>
        </p:nvGrpSpPr>
        <p:grpSpPr>
          <a:xfrm rot="2434760" flipH="1">
            <a:off x="8211689" y="2967160"/>
            <a:ext cx="732198" cy="3055555"/>
            <a:chOff x="3615675" y="367825"/>
            <a:chExt cx="808650" cy="3374600"/>
          </a:xfrm>
        </p:grpSpPr>
        <p:sp>
          <p:nvSpPr>
            <p:cNvPr id="2770" name="Google Shape;2770;p58"/>
            <p:cNvSpPr/>
            <p:nvPr/>
          </p:nvSpPr>
          <p:spPr>
            <a:xfrm>
              <a:off x="3663733" y="2002850"/>
              <a:ext cx="714802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58"/>
            <p:cNvSpPr/>
            <p:nvPr/>
          </p:nvSpPr>
          <p:spPr>
            <a:xfrm>
              <a:off x="3649500" y="367825"/>
              <a:ext cx="774825" cy="3374600"/>
            </a:xfrm>
            <a:custGeom>
              <a:avLst/>
              <a:gdLst/>
              <a:ahLst/>
              <a:cxnLst/>
              <a:rect l="l" t="t" r="r" b="b"/>
              <a:pathLst>
                <a:path w="30993" h="134984" extrusionOk="0">
                  <a:moveTo>
                    <a:pt x="29058" y="0"/>
                  </a:moveTo>
                  <a:cubicBezTo>
                    <a:pt x="28728" y="0"/>
                    <a:pt x="28392" y="245"/>
                    <a:pt x="28444" y="664"/>
                  </a:cubicBezTo>
                  <a:cubicBezTo>
                    <a:pt x="28476" y="790"/>
                    <a:pt x="29640" y="10229"/>
                    <a:pt x="14600" y="17592"/>
                  </a:cubicBezTo>
                  <a:cubicBezTo>
                    <a:pt x="1196" y="24136"/>
                    <a:pt x="1" y="31845"/>
                    <a:pt x="32" y="34048"/>
                  </a:cubicBezTo>
                  <a:cubicBezTo>
                    <a:pt x="95" y="36250"/>
                    <a:pt x="1196" y="43927"/>
                    <a:pt x="14600" y="50503"/>
                  </a:cubicBezTo>
                  <a:cubicBezTo>
                    <a:pt x="29640" y="57866"/>
                    <a:pt x="28444" y="67305"/>
                    <a:pt x="28444" y="67399"/>
                  </a:cubicBezTo>
                  <a:cubicBezTo>
                    <a:pt x="28444" y="67399"/>
                    <a:pt x="28444" y="67431"/>
                    <a:pt x="28444" y="67462"/>
                  </a:cubicBezTo>
                  <a:lnTo>
                    <a:pt x="28444" y="67525"/>
                  </a:lnTo>
                  <a:cubicBezTo>
                    <a:pt x="28444" y="67557"/>
                    <a:pt x="28444" y="67588"/>
                    <a:pt x="28444" y="67620"/>
                  </a:cubicBezTo>
                  <a:cubicBezTo>
                    <a:pt x="28476" y="67714"/>
                    <a:pt x="29640" y="77153"/>
                    <a:pt x="14600" y="84516"/>
                  </a:cubicBezTo>
                  <a:cubicBezTo>
                    <a:pt x="1196" y="91060"/>
                    <a:pt x="1" y="98769"/>
                    <a:pt x="32" y="100971"/>
                  </a:cubicBezTo>
                  <a:cubicBezTo>
                    <a:pt x="95" y="103174"/>
                    <a:pt x="1196" y="110851"/>
                    <a:pt x="14600" y="117427"/>
                  </a:cubicBezTo>
                  <a:cubicBezTo>
                    <a:pt x="29640" y="124758"/>
                    <a:pt x="28444" y="134197"/>
                    <a:pt x="28444" y="134292"/>
                  </a:cubicBezTo>
                  <a:cubicBezTo>
                    <a:pt x="28413" y="134638"/>
                    <a:pt x="28633" y="134921"/>
                    <a:pt x="28948" y="134984"/>
                  </a:cubicBezTo>
                  <a:lnTo>
                    <a:pt x="29042" y="134984"/>
                  </a:lnTo>
                  <a:cubicBezTo>
                    <a:pt x="29357" y="134984"/>
                    <a:pt x="29608" y="134764"/>
                    <a:pt x="29640" y="134449"/>
                  </a:cubicBezTo>
                  <a:cubicBezTo>
                    <a:pt x="29703" y="134040"/>
                    <a:pt x="30993" y="124097"/>
                    <a:pt x="15135" y="116326"/>
                  </a:cubicBezTo>
                  <a:cubicBezTo>
                    <a:pt x="2329" y="110065"/>
                    <a:pt x="1228" y="102985"/>
                    <a:pt x="1259" y="100940"/>
                  </a:cubicBezTo>
                  <a:cubicBezTo>
                    <a:pt x="1259" y="98926"/>
                    <a:pt x="2329" y="91815"/>
                    <a:pt x="15135" y="85554"/>
                  </a:cubicBezTo>
                  <a:cubicBezTo>
                    <a:pt x="30552" y="78003"/>
                    <a:pt x="29766" y="68406"/>
                    <a:pt x="29640" y="67494"/>
                  </a:cubicBezTo>
                  <a:cubicBezTo>
                    <a:pt x="29766" y="66550"/>
                    <a:pt x="30552" y="56953"/>
                    <a:pt x="15135" y="49433"/>
                  </a:cubicBezTo>
                  <a:cubicBezTo>
                    <a:pt x="2329" y="43141"/>
                    <a:pt x="1228" y="36061"/>
                    <a:pt x="1259" y="34048"/>
                  </a:cubicBezTo>
                  <a:cubicBezTo>
                    <a:pt x="1259" y="32002"/>
                    <a:pt x="2329" y="24892"/>
                    <a:pt x="15135" y="18630"/>
                  </a:cubicBezTo>
                  <a:cubicBezTo>
                    <a:pt x="30993" y="10859"/>
                    <a:pt x="29703" y="916"/>
                    <a:pt x="29640" y="507"/>
                  </a:cubicBezTo>
                  <a:cubicBezTo>
                    <a:pt x="29584" y="157"/>
                    <a:pt x="29323" y="0"/>
                    <a:pt x="290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58"/>
            <p:cNvSpPr/>
            <p:nvPr/>
          </p:nvSpPr>
          <p:spPr>
            <a:xfrm>
              <a:off x="3764350" y="31131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58"/>
            <p:cNvSpPr/>
            <p:nvPr/>
          </p:nvSpPr>
          <p:spPr>
            <a:xfrm>
              <a:off x="3764350" y="3463175"/>
              <a:ext cx="515250" cy="29900"/>
            </a:xfrm>
            <a:custGeom>
              <a:avLst/>
              <a:gdLst/>
              <a:ahLst/>
              <a:cxnLst/>
              <a:rect l="l" t="t" r="r" b="b"/>
              <a:pathLst>
                <a:path w="20610" h="1196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58"/>
            <p:cNvSpPr/>
            <p:nvPr/>
          </p:nvSpPr>
          <p:spPr>
            <a:xfrm>
              <a:off x="3668400" y="2975475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1"/>
                  </a:moveTo>
                  <a:cubicBezTo>
                    <a:pt x="0" y="1"/>
                    <a:pt x="0" y="1165"/>
                    <a:pt x="787" y="1165"/>
                  </a:cubicBezTo>
                  <a:lnTo>
                    <a:pt x="27437" y="1165"/>
                  </a:lnTo>
                  <a:cubicBezTo>
                    <a:pt x="28223" y="1165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58"/>
            <p:cNvSpPr/>
            <p:nvPr/>
          </p:nvSpPr>
          <p:spPr>
            <a:xfrm>
              <a:off x="3651075" y="2837025"/>
              <a:ext cx="739425" cy="29925"/>
            </a:xfrm>
            <a:custGeom>
              <a:avLst/>
              <a:gdLst/>
              <a:ahLst/>
              <a:cxnLst/>
              <a:rect l="l" t="t" r="r" b="b"/>
              <a:pathLst>
                <a:path w="29577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28790" y="1197"/>
                  </a:lnTo>
                  <a:cubicBezTo>
                    <a:pt x="29577" y="1197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58"/>
            <p:cNvSpPr/>
            <p:nvPr/>
          </p:nvSpPr>
          <p:spPr>
            <a:xfrm>
              <a:off x="3714000" y="269937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1"/>
                  </a:moveTo>
                  <a:cubicBezTo>
                    <a:pt x="1" y="1"/>
                    <a:pt x="1" y="1165"/>
                    <a:pt x="788" y="1165"/>
                  </a:cubicBezTo>
                  <a:lnTo>
                    <a:pt x="23788" y="1165"/>
                  </a:lnTo>
                  <a:cubicBezTo>
                    <a:pt x="24574" y="1165"/>
                    <a:pt x="24574" y="1"/>
                    <a:pt x="23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58"/>
            <p:cNvSpPr/>
            <p:nvPr/>
          </p:nvSpPr>
          <p:spPr>
            <a:xfrm>
              <a:off x="3764350" y="1431375"/>
              <a:ext cx="515250" cy="29125"/>
            </a:xfrm>
            <a:custGeom>
              <a:avLst/>
              <a:gdLst/>
              <a:ahLst/>
              <a:cxnLst/>
              <a:rect l="l" t="t" r="r" b="b"/>
              <a:pathLst>
                <a:path w="20610" h="1165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19854" y="1165"/>
                  </a:lnTo>
                  <a:cubicBezTo>
                    <a:pt x="20609" y="1165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58"/>
            <p:cNvSpPr/>
            <p:nvPr/>
          </p:nvSpPr>
          <p:spPr>
            <a:xfrm>
              <a:off x="3764350" y="63377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58"/>
            <p:cNvSpPr/>
            <p:nvPr/>
          </p:nvSpPr>
          <p:spPr>
            <a:xfrm>
              <a:off x="3668400" y="1292950"/>
              <a:ext cx="705600" cy="29900"/>
            </a:xfrm>
            <a:custGeom>
              <a:avLst/>
              <a:gdLst/>
              <a:ahLst/>
              <a:cxnLst/>
              <a:rect l="l" t="t" r="r" b="b"/>
              <a:pathLst>
                <a:path w="28224" h="1196" extrusionOk="0">
                  <a:moveTo>
                    <a:pt x="787" y="0"/>
                  </a:moveTo>
                  <a:cubicBezTo>
                    <a:pt x="0" y="0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58"/>
            <p:cNvSpPr/>
            <p:nvPr/>
          </p:nvSpPr>
          <p:spPr>
            <a:xfrm>
              <a:off x="3668400" y="497700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0"/>
                  </a:moveTo>
                  <a:cubicBezTo>
                    <a:pt x="0" y="0"/>
                    <a:pt x="0" y="1164"/>
                    <a:pt x="787" y="1164"/>
                  </a:cubicBezTo>
                  <a:lnTo>
                    <a:pt x="27437" y="1164"/>
                  </a:lnTo>
                  <a:cubicBezTo>
                    <a:pt x="28223" y="1164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58"/>
            <p:cNvSpPr/>
            <p:nvPr/>
          </p:nvSpPr>
          <p:spPr>
            <a:xfrm>
              <a:off x="3651075" y="1155275"/>
              <a:ext cx="739425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58"/>
            <p:cNvSpPr/>
            <p:nvPr/>
          </p:nvSpPr>
          <p:spPr>
            <a:xfrm>
              <a:off x="3714000" y="1016850"/>
              <a:ext cx="597075" cy="29900"/>
            </a:xfrm>
            <a:custGeom>
              <a:avLst/>
              <a:gdLst/>
              <a:ahLst/>
              <a:cxnLst/>
              <a:rect l="l" t="t" r="r" b="b"/>
              <a:pathLst>
                <a:path w="23883" h="1196" extrusionOk="0">
                  <a:moveTo>
                    <a:pt x="788" y="0"/>
                  </a:moveTo>
                  <a:cubicBezTo>
                    <a:pt x="1" y="0"/>
                    <a:pt x="1" y="1196"/>
                    <a:pt x="788" y="1196"/>
                  </a:cubicBezTo>
                  <a:lnTo>
                    <a:pt x="23882" y="1196"/>
                  </a:lnTo>
                  <a:cubicBezTo>
                    <a:pt x="23536" y="787"/>
                    <a:pt x="23253" y="409"/>
                    <a:pt x="22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58"/>
            <p:cNvSpPr/>
            <p:nvPr/>
          </p:nvSpPr>
          <p:spPr>
            <a:xfrm>
              <a:off x="3764350" y="23029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19854" y="1197"/>
                  </a:lnTo>
                  <a:cubicBezTo>
                    <a:pt x="20609" y="1197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58"/>
            <p:cNvSpPr/>
            <p:nvPr/>
          </p:nvSpPr>
          <p:spPr>
            <a:xfrm>
              <a:off x="3668400" y="2165275"/>
              <a:ext cx="705600" cy="29925"/>
            </a:xfrm>
            <a:custGeom>
              <a:avLst/>
              <a:gdLst/>
              <a:ahLst/>
              <a:cxnLst/>
              <a:rect l="l" t="t" r="r" b="b"/>
              <a:pathLst>
                <a:path w="28224" h="1197" extrusionOk="0">
                  <a:moveTo>
                    <a:pt x="787" y="1"/>
                  </a:moveTo>
                  <a:cubicBezTo>
                    <a:pt x="0" y="1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58"/>
            <p:cNvSpPr/>
            <p:nvPr/>
          </p:nvSpPr>
          <p:spPr>
            <a:xfrm>
              <a:off x="3714000" y="184042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0"/>
                  </a:moveTo>
                  <a:cubicBezTo>
                    <a:pt x="1" y="0"/>
                    <a:pt x="1" y="1164"/>
                    <a:pt x="788" y="1164"/>
                  </a:cubicBezTo>
                  <a:lnTo>
                    <a:pt x="23788" y="1164"/>
                  </a:lnTo>
                  <a:cubicBezTo>
                    <a:pt x="24574" y="1164"/>
                    <a:pt x="24574" y="0"/>
                    <a:pt x="237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58"/>
            <p:cNvSpPr/>
            <p:nvPr/>
          </p:nvSpPr>
          <p:spPr>
            <a:xfrm>
              <a:off x="3618050" y="367900"/>
              <a:ext cx="774025" cy="3374525"/>
            </a:xfrm>
            <a:custGeom>
              <a:avLst/>
              <a:gdLst/>
              <a:ahLst/>
              <a:cxnLst/>
              <a:rect l="l" t="t" r="r" b="b"/>
              <a:pathLst>
                <a:path w="30961" h="134981" extrusionOk="0">
                  <a:moveTo>
                    <a:pt x="1926" y="0"/>
                  </a:moveTo>
                  <a:cubicBezTo>
                    <a:pt x="1666" y="0"/>
                    <a:pt x="1409" y="157"/>
                    <a:pt x="1353" y="504"/>
                  </a:cubicBezTo>
                  <a:cubicBezTo>
                    <a:pt x="1322" y="944"/>
                    <a:pt x="0" y="10887"/>
                    <a:pt x="15858" y="18627"/>
                  </a:cubicBezTo>
                  <a:cubicBezTo>
                    <a:pt x="28664" y="24920"/>
                    <a:pt x="29765" y="31999"/>
                    <a:pt x="29734" y="34013"/>
                  </a:cubicBezTo>
                  <a:cubicBezTo>
                    <a:pt x="29702" y="36058"/>
                    <a:pt x="28664" y="43169"/>
                    <a:pt x="15858" y="49430"/>
                  </a:cubicBezTo>
                  <a:cubicBezTo>
                    <a:pt x="441" y="56982"/>
                    <a:pt x="1227" y="66578"/>
                    <a:pt x="1353" y="67491"/>
                  </a:cubicBezTo>
                  <a:cubicBezTo>
                    <a:pt x="1227" y="68403"/>
                    <a:pt x="441" y="78000"/>
                    <a:pt x="15858" y="85551"/>
                  </a:cubicBezTo>
                  <a:cubicBezTo>
                    <a:pt x="28664" y="91812"/>
                    <a:pt x="29765" y="98923"/>
                    <a:pt x="29734" y="100937"/>
                  </a:cubicBezTo>
                  <a:cubicBezTo>
                    <a:pt x="29702" y="102982"/>
                    <a:pt x="28664" y="110062"/>
                    <a:pt x="15858" y="116354"/>
                  </a:cubicBezTo>
                  <a:cubicBezTo>
                    <a:pt x="0" y="124094"/>
                    <a:pt x="1322" y="134037"/>
                    <a:pt x="1353" y="134478"/>
                  </a:cubicBezTo>
                  <a:cubicBezTo>
                    <a:pt x="1385" y="134761"/>
                    <a:pt x="1636" y="134981"/>
                    <a:pt x="1951" y="134981"/>
                  </a:cubicBezTo>
                  <a:lnTo>
                    <a:pt x="2045" y="134981"/>
                  </a:lnTo>
                  <a:cubicBezTo>
                    <a:pt x="2360" y="134950"/>
                    <a:pt x="2580" y="134635"/>
                    <a:pt x="2517" y="134320"/>
                  </a:cubicBezTo>
                  <a:cubicBezTo>
                    <a:pt x="2517" y="134226"/>
                    <a:pt x="1353" y="124787"/>
                    <a:pt x="16393" y="117424"/>
                  </a:cubicBezTo>
                  <a:cubicBezTo>
                    <a:pt x="29797" y="110880"/>
                    <a:pt x="30961" y="103171"/>
                    <a:pt x="30929" y="100968"/>
                  </a:cubicBezTo>
                  <a:cubicBezTo>
                    <a:pt x="30898" y="98766"/>
                    <a:pt x="29797" y="91089"/>
                    <a:pt x="16393" y="84544"/>
                  </a:cubicBezTo>
                  <a:cubicBezTo>
                    <a:pt x="1353" y="77182"/>
                    <a:pt x="2517" y="67742"/>
                    <a:pt x="2517" y="67648"/>
                  </a:cubicBezTo>
                  <a:cubicBezTo>
                    <a:pt x="2517" y="67617"/>
                    <a:pt x="2517" y="67585"/>
                    <a:pt x="2517" y="67554"/>
                  </a:cubicBezTo>
                  <a:lnTo>
                    <a:pt x="2517" y="67491"/>
                  </a:lnTo>
                  <a:cubicBezTo>
                    <a:pt x="2517" y="67459"/>
                    <a:pt x="2517" y="67428"/>
                    <a:pt x="2517" y="67396"/>
                  </a:cubicBezTo>
                  <a:cubicBezTo>
                    <a:pt x="2517" y="67302"/>
                    <a:pt x="1353" y="57863"/>
                    <a:pt x="16393" y="50500"/>
                  </a:cubicBezTo>
                  <a:cubicBezTo>
                    <a:pt x="29797" y="43924"/>
                    <a:pt x="30961" y="36247"/>
                    <a:pt x="30929" y="34045"/>
                  </a:cubicBezTo>
                  <a:cubicBezTo>
                    <a:pt x="30898" y="31842"/>
                    <a:pt x="29797" y="24165"/>
                    <a:pt x="16393" y="17589"/>
                  </a:cubicBezTo>
                  <a:cubicBezTo>
                    <a:pt x="1353" y="10226"/>
                    <a:pt x="2517" y="787"/>
                    <a:pt x="2517" y="693"/>
                  </a:cubicBezTo>
                  <a:cubicBezTo>
                    <a:pt x="2588" y="253"/>
                    <a:pt x="2255" y="0"/>
                    <a:pt x="1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58"/>
            <p:cNvSpPr/>
            <p:nvPr/>
          </p:nvSpPr>
          <p:spPr>
            <a:xfrm>
              <a:off x="3698275" y="9885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58"/>
            <p:cNvSpPr/>
            <p:nvPr/>
          </p:nvSpPr>
          <p:spPr>
            <a:xfrm>
              <a:off x="3615675" y="1130125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0" y="2675"/>
                    <a:pt x="3430" y="1731"/>
                  </a:cubicBezTo>
                  <a:cubicBezTo>
                    <a:pt x="3430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58"/>
            <p:cNvSpPr/>
            <p:nvPr/>
          </p:nvSpPr>
          <p:spPr>
            <a:xfrm>
              <a:off x="4318900" y="4536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0"/>
                  </a:moveTo>
                  <a:cubicBezTo>
                    <a:pt x="787" y="0"/>
                    <a:pt x="1" y="755"/>
                    <a:pt x="1" y="1699"/>
                  </a:cubicBezTo>
                  <a:cubicBezTo>
                    <a:pt x="1" y="2643"/>
                    <a:pt x="787" y="3398"/>
                    <a:pt x="1731" y="3398"/>
                  </a:cubicBezTo>
                  <a:cubicBezTo>
                    <a:pt x="2675" y="3398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58"/>
            <p:cNvSpPr/>
            <p:nvPr/>
          </p:nvSpPr>
          <p:spPr>
            <a:xfrm>
              <a:off x="3732100" y="1397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44"/>
                    <a:pt x="756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58"/>
            <p:cNvSpPr/>
            <p:nvPr/>
          </p:nvSpPr>
          <p:spPr>
            <a:xfrm>
              <a:off x="4225300" y="2278550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3"/>
                    <a:pt x="787" y="3430"/>
                    <a:pt x="1731" y="3430"/>
                  </a:cubicBezTo>
                  <a:cubicBezTo>
                    <a:pt x="2675" y="3430"/>
                    <a:pt x="3430" y="2643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58"/>
            <p:cNvSpPr/>
            <p:nvPr/>
          </p:nvSpPr>
          <p:spPr>
            <a:xfrm>
              <a:off x="3633775" y="2950300"/>
              <a:ext cx="84975" cy="85775"/>
            </a:xfrm>
            <a:custGeom>
              <a:avLst/>
              <a:gdLst/>
              <a:ahLst/>
              <a:cxnLst/>
              <a:rect l="l" t="t" r="r" b="b"/>
              <a:pathLst>
                <a:path w="3399" h="3431" extrusionOk="0">
                  <a:moveTo>
                    <a:pt x="1700" y="1"/>
                  </a:moveTo>
                  <a:cubicBezTo>
                    <a:pt x="756" y="1"/>
                    <a:pt x="1" y="787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399" y="2675"/>
                    <a:pt x="3399" y="1731"/>
                  </a:cubicBezTo>
                  <a:cubicBezTo>
                    <a:pt x="3399" y="787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58"/>
            <p:cNvSpPr/>
            <p:nvPr/>
          </p:nvSpPr>
          <p:spPr>
            <a:xfrm>
              <a:off x="4227650" y="604675"/>
              <a:ext cx="84975" cy="85750"/>
            </a:xfrm>
            <a:custGeom>
              <a:avLst/>
              <a:gdLst/>
              <a:ahLst/>
              <a:cxnLst/>
              <a:rect l="l" t="t" r="r" b="b"/>
              <a:pathLst>
                <a:path w="3399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00" y="3430"/>
                  </a:cubicBezTo>
                  <a:cubicBezTo>
                    <a:pt x="2644" y="3430"/>
                    <a:pt x="3399" y="2643"/>
                    <a:pt x="3399" y="1699"/>
                  </a:cubicBezTo>
                  <a:cubicBezTo>
                    <a:pt x="3399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58"/>
            <p:cNvSpPr/>
            <p:nvPr/>
          </p:nvSpPr>
          <p:spPr>
            <a:xfrm>
              <a:off x="3659725" y="1268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1" y="756"/>
                    <a:pt x="1" y="1700"/>
                  </a:cubicBezTo>
                  <a:cubicBezTo>
                    <a:pt x="1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58"/>
            <p:cNvSpPr/>
            <p:nvPr/>
          </p:nvSpPr>
          <p:spPr>
            <a:xfrm>
              <a:off x="4259125" y="1796375"/>
              <a:ext cx="85750" cy="84975"/>
            </a:xfrm>
            <a:custGeom>
              <a:avLst/>
              <a:gdLst/>
              <a:ahLst/>
              <a:cxnLst/>
              <a:rect l="l" t="t" r="r" b="b"/>
              <a:pathLst>
                <a:path w="3430" h="3399" extrusionOk="0">
                  <a:moveTo>
                    <a:pt x="1699" y="0"/>
                  </a:moveTo>
                  <a:cubicBezTo>
                    <a:pt x="756" y="0"/>
                    <a:pt x="0" y="755"/>
                    <a:pt x="0" y="1699"/>
                  </a:cubicBezTo>
                  <a:cubicBezTo>
                    <a:pt x="0" y="2643"/>
                    <a:pt x="756" y="3398"/>
                    <a:pt x="1699" y="3398"/>
                  </a:cubicBezTo>
                  <a:cubicBezTo>
                    <a:pt x="2643" y="3398"/>
                    <a:pt x="3430" y="2643"/>
                    <a:pt x="3430" y="1699"/>
                  </a:cubicBezTo>
                  <a:cubicBezTo>
                    <a:pt x="3430" y="755"/>
                    <a:pt x="2643" y="0"/>
                    <a:pt x="16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58"/>
            <p:cNvSpPr/>
            <p:nvPr/>
          </p:nvSpPr>
          <p:spPr>
            <a:xfrm>
              <a:off x="4322050" y="212910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87" y="0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58"/>
            <p:cNvSpPr/>
            <p:nvPr/>
          </p:nvSpPr>
          <p:spPr>
            <a:xfrm>
              <a:off x="3703000" y="2674200"/>
              <a:ext cx="85750" cy="85775"/>
            </a:xfrm>
            <a:custGeom>
              <a:avLst/>
              <a:gdLst/>
              <a:ahLst/>
              <a:cxnLst/>
              <a:rect l="l" t="t" r="r" b="b"/>
              <a:pathLst>
                <a:path w="3430" h="3431" extrusionOk="0">
                  <a:moveTo>
                    <a:pt x="1699" y="1"/>
                  </a:moveTo>
                  <a:cubicBezTo>
                    <a:pt x="756" y="1"/>
                    <a:pt x="0" y="787"/>
                    <a:pt x="0" y="1731"/>
                  </a:cubicBezTo>
                  <a:cubicBezTo>
                    <a:pt x="0" y="2675"/>
                    <a:pt x="756" y="3430"/>
                    <a:pt x="1699" y="3430"/>
                  </a:cubicBezTo>
                  <a:cubicBezTo>
                    <a:pt x="2643" y="3430"/>
                    <a:pt x="3430" y="2675"/>
                    <a:pt x="3430" y="1731"/>
                  </a:cubicBezTo>
                  <a:cubicBezTo>
                    <a:pt x="3430" y="787"/>
                    <a:pt x="2643" y="1"/>
                    <a:pt x="16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58"/>
            <p:cNvSpPr/>
            <p:nvPr/>
          </p:nvSpPr>
          <p:spPr>
            <a:xfrm>
              <a:off x="4225300" y="341990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58"/>
            <p:cNvSpPr/>
            <p:nvPr/>
          </p:nvSpPr>
          <p:spPr>
            <a:xfrm>
              <a:off x="3627475" y="281345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31" y="3430"/>
                  </a:cubicBezTo>
                  <a:cubicBezTo>
                    <a:pt x="2675" y="3430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58"/>
            <p:cNvSpPr/>
            <p:nvPr/>
          </p:nvSpPr>
          <p:spPr>
            <a:xfrm>
              <a:off x="3734450" y="30840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00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1" y="2675"/>
                    <a:pt x="3431" y="1700"/>
                  </a:cubicBezTo>
                  <a:cubicBezTo>
                    <a:pt x="3431" y="756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01" name="Google Shape;2801;p58"/>
          <p:cNvGrpSpPr/>
          <p:nvPr/>
        </p:nvGrpSpPr>
        <p:grpSpPr>
          <a:xfrm rot="8365240">
            <a:off x="8211689" y="-879215"/>
            <a:ext cx="732198" cy="3055555"/>
            <a:chOff x="3615675" y="367825"/>
            <a:chExt cx="808650" cy="3374600"/>
          </a:xfrm>
        </p:grpSpPr>
        <p:sp>
          <p:nvSpPr>
            <p:cNvPr id="2802" name="Google Shape;2802;p58"/>
            <p:cNvSpPr/>
            <p:nvPr/>
          </p:nvSpPr>
          <p:spPr>
            <a:xfrm>
              <a:off x="3663733" y="2002850"/>
              <a:ext cx="714802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58"/>
            <p:cNvSpPr/>
            <p:nvPr/>
          </p:nvSpPr>
          <p:spPr>
            <a:xfrm>
              <a:off x="3649500" y="367825"/>
              <a:ext cx="774825" cy="3374600"/>
            </a:xfrm>
            <a:custGeom>
              <a:avLst/>
              <a:gdLst/>
              <a:ahLst/>
              <a:cxnLst/>
              <a:rect l="l" t="t" r="r" b="b"/>
              <a:pathLst>
                <a:path w="30993" h="134984" extrusionOk="0">
                  <a:moveTo>
                    <a:pt x="29058" y="0"/>
                  </a:moveTo>
                  <a:cubicBezTo>
                    <a:pt x="28728" y="0"/>
                    <a:pt x="28392" y="245"/>
                    <a:pt x="28444" y="664"/>
                  </a:cubicBezTo>
                  <a:cubicBezTo>
                    <a:pt x="28476" y="790"/>
                    <a:pt x="29640" y="10229"/>
                    <a:pt x="14600" y="17592"/>
                  </a:cubicBezTo>
                  <a:cubicBezTo>
                    <a:pt x="1196" y="24136"/>
                    <a:pt x="1" y="31845"/>
                    <a:pt x="32" y="34048"/>
                  </a:cubicBezTo>
                  <a:cubicBezTo>
                    <a:pt x="95" y="36250"/>
                    <a:pt x="1196" y="43927"/>
                    <a:pt x="14600" y="50503"/>
                  </a:cubicBezTo>
                  <a:cubicBezTo>
                    <a:pt x="29640" y="57866"/>
                    <a:pt x="28444" y="67305"/>
                    <a:pt x="28444" y="67399"/>
                  </a:cubicBezTo>
                  <a:cubicBezTo>
                    <a:pt x="28444" y="67399"/>
                    <a:pt x="28444" y="67431"/>
                    <a:pt x="28444" y="67462"/>
                  </a:cubicBezTo>
                  <a:lnTo>
                    <a:pt x="28444" y="67525"/>
                  </a:lnTo>
                  <a:cubicBezTo>
                    <a:pt x="28444" y="67557"/>
                    <a:pt x="28444" y="67588"/>
                    <a:pt x="28444" y="67620"/>
                  </a:cubicBezTo>
                  <a:cubicBezTo>
                    <a:pt x="28476" y="67714"/>
                    <a:pt x="29640" y="77153"/>
                    <a:pt x="14600" y="84516"/>
                  </a:cubicBezTo>
                  <a:cubicBezTo>
                    <a:pt x="1196" y="91060"/>
                    <a:pt x="1" y="98769"/>
                    <a:pt x="32" y="100971"/>
                  </a:cubicBezTo>
                  <a:cubicBezTo>
                    <a:pt x="95" y="103174"/>
                    <a:pt x="1196" y="110851"/>
                    <a:pt x="14600" y="117427"/>
                  </a:cubicBezTo>
                  <a:cubicBezTo>
                    <a:pt x="29640" y="124758"/>
                    <a:pt x="28444" y="134197"/>
                    <a:pt x="28444" y="134292"/>
                  </a:cubicBezTo>
                  <a:cubicBezTo>
                    <a:pt x="28413" y="134638"/>
                    <a:pt x="28633" y="134921"/>
                    <a:pt x="28948" y="134984"/>
                  </a:cubicBezTo>
                  <a:lnTo>
                    <a:pt x="29042" y="134984"/>
                  </a:lnTo>
                  <a:cubicBezTo>
                    <a:pt x="29357" y="134984"/>
                    <a:pt x="29608" y="134764"/>
                    <a:pt x="29640" y="134449"/>
                  </a:cubicBezTo>
                  <a:cubicBezTo>
                    <a:pt x="29703" y="134040"/>
                    <a:pt x="30993" y="124097"/>
                    <a:pt x="15135" y="116326"/>
                  </a:cubicBezTo>
                  <a:cubicBezTo>
                    <a:pt x="2329" y="110065"/>
                    <a:pt x="1228" y="102985"/>
                    <a:pt x="1259" y="100940"/>
                  </a:cubicBezTo>
                  <a:cubicBezTo>
                    <a:pt x="1259" y="98926"/>
                    <a:pt x="2329" y="91815"/>
                    <a:pt x="15135" y="85554"/>
                  </a:cubicBezTo>
                  <a:cubicBezTo>
                    <a:pt x="30552" y="78003"/>
                    <a:pt x="29766" y="68406"/>
                    <a:pt x="29640" y="67494"/>
                  </a:cubicBezTo>
                  <a:cubicBezTo>
                    <a:pt x="29766" y="66550"/>
                    <a:pt x="30552" y="56953"/>
                    <a:pt x="15135" y="49433"/>
                  </a:cubicBezTo>
                  <a:cubicBezTo>
                    <a:pt x="2329" y="43141"/>
                    <a:pt x="1228" y="36061"/>
                    <a:pt x="1259" y="34048"/>
                  </a:cubicBezTo>
                  <a:cubicBezTo>
                    <a:pt x="1259" y="32002"/>
                    <a:pt x="2329" y="24892"/>
                    <a:pt x="15135" y="18630"/>
                  </a:cubicBezTo>
                  <a:cubicBezTo>
                    <a:pt x="30993" y="10859"/>
                    <a:pt x="29703" y="916"/>
                    <a:pt x="29640" y="507"/>
                  </a:cubicBezTo>
                  <a:cubicBezTo>
                    <a:pt x="29584" y="157"/>
                    <a:pt x="29323" y="0"/>
                    <a:pt x="290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58"/>
            <p:cNvSpPr/>
            <p:nvPr/>
          </p:nvSpPr>
          <p:spPr>
            <a:xfrm>
              <a:off x="3764350" y="31131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58"/>
            <p:cNvSpPr/>
            <p:nvPr/>
          </p:nvSpPr>
          <p:spPr>
            <a:xfrm>
              <a:off x="3764350" y="3463175"/>
              <a:ext cx="515250" cy="29900"/>
            </a:xfrm>
            <a:custGeom>
              <a:avLst/>
              <a:gdLst/>
              <a:ahLst/>
              <a:cxnLst/>
              <a:rect l="l" t="t" r="r" b="b"/>
              <a:pathLst>
                <a:path w="20610" h="1196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58"/>
            <p:cNvSpPr/>
            <p:nvPr/>
          </p:nvSpPr>
          <p:spPr>
            <a:xfrm>
              <a:off x="3668400" y="2975475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1"/>
                  </a:moveTo>
                  <a:cubicBezTo>
                    <a:pt x="0" y="1"/>
                    <a:pt x="0" y="1165"/>
                    <a:pt x="787" y="1165"/>
                  </a:cubicBezTo>
                  <a:lnTo>
                    <a:pt x="27437" y="1165"/>
                  </a:lnTo>
                  <a:cubicBezTo>
                    <a:pt x="28223" y="1165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58"/>
            <p:cNvSpPr/>
            <p:nvPr/>
          </p:nvSpPr>
          <p:spPr>
            <a:xfrm>
              <a:off x="3651075" y="2837025"/>
              <a:ext cx="739425" cy="29925"/>
            </a:xfrm>
            <a:custGeom>
              <a:avLst/>
              <a:gdLst/>
              <a:ahLst/>
              <a:cxnLst/>
              <a:rect l="l" t="t" r="r" b="b"/>
              <a:pathLst>
                <a:path w="29577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28790" y="1197"/>
                  </a:lnTo>
                  <a:cubicBezTo>
                    <a:pt x="29577" y="1197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58"/>
            <p:cNvSpPr/>
            <p:nvPr/>
          </p:nvSpPr>
          <p:spPr>
            <a:xfrm>
              <a:off x="3714000" y="269937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1"/>
                  </a:moveTo>
                  <a:cubicBezTo>
                    <a:pt x="1" y="1"/>
                    <a:pt x="1" y="1165"/>
                    <a:pt x="788" y="1165"/>
                  </a:cubicBezTo>
                  <a:lnTo>
                    <a:pt x="23788" y="1165"/>
                  </a:lnTo>
                  <a:cubicBezTo>
                    <a:pt x="24574" y="1165"/>
                    <a:pt x="24574" y="1"/>
                    <a:pt x="23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58"/>
            <p:cNvSpPr/>
            <p:nvPr/>
          </p:nvSpPr>
          <p:spPr>
            <a:xfrm>
              <a:off x="3764350" y="1431375"/>
              <a:ext cx="515250" cy="29125"/>
            </a:xfrm>
            <a:custGeom>
              <a:avLst/>
              <a:gdLst/>
              <a:ahLst/>
              <a:cxnLst/>
              <a:rect l="l" t="t" r="r" b="b"/>
              <a:pathLst>
                <a:path w="20610" h="1165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19854" y="1165"/>
                  </a:lnTo>
                  <a:cubicBezTo>
                    <a:pt x="20609" y="1165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58"/>
            <p:cNvSpPr/>
            <p:nvPr/>
          </p:nvSpPr>
          <p:spPr>
            <a:xfrm>
              <a:off x="3764350" y="63377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58"/>
            <p:cNvSpPr/>
            <p:nvPr/>
          </p:nvSpPr>
          <p:spPr>
            <a:xfrm>
              <a:off x="3668400" y="1292950"/>
              <a:ext cx="705600" cy="29900"/>
            </a:xfrm>
            <a:custGeom>
              <a:avLst/>
              <a:gdLst/>
              <a:ahLst/>
              <a:cxnLst/>
              <a:rect l="l" t="t" r="r" b="b"/>
              <a:pathLst>
                <a:path w="28224" h="1196" extrusionOk="0">
                  <a:moveTo>
                    <a:pt x="787" y="0"/>
                  </a:moveTo>
                  <a:cubicBezTo>
                    <a:pt x="0" y="0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58"/>
            <p:cNvSpPr/>
            <p:nvPr/>
          </p:nvSpPr>
          <p:spPr>
            <a:xfrm>
              <a:off x="3668400" y="497700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0"/>
                  </a:moveTo>
                  <a:cubicBezTo>
                    <a:pt x="0" y="0"/>
                    <a:pt x="0" y="1164"/>
                    <a:pt x="787" y="1164"/>
                  </a:cubicBezTo>
                  <a:lnTo>
                    <a:pt x="27437" y="1164"/>
                  </a:lnTo>
                  <a:cubicBezTo>
                    <a:pt x="28223" y="1164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58"/>
            <p:cNvSpPr/>
            <p:nvPr/>
          </p:nvSpPr>
          <p:spPr>
            <a:xfrm>
              <a:off x="3651075" y="1155275"/>
              <a:ext cx="739425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58"/>
            <p:cNvSpPr/>
            <p:nvPr/>
          </p:nvSpPr>
          <p:spPr>
            <a:xfrm>
              <a:off x="3714000" y="1016850"/>
              <a:ext cx="597075" cy="29900"/>
            </a:xfrm>
            <a:custGeom>
              <a:avLst/>
              <a:gdLst/>
              <a:ahLst/>
              <a:cxnLst/>
              <a:rect l="l" t="t" r="r" b="b"/>
              <a:pathLst>
                <a:path w="23883" h="1196" extrusionOk="0">
                  <a:moveTo>
                    <a:pt x="788" y="0"/>
                  </a:moveTo>
                  <a:cubicBezTo>
                    <a:pt x="1" y="0"/>
                    <a:pt x="1" y="1196"/>
                    <a:pt x="788" y="1196"/>
                  </a:cubicBezTo>
                  <a:lnTo>
                    <a:pt x="23882" y="1196"/>
                  </a:lnTo>
                  <a:cubicBezTo>
                    <a:pt x="23536" y="787"/>
                    <a:pt x="23253" y="409"/>
                    <a:pt x="22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58"/>
            <p:cNvSpPr/>
            <p:nvPr/>
          </p:nvSpPr>
          <p:spPr>
            <a:xfrm>
              <a:off x="3764350" y="23029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19854" y="1197"/>
                  </a:lnTo>
                  <a:cubicBezTo>
                    <a:pt x="20609" y="1197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58"/>
            <p:cNvSpPr/>
            <p:nvPr/>
          </p:nvSpPr>
          <p:spPr>
            <a:xfrm>
              <a:off x="3668400" y="2165275"/>
              <a:ext cx="705600" cy="29925"/>
            </a:xfrm>
            <a:custGeom>
              <a:avLst/>
              <a:gdLst/>
              <a:ahLst/>
              <a:cxnLst/>
              <a:rect l="l" t="t" r="r" b="b"/>
              <a:pathLst>
                <a:path w="28224" h="1197" extrusionOk="0">
                  <a:moveTo>
                    <a:pt x="787" y="1"/>
                  </a:moveTo>
                  <a:cubicBezTo>
                    <a:pt x="0" y="1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58"/>
            <p:cNvSpPr/>
            <p:nvPr/>
          </p:nvSpPr>
          <p:spPr>
            <a:xfrm>
              <a:off x="3714000" y="184042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0"/>
                  </a:moveTo>
                  <a:cubicBezTo>
                    <a:pt x="1" y="0"/>
                    <a:pt x="1" y="1164"/>
                    <a:pt x="788" y="1164"/>
                  </a:cubicBezTo>
                  <a:lnTo>
                    <a:pt x="23788" y="1164"/>
                  </a:lnTo>
                  <a:cubicBezTo>
                    <a:pt x="24574" y="1164"/>
                    <a:pt x="24574" y="0"/>
                    <a:pt x="237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58"/>
            <p:cNvSpPr/>
            <p:nvPr/>
          </p:nvSpPr>
          <p:spPr>
            <a:xfrm>
              <a:off x="3618050" y="367900"/>
              <a:ext cx="774025" cy="3374525"/>
            </a:xfrm>
            <a:custGeom>
              <a:avLst/>
              <a:gdLst/>
              <a:ahLst/>
              <a:cxnLst/>
              <a:rect l="l" t="t" r="r" b="b"/>
              <a:pathLst>
                <a:path w="30961" h="134981" extrusionOk="0">
                  <a:moveTo>
                    <a:pt x="1926" y="0"/>
                  </a:moveTo>
                  <a:cubicBezTo>
                    <a:pt x="1666" y="0"/>
                    <a:pt x="1409" y="157"/>
                    <a:pt x="1353" y="504"/>
                  </a:cubicBezTo>
                  <a:cubicBezTo>
                    <a:pt x="1322" y="944"/>
                    <a:pt x="0" y="10887"/>
                    <a:pt x="15858" y="18627"/>
                  </a:cubicBezTo>
                  <a:cubicBezTo>
                    <a:pt x="28664" y="24920"/>
                    <a:pt x="29765" y="31999"/>
                    <a:pt x="29734" y="34013"/>
                  </a:cubicBezTo>
                  <a:cubicBezTo>
                    <a:pt x="29702" y="36058"/>
                    <a:pt x="28664" y="43169"/>
                    <a:pt x="15858" y="49430"/>
                  </a:cubicBezTo>
                  <a:cubicBezTo>
                    <a:pt x="441" y="56982"/>
                    <a:pt x="1227" y="66578"/>
                    <a:pt x="1353" y="67491"/>
                  </a:cubicBezTo>
                  <a:cubicBezTo>
                    <a:pt x="1227" y="68403"/>
                    <a:pt x="441" y="78000"/>
                    <a:pt x="15858" y="85551"/>
                  </a:cubicBezTo>
                  <a:cubicBezTo>
                    <a:pt x="28664" y="91812"/>
                    <a:pt x="29765" y="98923"/>
                    <a:pt x="29734" y="100937"/>
                  </a:cubicBezTo>
                  <a:cubicBezTo>
                    <a:pt x="29702" y="102982"/>
                    <a:pt x="28664" y="110062"/>
                    <a:pt x="15858" y="116354"/>
                  </a:cubicBezTo>
                  <a:cubicBezTo>
                    <a:pt x="0" y="124094"/>
                    <a:pt x="1322" y="134037"/>
                    <a:pt x="1353" y="134478"/>
                  </a:cubicBezTo>
                  <a:cubicBezTo>
                    <a:pt x="1385" y="134761"/>
                    <a:pt x="1636" y="134981"/>
                    <a:pt x="1951" y="134981"/>
                  </a:cubicBezTo>
                  <a:lnTo>
                    <a:pt x="2045" y="134981"/>
                  </a:lnTo>
                  <a:cubicBezTo>
                    <a:pt x="2360" y="134950"/>
                    <a:pt x="2580" y="134635"/>
                    <a:pt x="2517" y="134320"/>
                  </a:cubicBezTo>
                  <a:cubicBezTo>
                    <a:pt x="2517" y="134226"/>
                    <a:pt x="1353" y="124787"/>
                    <a:pt x="16393" y="117424"/>
                  </a:cubicBezTo>
                  <a:cubicBezTo>
                    <a:pt x="29797" y="110880"/>
                    <a:pt x="30961" y="103171"/>
                    <a:pt x="30929" y="100968"/>
                  </a:cubicBezTo>
                  <a:cubicBezTo>
                    <a:pt x="30898" y="98766"/>
                    <a:pt x="29797" y="91089"/>
                    <a:pt x="16393" y="84544"/>
                  </a:cubicBezTo>
                  <a:cubicBezTo>
                    <a:pt x="1353" y="77182"/>
                    <a:pt x="2517" y="67742"/>
                    <a:pt x="2517" y="67648"/>
                  </a:cubicBezTo>
                  <a:cubicBezTo>
                    <a:pt x="2517" y="67617"/>
                    <a:pt x="2517" y="67585"/>
                    <a:pt x="2517" y="67554"/>
                  </a:cubicBezTo>
                  <a:lnTo>
                    <a:pt x="2517" y="67491"/>
                  </a:lnTo>
                  <a:cubicBezTo>
                    <a:pt x="2517" y="67459"/>
                    <a:pt x="2517" y="67428"/>
                    <a:pt x="2517" y="67396"/>
                  </a:cubicBezTo>
                  <a:cubicBezTo>
                    <a:pt x="2517" y="67302"/>
                    <a:pt x="1353" y="57863"/>
                    <a:pt x="16393" y="50500"/>
                  </a:cubicBezTo>
                  <a:cubicBezTo>
                    <a:pt x="29797" y="43924"/>
                    <a:pt x="30961" y="36247"/>
                    <a:pt x="30929" y="34045"/>
                  </a:cubicBezTo>
                  <a:cubicBezTo>
                    <a:pt x="30898" y="31842"/>
                    <a:pt x="29797" y="24165"/>
                    <a:pt x="16393" y="17589"/>
                  </a:cubicBezTo>
                  <a:cubicBezTo>
                    <a:pt x="1353" y="10226"/>
                    <a:pt x="2517" y="787"/>
                    <a:pt x="2517" y="693"/>
                  </a:cubicBezTo>
                  <a:cubicBezTo>
                    <a:pt x="2588" y="253"/>
                    <a:pt x="2255" y="0"/>
                    <a:pt x="1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58"/>
            <p:cNvSpPr/>
            <p:nvPr/>
          </p:nvSpPr>
          <p:spPr>
            <a:xfrm>
              <a:off x="3698275" y="9885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58"/>
            <p:cNvSpPr/>
            <p:nvPr/>
          </p:nvSpPr>
          <p:spPr>
            <a:xfrm>
              <a:off x="3615675" y="1130125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0" y="2675"/>
                    <a:pt x="3430" y="1731"/>
                  </a:cubicBezTo>
                  <a:cubicBezTo>
                    <a:pt x="3430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58"/>
            <p:cNvSpPr/>
            <p:nvPr/>
          </p:nvSpPr>
          <p:spPr>
            <a:xfrm>
              <a:off x="4318900" y="4536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0"/>
                  </a:moveTo>
                  <a:cubicBezTo>
                    <a:pt x="787" y="0"/>
                    <a:pt x="1" y="755"/>
                    <a:pt x="1" y="1699"/>
                  </a:cubicBezTo>
                  <a:cubicBezTo>
                    <a:pt x="1" y="2643"/>
                    <a:pt x="787" y="3398"/>
                    <a:pt x="1731" y="3398"/>
                  </a:cubicBezTo>
                  <a:cubicBezTo>
                    <a:pt x="2675" y="3398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58"/>
            <p:cNvSpPr/>
            <p:nvPr/>
          </p:nvSpPr>
          <p:spPr>
            <a:xfrm>
              <a:off x="3732100" y="1397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44"/>
                    <a:pt x="756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58"/>
            <p:cNvSpPr/>
            <p:nvPr/>
          </p:nvSpPr>
          <p:spPr>
            <a:xfrm>
              <a:off x="4225300" y="2278550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3"/>
                    <a:pt x="787" y="3430"/>
                    <a:pt x="1731" y="3430"/>
                  </a:cubicBezTo>
                  <a:cubicBezTo>
                    <a:pt x="2675" y="3430"/>
                    <a:pt x="3430" y="2643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58"/>
            <p:cNvSpPr/>
            <p:nvPr/>
          </p:nvSpPr>
          <p:spPr>
            <a:xfrm>
              <a:off x="3633775" y="2950300"/>
              <a:ext cx="84975" cy="85775"/>
            </a:xfrm>
            <a:custGeom>
              <a:avLst/>
              <a:gdLst/>
              <a:ahLst/>
              <a:cxnLst/>
              <a:rect l="l" t="t" r="r" b="b"/>
              <a:pathLst>
                <a:path w="3399" h="3431" extrusionOk="0">
                  <a:moveTo>
                    <a:pt x="1700" y="1"/>
                  </a:moveTo>
                  <a:cubicBezTo>
                    <a:pt x="756" y="1"/>
                    <a:pt x="1" y="787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399" y="2675"/>
                    <a:pt x="3399" y="1731"/>
                  </a:cubicBezTo>
                  <a:cubicBezTo>
                    <a:pt x="3399" y="787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58"/>
            <p:cNvSpPr/>
            <p:nvPr/>
          </p:nvSpPr>
          <p:spPr>
            <a:xfrm>
              <a:off x="4227650" y="604675"/>
              <a:ext cx="84975" cy="85750"/>
            </a:xfrm>
            <a:custGeom>
              <a:avLst/>
              <a:gdLst/>
              <a:ahLst/>
              <a:cxnLst/>
              <a:rect l="l" t="t" r="r" b="b"/>
              <a:pathLst>
                <a:path w="3399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00" y="3430"/>
                  </a:cubicBezTo>
                  <a:cubicBezTo>
                    <a:pt x="2644" y="3430"/>
                    <a:pt x="3399" y="2643"/>
                    <a:pt x="3399" y="1699"/>
                  </a:cubicBezTo>
                  <a:cubicBezTo>
                    <a:pt x="3399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58"/>
            <p:cNvSpPr/>
            <p:nvPr/>
          </p:nvSpPr>
          <p:spPr>
            <a:xfrm>
              <a:off x="3659725" y="1268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1" y="756"/>
                    <a:pt x="1" y="1700"/>
                  </a:cubicBezTo>
                  <a:cubicBezTo>
                    <a:pt x="1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58"/>
            <p:cNvSpPr/>
            <p:nvPr/>
          </p:nvSpPr>
          <p:spPr>
            <a:xfrm>
              <a:off x="4259125" y="1796375"/>
              <a:ext cx="85750" cy="84975"/>
            </a:xfrm>
            <a:custGeom>
              <a:avLst/>
              <a:gdLst/>
              <a:ahLst/>
              <a:cxnLst/>
              <a:rect l="l" t="t" r="r" b="b"/>
              <a:pathLst>
                <a:path w="3430" h="3399" extrusionOk="0">
                  <a:moveTo>
                    <a:pt x="1699" y="0"/>
                  </a:moveTo>
                  <a:cubicBezTo>
                    <a:pt x="756" y="0"/>
                    <a:pt x="0" y="755"/>
                    <a:pt x="0" y="1699"/>
                  </a:cubicBezTo>
                  <a:cubicBezTo>
                    <a:pt x="0" y="2643"/>
                    <a:pt x="756" y="3398"/>
                    <a:pt x="1699" y="3398"/>
                  </a:cubicBezTo>
                  <a:cubicBezTo>
                    <a:pt x="2643" y="3398"/>
                    <a:pt x="3430" y="2643"/>
                    <a:pt x="3430" y="1699"/>
                  </a:cubicBezTo>
                  <a:cubicBezTo>
                    <a:pt x="3430" y="755"/>
                    <a:pt x="2643" y="0"/>
                    <a:pt x="16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58"/>
            <p:cNvSpPr/>
            <p:nvPr/>
          </p:nvSpPr>
          <p:spPr>
            <a:xfrm>
              <a:off x="4322050" y="212910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87" y="0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58"/>
            <p:cNvSpPr/>
            <p:nvPr/>
          </p:nvSpPr>
          <p:spPr>
            <a:xfrm>
              <a:off x="3703000" y="2674200"/>
              <a:ext cx="85750" cy="85775"/>
            </a:xfrm>
            <a:custGeom>
              <a:avLst/>
              <a:gdLst/>
              <a:ahLst/>
              <a:cxnLst/>
              <a:rect l="l" t="t" r="r" b="b"/>
              <a:pathLst>
                <a:path w="3430" h="3431" extrusionOk="0">
                  <a:moveTo>
                    <a:pt x="1699" y="1"/>
                  </a:moveTo>
                  <a:cubicBezTo>
                    <a:pt x="756" y="1"/>
                    <a:pt x="0" y="787"/>
                    <a:pt x="0" y="1731"/>
                  </a:cubicBezTo>
                  <a:cubicBezTo>
                    <a:pt x="0" y="2675"/>
                    <a:pt x="756" y="3430"/>
                    <a:pt x="1699" y="3430"/>
                  </a:cubicBezTo>
                  <a:cubicBezTo>
                    <a:pt x="2643" y="3430"/>
                    <a:pt x="3430" y="2675"/>
                    <a:pt x="3430" y="1731"/>
                  </a:cubicBezTo>
                  <a:cubicBezTo>
                    <a:pt x="3430" y="787"/>
                    <a:pt x="2643" y="1"/>
                    <a:pt x="16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58"/>
            <p:cNvSpPr/>
            <p:nvPr/>
          </p:nvSpPr>
          <p:spPr>
            <a:xfrm>
              <a:off x="4225300" y="341990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58"/>
            <p:cNvSpPr/>
            <p:nvPr/>
          </p:nvSpPr>
          <p:spPr>
            <a:xfrm>
              <a:off x="3627475" y="281345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31" y="3430"/>
                  </a:cubicBezTo>
                  <a:cubicBezTo>
                    <a:pt x="2675" y="3430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58"/>
            <p:cNvSpPr/>
            <p:nvPr/>
          </p:nvSpPr>
          <p:spPr>
            <a:xfrm>
              <a:off x="3734450" y="30840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00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1" y="2675"/>
                    <a:pt x="3431" y="1700"/>
                  </a:cubicBezTo>
                  <a:cubicBezTo>
                    <a:pt x="3431" y="756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_2_2">
    <p:spTree>
      <p:nvGrpSpPr>
        <p:cNvPr id="1" name="Shape 2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4" name="Google Shape;2834;p59"/>
          <p:cNvSpPr txBox="1">
            <a:spLocks noGrp="1"/>
          </p:cNvSpPr>
          <p:nvPr>
            <p:ph type="title" hasCustomPrompt="1"/>
          </p:nvPr>
        </p:nvSpPr>
        <p:spPr>
          <a:xfrm>
            <a:off x="4109102" y="1355736"/>
            <a:ext cx="11634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835" name="Google Shape;2835;p59"/>
          <p:cNvSpPr txBox="1">
            <a:spLocks noGrp="1"/>
          </p:cNvSpPr>
          <p:nvPr>
            <p:ph type="subTitle" idx="1"/>
          </p:nvPr>
        </p:nvSpPr>
        <p:spPr>
          <a:xfrm>
            <a:off x="5263099" y="1334107"/>
            <a:ext cx="3054000" cy="371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2836" name="Google Shape;2836;p59"/>
          <p:cNvSpPr txBox="1">
            <a:spLocks noGrp="1"/>
          </p:cNvSpPr>
          <p:nvPr>
            <p:ph type="subTitle" idx="2"/>
          </p:nvPr>
        </p:nvSpPr>
        <p:spPr>
          <a:xfrm>
            <a:off x="5263099" y="1671901"/>
            <a:ext cx="30540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837" name="Google Shape;2837;p59"/>
          <p:cNvSpPr txBox="1">
            <a:spLocks noGrp="1"/>
          </p:cNvSpPr>
          <p:nvPr>
            <p:ph type="title" idx="3" hasCustomPrompt="1"/>
          </p:nvPr>
        </p:nvSpPr>
        <p:spPr>
          <a:xfrm>
            <a:off x="4109102" y="2479536"/>
            <a:ext cx="11634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838" name="Google Shape;2838;p59"/>
          <p:cNvSpPr txBox="1">
            <a:spLocks noGrp="1"/>
          </p:cNvSpPr>
          <p:nvPr>
            <p:ph type="subTitle" idx="4"/>
          </p:nvPr>
        </p:nvSpPr>
        <p:spPr>
          <a:xfrm>
            <a:off x="5263099" y="2457919"/>
            <a:ext cx="30540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2839" name="Google Shape;2839;p59"/>
          <p:cNvSpPr txBox="1">
            <a:spLocks noGrp="1"/>
          </p:cNvSpPr>
          <p:nvPr>
            <p:ph type="subTitle" idx="5"/>
          </p:nvPr>
        </p:nvSpPr>
        <p:spPr>
          <a:xfrm>
            <a:off x="5263099" y="2795712"/>
            <a:ext cx="30540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840" name="Google Shape;2840;p59"/>
          <p:cNvSpPr txBox="1">
            <a:spLocks noGrp="1"/>
          </p:cNvSpPr>
          <p:nvPr>
            <p:ph type="title" idx="6" hasCustomPrompt="1"/>
          </p:nvPr>
        </p:nvSpPr>
        <p:spPr>
          <a:xfrm>
            <a:off x="4109102" y="3603336"/>
            <a:ext cx="11634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841" name="Google Shape;2841;p59"/>
          <p:cNvSpPr txBox="1">
            <a:spLocks noGrp="1"/>
          </p:cNvSpPr>
          <p:nvPr>
            <p:ph type="subTitle" idx="7"/>
          </p:nvPr>
        </p:nvSpPr>
        <p:spPr>
          <a:xfrm>
            <a:off x="5263099" y="3581731"/>
            <a:ext cx="30540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2842" name="Google Shape;2842;p59"/>
          <p:cNvSpPr txBox="1">
            <a:spLocks noGrp="1"/>
          </p:cNvSpPr>
          <p:nvPr>
            <p:ph type="subTitle" idx="8"/>
          </p:nvPr>
        </p:nvSpPr>
        <p:spPr>
          <a:xfrm>
            <a:off x="5263099" y="3919524"/>
            <a:ext cx="30540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843" name="Google Shape;2843;p59"/>
          <p:cNvSpPr txBox="1">
            <a:spLocks noGrp="1"/>
          </p:cNvSpPr>
          <p:nvPr>
            <p:ph type="title" idx="9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grpSp>
        <p:nvGrpSpPr>
          <p:cNvPr id="2844" name="Google Shape;2844;p59"/>
          <p:cNvGrpSpPr/>
          <p:nvPr/>
        </p:nvGrpSpPr>
        <p:grpSpPr>
          <a:xfrm>
            <a:off x="26" y="-294805"/>
            <a:ext cx="9136493" cy="6027911"/>
            <a:chOff x="26" y="-294805"/>
            <a:chExt cx="9136493" cy="6027911"/>
          </a:xfrm>
        </p:grpSpPr>
        <p:sp>
          <p:nvSpPr>
            <p:cNvPr id="2845" name="Google Shape;2845;p59"/>
            <p:cNvSpPr/>
            <p:nvPr/>
          </p:nvSpPr>
          <p:spPr>
            <a:xfrm>
              <a:off x="7766170" y="3460451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59"/>
            <p:cNvSpPr/>
            <p:nvPr/>
          </p:nvSpPr>
          <p:spPr>
            <a:xfrm>
              <a:off x="7004023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59"/>
            <p:cNvSpPr/>
            <p:nvPr/>
          </p:nvSpPr>
          <p:spPr>
            <a:xfrm>
              <a:off x="7766170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48" name="Google Shape;2848;p59"/>
            <p:cNvGrpSpPr/>
            <p:nvPr/>
          </p:nvGrpSpPr>
          <p:grpSpPr>
            <a:xfrm>
              <a:off x="783924" y="4009249"/>
              <a:ext cx="3356789" cy="1723858"/>
              <a:chOff x="791415" y="4009249"/>
              <a:chExt cx="3356789" cy="1723858"/>
            </a:xfrm>
          </p:grpSpPr>
          <p:sp>
            <p:nvSpPr>
              <p:cNvPr id="2849" name="Google Shape;2849;p59"/>
              <p:cNvSpPr/>
              <p:nvPr/>
            </p:nvSpPr>
            <p:spPr>
              <a:xfrm>
                <a:off x="791415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0" name="Google Shape;2850;p59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1" name="Google Shape;2851;p59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52" name="Google Shape;2852;p59"/>
            <p:cNvSpPr/>
            <p:nvPr/>
          </p:nvSpPr>
          <p:spPr>
            <a:xfrm>
              <a:off x="7766170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59"/>
            <p:cNvSpPr/>
            <p:nvPr/>
          </p:nvSpPr>
          <p:spPr>
            <a:xfrm>
              <a:off x="7766170" y="2209363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59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59"/>
            <p:cNvSpPr/>
            <p:nvPr/>
          </p:nvSpPr>
          <p:spPr>
            <a:xfrm>
              <a:off x="26" y="2502977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59"/>
            <p:cNvSpPr/>
            <p:nvPr/>
          </p:nvSpPr>
          <p:spPr>
            <a:xfrm>
              <a:off x="26" y="125109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57" name="Google Shape;2857;p59"/>
          <p:cNvGrpSpPr/>
          <p:nvPr/>
        </p:nvGrpSpPr>
        <p:grpSpPr>
          <a:xfrm rot="-2700000" flipH="1">
            <a:off x="454678" y="3080690"/>
            <a:ext cx="732250" cy="3055771"/>
            <a:chOff x="3615675" y="367825"/>
            <a:chExt cx="808650" cy="3374600"/>
          </a:xfrm>
        </p:grpSpPr>
        <p:sp>
          <p:nvSpPr>
            <p:cNvPr id="2858" name="Google Shape;2858;p59"/>
            <p:cNvSpPr/>
            <p:nvPr/>
          </p:nvSpPr>
          <p:spPr>
            <a:xfrm>
              <a:off x="3618050" y="367900"/>
              <a:ext cx="774025" cy="3374525"/>
            </a:xfrm>
            <a:custGeom>
              <a:avLst/>
              <a:gdLst/>
              <a:ahLst/>
              <a:cxnLst/>
              <a:rect l="l" t="t" r="r" b="b"/>
              <a:pathLst>
                <a:path w="30961" h="134981" extrusionOk="0">
                  <a:moveTo>
                    <a:pt x="1926" y="0"/>
                  </a:moveTo>
                  <a:cubicBezTo>
                    <a:pt x="1666" y="0"/>
                    <a:pt x="1409" y="157"/>
                    <a:pt x="1353" y="504"/>
                  </a:cubicBezTo>
                  <a:cubicBezTo>
                    <a:pt x="1322" y="944"/>
                    <a:pt x="0" y="10887"/>
                    <a:pt x="15858" y="18627"/>
                  </a:cubicBezTo>
                  <a:cubicBezTo>
                    <a:pt x="28664" y="24920"/>
                    <a:pt x="29765" y="31999"/>
                    <a:pt x="29734" y="34013"/>
                  </a:cubicBezTo>
                  <a:cubicBezTo>
                    <a:pt x="29702" y="36058"/>
                    <a:pt x="28664" y="43169"/>
                    <a:pt x="15858" y="49430"/>
                  </a:cubicBezTo>
                  <a:cubicBezTo>
                    <a:pt x="441" y="56982"/>
                    <a:pt x="1227" y="66578"/>
                    <a:pt x="1353" y="67491"/>
                  </a:cubicBezTo>
                  <a:cubicBezTo>
                    <a:pt x="1227" y="68403"/>
                    <a:pt x="441" y="78000"/>
                    <a:pt x="15858" y="85551"/>
                  </a:cubicBezTo>
                  <a:cubicBezTo>
                    <a:pt x="28664" y="91812"/>
                    <a:pt x="29765" y="98923"/>
                    <a:pt x="29734" y="100937"/>
                  </a:cubicBezTo>
                  <a:cubicBezTo>
                    <a:pt x="29702" y="102982"/>
                    <a:pt x="28664" y="110062"/>
                    <a:pt x="15858" y="116354"/>
                  </a:cubicBezTo>
                  <a:cubicBezTo>
                    <a:pt x="0" y="124094"/>
                    <a:pt x="1322" y="134037"/>
                    <a:pt x="1353" y="134478"/>
                  </a:cubicBezTo>
                  <a:cubicBezTo>
                    <a:pt x="1385" y="134761"/>
                    <a:pt x="1636" y="134981"/>
                    <a:pt x="1951" y="134981"/>
                  </a:cubicBezTo>
                  <a:lnTo>
                    <a:pt x="2045" y="134981"/>
                  </a:lnTo>
                  <a:cubicBezTo>
                    <a:pt x="2360" y="134950"/>
                    <a:pt x="2580" y="134635"/>
                    <a:pt x="2517" y="134320"/>
                  </a:cubicBezTo>
                  <a:cubicBezTo>
                    <a:pt x="2517" y="134226"/>
                    <a:pt x="1353" y="124787"/>
                    <a:pt x="16393" y="117424"/>
                  </a:cubicBezTo>
                  <a:cubicBezTo>
                    <a:pt x="29797" y="110880"/>
                    <a:pt x="30961" y="103171"/>
                    <a:pt x="30929" y="100968"/>
                  </a:cubicBezTo>
                  <a:cubicBezTo>
                    <a:pt x="30898" y="98766"/>
                    <a:pt x="29797" y="91089"/>
                    <a:pt x="16393" y="84544"/>
                  </a:cubicBezTo>
                  <a:cubicBezTo>
                    <a:pt x="1353" y="77182"/>
                    <a:pt x="2517" y="67742"/>
                    <a:pt x="2517" y="67648"/>
                  </a:cubicBezTo>
                  <a:cubicBezTo>
                    <a:pt x="2517" y="67617"/>
                    <a:pt x="2517" y="67585"/>
                    <a:pt x="2517" y="67554"/>
                  </a:cubicBezTo>
                  <a:lnTo>
                    <a:pt x="2517" y="67491"/>
                  </a:lnTo>
                  <a:cubicBezTo>
                    <a:pt x="2517" y="67459"/>
                    <a:pt x="2517" y="67428"/>
                    <a:pt x="2517" y="67396"/>
                  </a:cubicBezTo>
                  <a:cubicBezTo>
                    <a:pt x="2517" y="67302"/>
                    <a:pt x="1353" y="57863"/>
                    <a:pt x="16393" y="50500"/>
                  </a:cubicBezTo>
                  <a:cubicBezTo>
                    <a:pt x="29797" y="43924"/>
                    <a:pt x="30961" y="36247"/>
                    <a:pt x="30929" y="34045"/>
                  </a:cubicBezTo>
                  <a:cubicBezTo>
                    <a:pt x="30898" y="31842"/>
                    <a:pt x="29797" y="24165"/>
                    <a:pt x="16393" y="17589"/>
                  </a:cubicBezTo>
                  <a:cubicBezTo>
                    <a:pt x="1353" y="10226"/>
                    <a:pt x="2517" y="787"/>
                    <a:pt x="2517" y="693"/>
                  </a:cubicBezTo>
                  <a:cubicBezTo>
                    <a:pt x="2588" y="253"/>
                    <a:pt x="2255" y="0"/>
                    <a:pt x="1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59"/>
            <p:cNvSpPr/>
            <p:nvPr/>
          </p:nvSpPr>
          <p:spPr>
            <a:xfrm>
              <a:off x="3649500" y="367825"/>
              <a:ext cx="774825" cy="3374600"/>
            </a:xfrm>
            <a:custGeom>
              <a:avLst/>
              <a:gdLst/>
              <a:ahLst/>
              <a:cxnLst/>
              <a:rect l="l" t="t" r="r" b="b"/>
              <a:pathLst>
                <a:path w="30993" h="134984" extrusionOk="0">
                  <a:moveTo>
                    <a:pt x="29058" y="0"/>
                  </a:moveTo>
                  <a:cubicBezTo>
                    <a:pt x="28728" y="0"/>
                    <a:pt x="28392" y="245"/>
                    <a:pt x="28444" y="664"/>
                  </a:cubicBezTo>
                  <a:cubicBezTo>
                    <a:pt x="28476" y="790"/>
                    <a:pt x="29640" y="10229"/>
                    <a:pt x="14600" y="17592"/>
                  </a:cubicBezTo>
                  <a:cubicBezTo>
                    <a:pt x="1196" y="24136"/>
                    <a:pt x="1" y="31845"/>
                    <a:pt x="32" y="34048"/>
                  </a:cubicBezTo>
                  <a:cubicBezTo>
                    <a:pt x="95" y="36250"/>
                    <a:pt x="1196" y="43927"/>
                    <a:pt x="14600" y="50503"/>
                  </a:cubicBezTo>
                  <a:cubicBezTo>
                    <a:pt x="29640" y="57866"/>
                    <a:pt x="28444" y="67305"/>
                    <a:pt x="28444" y="67399"/>
                  </a:cubicBezTo>
                  <a:cubicBezTo>
                    <a:pt x="28444" y="67399"/>
                    <a:pt x="28444" y="67431"/>
                    <a:pt x="28444" y="67462"/>
                  </a:cubicBezTo>
                  <a:lnTo>
                    <a:pt x="28444" y="67525"/>
                  </a:lnTo>
                  <a:cubicBezTo>
                    <a:pt x="28444" y="67557"/>
                    <a:pt x="28444" y="67588"/>
                    <a:pt x="28444" y="67620"/>
                  </a:cubicBezTo>
                  <a:cubicBezTo>
                    <a:pt x="28476" y="67714"/>
                    <a:pt x="29640" y="77153"/>
                    <a:pt x="14600" y="84516"/>
                  </a:cubicBezTo>
                  <a:cubicBezTo>
                    <a:pt x="1196" y="91060"/>
                    <a:pt x="1" y="98769"/>
                    <a:pt x="32" y="100971"/>
                  </a:cubicBezTo>
                  <a:cubicBezTo>
                    <a:pt x="95" y="103174"/>
                    <a:pt x="1196" y="110851"/>
                    <a:pt x="14600" y="117427"/>
                  </a:cubicBezTo>
                  <a:cubicBezTo>
                    <a:pt x="29640" y="124758"/>
                    <a:pt x="28444" y="134197"/>
                    <a:pt x="28444" y="134292"/>
                  </a:cubicBezTo>
                  <a:cubicBezTo>
                    <a:pt x="28413" y="134638"/>
                    <a:pt x="28633" y="134921"/>
                    <a:pt x="28948" y="134984"/>
                  </a:cubicBezTo>
                  <a:lnTo>
                    <a:pt x="29042" y="134984"/>
                  </a:lnTo>
                  <a:cubicBezTo>
                    <a:pt x="29357" y="134984"/>
                    <a:pt x="29608" y="134764"/>
                    <a:pt x="29640" y="134449"/>
                  </a:cubicBezTo>
                  <a:cubicBezTo>
                    <a:pt x="29703" y="134040"/>
                    <a:pt x="30993" y="124097"/>
                    <a:pt x="15135" y="116326"/>
                  </a:cubicBezTo>
                  <a:cubicBezTo>
                    <a:pt x="2329" y="110065"/>
                    <a:pt x="1228" y="102985"/>
                    <a:pt x="1259" y="100940"/>
                  </a:cubicBezTo>
                  <a:cubicBezTo>
                    <a:pt x="1259" y="98926"/>
                    <a:pt x="2329" y="91815"/>
                    <a:pt x="15135" y="85554"/>
                  </a:cubicBezTo>
                  <a:cubicBezTo>
                    <a:pt x="30552" y="78003"/>
                    <a:pt x="29766" y="68406"/>
                    <a:pt x="29640" y="67494"/>
                  </a:cubicBezTo>
                  <a:cubicBezTo>
                    <a:pt x="29766" y="66550"/>
                    <a:pt x="30552" y="56953"/>
                    <a:pt x="15135" y="49433"/>
                  </a:cubicBezTo>
                  <a:cubicBezTo>
                    <a:pt x="2329" y="43141"/>
                    <a:pt x="1228" y="36061"/>
                    <a:pt x="1259" y="34048"/>
                  </a:cubicBezTo>
                  <a:cubicBezTo>
                    <a:pt x="1259" y="32002"/>
                    <a:pt x="2329" y="24892"/>
                    <a:pt x="15135" y="18630"/>
                  </a:cubicBezTo>
                  <a:cubicBezTo>
                    <a:pt x="30993" y="10859"/>
                    <a:pt x="29703" y="916"/>
                    <a:pt x="29640" y="507"/>
                  </a:cubicBezTo>
                  <a:cubicBezTo>
                    <a:pt x="29584" y="157"/>
                    <a:pt x="29323" y="0"/>
                    <a:pt x="290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59"/>
            <p:cNvSpPr/>
            <p:nvPr/>
          </p:nvSpPr>
          <p:spPr>
            <a:xfrm>
              <a:off x="3668400" y="497700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0"/>
                  </a:moveTo>
                  <a:cubicBezTo>
                    <a:pt x="0" y="0"/>
                    <a:pt x="0" y="1164"/>
                    <a:pt x="787" y="1164"/>
                  </a:cubicBezTo>
                  <a:lnTo>
                    <a:pt x="27437" y="1164"/>
                  </a:lnTo>
                  <a:cubicBezTo>
                    <a:pt x="28223" y="1164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59"/>
            <p:cNvSpPr/>
            <p:nvPr/>
          </p:nvSpPr>
          <p:spPr>
            <a:xfrm>
              <a:off x="3764350" y="63377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59"/>
            <p:cNvSpPr/>
            <p:nvPr/>
          </p:nvSpPr>
          <p:spPr>
            <a:xfrm>
              <a:off x="3698275" y="9885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59"/>
            <p:cNvSpPr/>
            <p:nvPr/>
          </p:nvSpPr>
          <p:spPr>
            <a:xfrm>
              <a:off x="3714000" y="1016850"/>
              <a:ext cx="597075" cy="29900"/>
            </a:xfrm>
            <a:custGeom>
              <a:avLst/>
              <a:gdLst/>
              <a:ahLst/>
              <a:cxnLst/>
              <a:rect l="l" t="t" r="r" b="b"/>
              <a:pathLst>
                <a:path w="23883" h="1196" extrusionOk="0">
                  <a:moveTo>
                    <a:pt x="788" y="0"/>
                  </a:moveTo>
                  <a:cubicBezTo>
                    <a:pt x="1" y="0"/>
                    <a:pt x="1" y="1196"/>
                    <a:pt x="788" y="1196"/>
                  </a:cubicBezTo>
                  <a:lnTo>
                    <a:pt x="23882" y="1196"/>
                  </a:lnTo>
                  <a:cubicBezTo>
                    <a:pt x="23536" y="787"/>
                    <a:pt x="23253" y="409"/>
                    <a:pt x="22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59"/>
            <p:cNvSpPr/>
            <p:nvPr/>
          </p:nvSpPr>
          <p:spPr>
            <a:xfrm>
              <a:off x="3615675" y="1130125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0" y="2675"/>
                    <a:pt x="3430" y="1731"/>
                  </a:cubicBezTo>
                  <a:cubicBezTo>
                    <a:pt x="3430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59"/>
            <p:cNvSpPr/>
            <p:nvPr/>
          </p:nvSpPr>
          <p:spPr>
            <a:xfrm>
              <a:off x="4318900" y="4536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0"/>
                  </a:moveTo>
                  <a:cubicBezTo>
                    <a:pt x="787" y="0"/>
                    <a:pt x="1" y="755"/>
                    <a:pt x="1" y="1699"/>
                  </a:cubicBezTo>
                  <a:cubicBezTo>
                    <a:pt x="1" y="2643"/>
                    <a:pt x="787" y="3398"/>
                    <a:pt x="1731" y="3398"/>
                  </a:cubicBezTo>
                  <a:cubicBezTo>
                    <a:pt x="2675" y="3398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59"/>
            <p:cNvSpPr/>
            <p:nvPr/>
          </p:nvSpPr>
          <p:spPr>
            <a:xfrm>
              <a:off x="3651075" y="1155275"/>
              <a:ext cx="739425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59"/>
            <p:cNvSpPr/>
            <p:nvPr/>
          </p:nvSpPr>
          <p:spPr>
            <a:xfrm>
              <a:off x="4227650" y="604675"/>
              <a:ext cx="84975" cy="85750"/>
            </a:xfrm>
            <a:custGeom>
              <a:avLst/>
              <a:gdLst/>
              <a:ahLst/>
              <a:cxnLst/>
              <a:rect l="l" t="t" r="r" b="b"/>
              <a:pathLst>
                <a:path w="3399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00" y="3430"/>
                  </a:cubicBezTo>
                  <a:cubicBezTo>
                    <a:pt x="2644" y="3430"/>
                    <a:pt x="3399" y="2643"/>
                    <a:pt x="3399" y="1699"/>
                  </a:cubicBezTo>
                  <a:cubicBezTo>
                    <a:pt x="3399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59"/>
            <p:cNvSpPr/>
            <p:nvPr/>
          </p:nvSpPr>
          <p:spPr>
            <a:xfrm>
              <a:off x="3659725" y="1268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1" y="756"/>
                    <a:pt x="1" y="1700"/>
                  </a:cubicBezTo>
                  <a:cubicBezTo>
                    <a:pt x="1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59"/>
            <p:cNvSpPr/>
            <p:nvPr/>
          </p:nvSpPr>
          <p:spPr>
            <a:xfrm>
              <a:off x="3668400" y="1292950"/>
              <a:ext cx="705600" cy="29900"/>
            </a:xfrm>
            <a:custGeom>
              <a:avLst/>
              <a:gdLst/>
              <a:ahLst/>
              <a:cxnLst/>
              <a:rect l="l" t="t" r="r" b="b"/>
              <a:pathLst>
                <a:path w="28224" h="1196" extrusionOk="0">
                  <a:moveTo>
                    <a:pt x="787" y="0"/>
                  </a:moveTo>
                  <a:cubicBezTo>
                    <a:pt x="0" y="0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59"/>
            <p:cNvSpPr/>
            <p:nvPr/>
          </p:nvSpPr>
          <p:spPr>
            <a:xfrm>
              <a:off x="3732100" y="1397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44"/>
                    <a:pt x="756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59"/>
            <p:cNvSpPr/>
            <p:nvPr/>
          </p:nvSpPr>
          <p:spPr>
            <a:xfrm>
              <a:off x="3764350" y="1431375"/>
              <a:ext cx="515250" cy="29125"/>
            </a:xfrm>
            <a:custGeom>
              <a:avLst/>
              <a:gdLst/>
              <a:ahLst/>
              <a:cxnLst/>
              <a:rect l="l" t="t" r="r" b="b"/>
              <a:pathLst>
                <a:path w="20610" h="1165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19854" y="1165"/>
                  </a:lnTo>
                  <a:cubicBezTo>
                    <a:pt x="20609" y="1165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59"/>
            <p:cNvSpPr/>
            <p:nvPr/>
          </p:nvSpPr>
          <p:spPr>
            <a:xfrm>
              <a:off x="3714000" y="184042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0"/>
                  </a:moveTo>
                  <a:cubicBezTo>
                    <a:pt x="1" y="0"/>
                    <a:pt x="1" y="1164"/>
                    <a:pt x="788" y="1164"/>
                  </a:cubicBezTo>
                  <a:lnTo>
                    <a:pt x="23788" y="1164"/>
                  </a:lnTo>
                  <a:cubicBezTo>
                    <a:pt x="24574" y="1164"/>
                    <a:pt x="24574" y="0"/>
                    <a:pt x="237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59"/>
            <p:cNvSpPr/>
            <p:nvPr/>
          </p:nvSpPr>
          <p:spPr>
            <a:xfrm>
              <a:off x="3663733" y="2002850"/>
              <a:ext cx="714802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59"/>
            <p:cNvSpPr/>
            <p:nvPr/>
          </p:nvSpPr>
          <p:spPr>
            <a:xfrm>
              <a:off x="3668400" y="2165275"/>
              <a:ext cx="705600" cy="29925"/>
            </a:xfrm>
            <a:custGeom>
              <a:avLst/>
              <a:gdLst/>
              <a:ahLst/>
              <a:cxnLst/>
              <a:rect l="l" t="t" r="r" b="b"/>
              <a:pathLst>
                <a:path w="28224" h="1197" extrusionOk="0">
                  <a:moveTo>
                    <a:pt x="787" y="1"/>
                  </a:moveTo>
                  <a:cubicBezTo>
                    <a:pt x="0" y="1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59"/>
            <p:cNvSpPr/>
            <p:nvPr/>
          </p:nvSpPr>
          <p:spPr>
            <a:xfrm>
              <a:off x="4259125" y="1796375"/>
              <a:ext cx="85750" cy="84975"/>
            </a:xfrm>
            <a:custGeom>
              <a:avLst/>
              <a:gdLst/>
              <a:ahLst/>
              <a:cxnLst/>
              <a:rect l="l" t="t" r="r" b="b"/>
              <a:pathLst>
                <a:path w="3430" h="3399" extrusionOk="0">
                  <a:moveTo>
                    <a:pt x="1699" y="0"/>
                  </a:moveTo>
                  <a:cubicBezTo>
                    <a:pt x="756" y="0"/>
                    <a:pt x="0" y="755"/>
                    <a:pt x="0" y="1699"/>
                  </a:cubicBezTo>
                  <a:cubicBezTo>
                    <a:pt x="0" y="2643"/>
                    <a:pt x="756" y="3398"/>
                    <a:pt x="1699" y="3398"/>
                  </a:cubicBezTo>
                  <a:cubicBezTo>
                    <a:pt x="2643" y="3398"/>
                    <a:pt x="3430" y="2643"/>
                    <a:pt x="3430" y="1699"/>
                  </a:cubicBezTo>
                  <a:cubicBezTo>
                    <a:pt x="3430" y="755"/>
                    <a:pt x="2643" y="0"/>
                    <a:pt x="16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59"/>
            <p:cNvSpPr/>
            <p:nvPr/>
          </p:nvSpPr>
          <p:spPr>
            <a:xfrm>
              <a:off x="3764350" y="23029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19854" y="1197"/>
                  </a:lnTo>
                  <a:cubicBezTo>
                    <a:pt x="20609" y="1197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59"/>
            <p:cNvSpPr/>
            <p:nvPr/>
          </p:nvSpPr>
          <p:spPr>
            <a:xfrm>
              <a:off x="3703000" y="2674200"/>
              <a:ext cx="85750" cy="85775"/>
            </a:xfrm>
            <a:custGeom>
              <a:avLst/>
              <a:gdLst/>
              <a:ahLst/>
              <a:cxnLst/>
              <a:rect l="l" t="t" r="r" b="b"/>
              <a:pathLst>
                <a:path w="3430" h="3431" extrusionOk="0">
                  <a:moveTo>
                    <a:pt x="1699" y="1"/>
                  </a:moveTo>
                  <a:cubicBezTo>
                    <a:pt x="756" y="1"/>
                    <a:pt x="0" y="787"/>
                    <a:pt x="0" y="1731"/>
                  </a:cubicBezTo>
                  <a:cubicBezTo>
                    <a:pt x="0" y="2675"/>
                    <a:pt x="756" y="3430"/>
                    <a:pt x="1699" y="3430"/>
                  </a:cubicBezTo>
                  <a:cubicBezTo>
                    <a:pt x="2643" y="3430"/>
                    <a:pt x="3430" y="2675"/>
                    <a:pt x="3430" y="1731"/>
                  </a:cubicBezTo>
                  <a:cubicBezTo>
                    <a:pt x="3430" y="787"/>
                    <a:pt x="2643" y="1"/>
                    <a:pt x="16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59"/>
            <p:cNvSpPr/>
            <p:nvPr/>
          </p:nvSpPr>
          <p:spPr>
            <a:xfrm>
              <a:off x="3714000" y="269937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1"/>
                  </a:moveTo>
                  <a:cubicBezTo>
                    <a:pt x="1" y="1"/>
                    <a:pt x="1" y="1165"/>
                    <a:pt x="788" y="1165"/>
                  </a:cubicBezTo>
                  <a:lnTo>
                    <a:pt x="23788" y="1165"/>
                  </a:lnTo>
                  <a:cubicBezTo>
                    <a:pt x="24574" y="1165"/>
                    <a:pt x="24574" y="1"/>
                    <a:pt x="23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59"/>
            <p:cNvSpPr/>
            <p:nvPr/>
          </p:nvSpPr>
          <p:spPr>
            <a:xfrm>
              <a:off x="3627475" y="281345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31" y="3430"/>
                  </a:cubicBezTo>
                  <a:cubicBezTo>
                    <a:pt x="2675" y="3430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59"/>
            <p:cNvSpPr/>
            <p:nvPr/>
          </p:nvSpPr>
          <p:spPr>
            <a:xfrm>
              <a:off x="4322050" y="212910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87" y="0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59"/>
            <p:cNvSpPr/>
            <p:nvPr/>
          </p:nvSpPr>
          <p:spPr>
            <a:xfrm>
              <a:off x="3651075" y="2837025"/>
              <a:ext cx="739425" cy="29925"/>
            </a:xfrm>
            <a:custGeom>
              <a:avLst/>
              <a:gdLst/>
              <a:ahLst/>
              <a:cxnLst/>
              <a:rect l="l" t="t" r="r" b="b"/>
              <a:pathLst>
                <a:path w="29577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28790" y="1197"/>
                  </a:lnTo>
                  <a:cubicBezTo>
                    <a:pt x="29577" y="1197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59"/>
            <p:cNvSpPr/>
            <p:nvPr/>
          </p:nvSpPr>
          <p:spPr>
            <a:xfrm>
              <a:off x="4225300" y="2278550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3"/>
                    <a:pt x="787" y="3430"/>
                    <a:pt x="1731" y="3430"/>
                  </a:cubicBezTo>
                  <a:cubicBezTo>
                    <a:pt x="2675" y="3430"/>
                    <a:pt x="3430" y="2643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59"/>
            <p:cNvSpPr/>
            <p:nvPr/>
          </p:nvSpPr>
          <p:spPr>
            <a:xfrm>
              <a:off x="3633775" y="2950300"/>
              <a:ext cx="84975" cy="85775"/>
            </a:xfrm>
            <a:custGeom>
              <a:avLst/>
              <a:gdLst/>
              <a:ahLst/>
              <a:cxnLst/>
              <a:rect l="l" t="t" r="r" b="b"/>
              <a:pathLst>
                <a:path w="3399" h="3431" extrusionOk="0">
                  <a:moveTo>
                    <a:pt x="1700" y="1"/>
                  </a:moveTo>
                  <a:cubicBezTo>
                    <a:pt x="756" y="1"/>
                    <a:pt x="1" y="787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399" y="2675"/>
                    <a:pt x="3399" y="1731"/>
                  </a:cubicBezTo>
                  <a:cubicBezTo>
                    <a:pt x="3399" y="787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59"/>
            <p:cNvSpPr/>
            <p:nvPr/>
          </p:nvSpPr>
          <p:spPr>
            <a:xfrm>
              <a:off x="3668400" y="2975475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1"/>
                  </a:moveTo>
                  <a:cubicBezTo>
                    <a:pt x="0" y="1"/>
                    <a:pt x="0" y="1165"/>
                    <a:pt x="787" y="1165"/>
                  </a:cubicBezTo>
                  <a:lnTo>
                    <a:pt x="27437" y="1165"/>
                  </a:lnTo>
                  <a:cubicBezTo>
                    <a:pt x="28223" y="1165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59"/>
            <p:cNvSpPr/>
            <p:nvPr/>
          </p:nvSpPr>
          <p:spPr>
            <a:xfrm>
              <a:off x="3734450" y="30840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00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1" y="2675"/>
                    <a:pt x="3431" y="1700"/>
                  </a:cubicBezTo>
                  <a:cubicBezTo>
                    <a:pt x="3431" y="756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59"/>
            <p:cNvSpPr/>
            <p:nvPr/>
          </p:nvSpPr>
          <p:spPr>
            <a:xfrm>
              <a:off x="3764350" y="31131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59"/>
            <p:cNvSpPr/>
            <p:nvPr/>
          </p:nvSpPr>
          <p:spPr>
            <a:xfrm>
              <a:off x="3764350" y="3463175"/>
              <a:ext cx="515250" cy="29900"/>
            </a:xfrm>
            <a:custGeom>
              <a:avLst/>
              <a:gdLst/>
              <a:ahLst/>
              <a:cxnLst/>
              <a:rect l="l" t="t" r="r" b="b"/>
              <a:pathLst>
                <a:path w="20610" h="1196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59"/>
            <p:cNvSpPr/>
            <p:nvPr/>
          </p:nvSpPr>
          <p:spPr>
            <a:xfrm>
              <a:off x="4225300" y="341990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2_2_1_1">
    <p:spTree>
      <p:nvGrpSpPr>
        <p:cNvPr id="1" name="Shape 2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90" name="Google Shape;2890;p60"/>
          <p:cNvGrpSpPr/>
          <p:nvPr/>
        </p:nvGrpSpPr>
        <p:grpSpPr>
          <a:xfrm>
            <a:off x="26" y="-294805"/>
            <a:ext cx="9136493" cy="6027911"/>
            <a:chOff x="26" y="-294805"/>
            <a:chExt cx="9136493" cy="6027911"/>
          </a:xfrm>
        </p:grpSpPr>
        <p:grpSp>
          <p:nvGrpSpPr>
            <p:cNvPr id="2891" name="Google Shape;2891;p60"/>
            <p:cNvGrpSpPr/>
            <p:nvPr/>
          </p:nvGrpSpPr>
          <p:grpSpPr>
            <a:xfrm>
              <a:off x="783924" y="-294805"/>
              <a:ext cx="8352595" cy="6027911"/>
              <a:chOff x="791415" y="-294805"/>
              <a:chExt cx="8352595" cy="6027911"/>
            </a:xfrm>
          </p:grpSpPr>
          <p:grpSp>
            <p:nvGrpSpPr>
              <p:cNvPr id="2892" name="Google Shape;2892;p60"/>
              <p:cNvGrpSpPr/>
              <p:nvPr/>
            </p:nvGrpSpPr>
            <p:grpSpPr>
              <a:xfrm>
                <a:off x="7011514" y="-294805"/>
                <a:ext cx="2132496" cy="5438332"/>
                <a:chOff x="7011514" y="-294805"/>
                <a:chExt cx="2132496" cy="5438332"/>
              </a:xfrm>
            </p:grpSpPr>
            <p:sp>
              <p:nvSpPr>
                <p:cNvPr id="2893" name="Google Shape;2893;p60"/>
                <p:cNvSpPr/>
                <p:nvPr/>
              </p:nvSpPr>
              <p:spPr>
                <a:xfrm>
                  <a:off x="7773661" y="3460451"/>
                  <a:ext cx="1370349" cy="16830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16" h="38217" extrusionOk="0">
                      <a:moveTo>
                        <a:pt x="31115" y="1"/>
                      </a:moveTo>
                      <a:lnTo>
                        <a:pt x="1" y="38217"/>
                      </a:lnTo>
                      <a:lnTo>
                        <a:pt x="10899" y="38217"/>
                      </a:lnTo>
                      <a:lnTo>
                        <a:pt x="31115" y="13405"/>
                      </a:lnTo>
                      <a:lnTo>
                        <a:pt x="3111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50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18431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94" name="Google Shape;2894;p60"/>
                <p:cNvSpPr/>
                <p:nvPr/>
              </p:nvSpPr>
              <p:spPr>
                <a:xfrm>
                  <a:off x="7011514" y="8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58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95" name="Google Shape;2895;p60"/>
                <p:cNvSpPr/>
                <p:nvPr/>
              </p:nvSpPr>
              <p:spPr>
                <a:xfrm>
                  <a:off x="7773661" y="-294805"/>
                  <a:ext cx="1370349" cy="16830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16" h="38217" extrusionOk="0">
                      <a:moveTo>
                        <a:pt x="31115" y="1"/>
                      </a:moveTo>
                      <a:lnTo>
                        <a:pt x="1" y="38217"/>
                      </a:lnTo>
                      <a:lnTo>
                        <a:pt x="10899" y="38217"/>
                      </a:lnTo>
                      <a:lnTo>
                        <a:pt x="31115" y="13405"/>
                      </a:lnTo>
                      <a:lnTo>
                        <a:pt x="3111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2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896" name="Google Shape;2896;p60"/>
              <p:cNvSpPr/>
              <p:nvPr/>
            </p:nvSpPr>
            <p:spPr>
              <a:xfrm>
                <a:off x="6754575" y="2209363"/>
                <a:ext cx="2389434" cy="2934165"/>
              </a:xfrm>
              <a:custGeom>
                <a:avLst/>
                <a:gdLst/>
                <a:ahLst/>
                <a:cxnLst/>
                <a:rect l="l" t="t" r="r" b="b"/>
                <a:pathLst>
                  <a:path w="54256" h="66625" extrusionOk="0">
                    <a:moveTo>
                      <a:pt x="54255" y="1"/>
                    </a:moveTo>
                    <a:lnTo>
                      <a:pt x="0" y="66625"/>
                    </a:lnTo>
                    <a:lnTo>
                      <a:pt x="10917" y="66625"/>
                    </a:lnTo>
                    <a:lnTo>
                      <a:pt x="54255" y="13387"/>
                    </a:lnTo>
                    <a:lnTo>
                      <a:pt x="5425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29000">
                    <a:srgbClr val="87D2E4">
                      <a:alpha val="0"/>
                    </a:srgbClr>
                  </a:gs>
                  <a:gs pos="75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7" name="Google Shape;2897;p60"/>
              <p:cNvSpPr/>
              <p:nvPr/>
            </p:nvSpPr>
            <p:spPr>
              <a:xfrm>
                <a:off x="5735490" y="957482"/>
                <a:ext cx="3408520" cy="4186046"/>
              </a:xfrm>
              <a:custGeom>
                <a:avLst/>
                <a:gdLst/>
                <a:ahLst/>
                <a:cxnLst/>
                <a:rect l="l" t="t" r="r" b="b"/>
                <a:pathLst>
                  <a:path w="77396" h="95051" extrusionOk="0">
                    <a:moveTo>
                      <a:pt x="77395" y="1"/>
                    </a:moveTo>
                    <a:lnTo>
                      <a:pt x="0" y="95051"/>
                    </a:lnTo>
                    <a:lnTo>
                      <a:pt x="10916" y="95051"/>
                    </a:lnTo>
                    <a:lnTo>
                      <a:pt x="77395" y="13406"/>
                    </a:lnTo>
                    <a:lnTo>
                      <a:pt x="773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29000">
                    <a:srgbClr val="87D2E4">
                      <a:alpha val="0"/>
                    </a:srgbClr>
                  </a:gs>
                  <a:gs pos="75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8" name="Google Shape;2898;p60"/>
              <p:cNvSpPr/>
              <p:nvPr/>
            </p:nvSpPr>
            <p:spPr>
              <a:xfrm>
                <a:off x="471715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899" name="Google Shape;2899;p60"/>
              <p:cNvGrpSpPr/>
              <p:nvPr/>
            </p:nvGrpSpPr>
            <p:grpSpPr>
              <a:xfrm>
                <a:off x="791415" y="4009249"/>
                <a:ext cx="4360695" cy="1723858"/>
                <a:chOff x="791415" y="4009249"/>
                <a:chExt cx="4360695" cy="1723858"/>
              </a:xfrm>
            </p:grpSpPr>
            <p:sp>
              <p:nvSpPr>
                <p:cNvPr id="2900" name="Google Shape;2900;p60"/>
                <p:cNvSpPr/>
                <p:nvPr/>
              </p:nvSpPr>
              <p:spPr>
                <a:xfrm>
                  <a:off x="791415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1" name="Google Shape;2901;p60"/>
                <p:cNvSpPr/>
                <p:nvPr/>
              </p:nvSpPr>
              <p:spPr>
                <a:xfrm>
                  <a:off x="1785333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2" name="Google Shape;2902;p60"/>
                <p:cNvSpPr/>
                <p:nvPr/>
              </p:nvSpPr>
              <p:spPr>
                <a:xfrm>
                  <a:off x="2744296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3" name="Google Shape;2903;p60"/>
                <p:cNvSpPr/>
                <p:nvPr/>
              </p:nvSpPr>
              <p:spPr>
                <a:xfrm>
                  <a:off x="3748202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904" name="Google Shape;2904;p60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05" name="Google Shape;2905;p60"/>
          <p:cNvGrpSpPr/>
          <p:nvPr/>
        </p:nvGrpSpPr>
        <p:grpSpPr>
          <a:xfrm rot="-2700000" flipH="1">
            <a:off x="8113716" y="-819910"/>
            <a:ext cx="732250" cy="3055771"/>
            <a:chOff x="3615675" y="367825"/>
            <a:chExt cx="808650" cy="3374600"/>
          </a:xfrm>
        </p:grpSpPr>
        <p:sp>
          <p:nvSpPr>
            <p:cNvPr id="2906" name="Google Shape;2906;p60"/>
            <p:cNvSpPr/>
            <p:nvPr/>
          </p:nvSpPr>
          <p:spPr>
            <a:xfrm>
              <a:off x="3663733" y="2002850"/>
              <a:ext cx="714802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60"/>
            <p:cNvSpPr/>
            <p:nvPr/>
          </p:nvSpPr>
          <p:spPr>
            <a:xfrm>
              <a:off x="3649500" y="367825"/>
              <a:ext cx="774825" cy="3374600"/>
            </a:xfrm>
            <a:custGeom>
              <a:avLst/>
              <a:gdLst/>
              <a:ahLst/>
              <a:cxnLst/>
              <a:rect l="l" t="t" r="r" b="b"/>
              <a:pathLst>
                <a:path w="30993" h="134984" extrusionOk="0">
                  <a:moveTo>
                    <a:pt x="29058" y="0"/>
                  </a:moveTo>
                  <a:cubicBezTo>
                    <a:pt x="28728" y="0"/>
                    <a:pt x="28392" y="245"/>
                    <a:pt x="28444" y="664"/>
                  </a:cubicBezTo>
                  <a:cubicBezTo>
                    <a:pt x="28476" y="790"/>
                    <a:pt x="29640" y="10229"/>
                    <a:pt x="14600" y="17592"/>
                  </a:cubicBezTo>
                  <a:cubicBezTo>
                    <a:pt x="1196" y="24136"/>
                    <a:pt x="1" y="31845"/>
                    <a:pt x="32" y="34048"/>
                  </a:cubicBezTo>
                  <a:cubicBezTo>
                    <a:pt x="95" y="36250"/>
                    <a:pt x="1196" y="43927"/>
                    <a:pt x="14600" y="50503"/>
                  </a:cubicBezTo>
                  <a:cubicBezTo>
                    <a:pt x="29640" y="57866"/>
                    <a:pt x="28444" y="67305"/>
                    <a:pt x="28444" y="67399"/>
                  </a:cubicBezTo>
                  <a:cubicBezTo>
                    <a:pt x="28444" y="67399"/>
                    <a:pt x="28444" y="67431"/>
                    <a:pt x="28444" y="67462"/>
                  </a:cubicBezTo>
                  <a:lnTo>
                    <a:pt x="28444" y="67525"/>
                  </a:lnTo>
                  <a:cubicBezTo>
                    <a:pt x="28444" y="67557"/>
                    <a:pt x="28444" y="67588"/>
                    <a:pt x="28444" y="67620"/>
                  </a:cubicBezTo>
                  <a:cubicBezTo>
                    <a:pt x="28476" y="67714"/>
                    <a:pt x="29640" y="77153"/>
                    <a:pt x="14600" y="84516"/>
                  </a:cubicBezTo>
                  <a:cubicBezTo>
                    <a:pt x="1196" y="91060"/>
                    <a:pt x="1" y="98769"/>
                    <a:pt x="32" y="100971"/>
                  </a:cubicBezTo>
                  <a:cubicBezTo>
                    <a:pt x="95" y="103174"/>
                    <a:pt x="1196" y="110851"/>
                    <a:pt x="14600" y="117427"/>
                  </a:cubicBezTo>
                  <a:cubicBezTo>
                    <a:pt x="29640" y="124758"/>
                    <a:pt x="28444" y="134197"/>
                    <a:pt x="28444" y="134292"/>
                  </a:cubicBezTo>
                  <a:cubicBezTo>
                    <a:pt x="28413" y="134638"/>
                    <a:pt x="28633" y="134921"/>
                    <a:pt x="28948" y="134984"/>
                  </a:cubicBezTo>
                  <a:lnTo>
                    <a:pt x="29042" y="134984"/>
                  </a:lnTo>
                  <a:cubicBezTo>
                    <a:pt x="29357" y="134984"/>
                    <a:pt x="29608" y="134764"/>
                    <a:pt x="29640" y="134449"/>
                  </a:cubicBezTo>
                  <a:cubicBezTo>
                    <a:pt x="29703" y="134040"/>
                    <a:pt x="30993" y="124097"/>
                    <a:pt x="15135" y="116326"/>
                  </a:cubicBezTo>
                  <a:cubicBezTo>
                    <a:pt x="2329" y="110065"/>
                    <a:pt x="1228" y="102985"/>
                    <a:pt x="1259" y="100940"/>
                  </a:cubicBezTo>
                  <a:cubicBezTo>
                    <a:pt x="1259" y="98926"/>
                    <a:pt x="2329" y="91815"/>
                    <a:pt x="15135" y="85554"/>
                  </a:cubicBezTo>
                  <a:cubicBezTo>
                    <a:pt x="30552" y="78003"/>
                    <a:pt x="29766" y="68406"/>
                    <a:pt x="29640" y="67494"/>
                  </a:cubicBezTo>
                  <a:cubicBezTo>
                    <a:pt x="29766" y="66550"/>
                    <a:pt x="30552" y="56953"/>
                    <a:pt x="15135" y="49433"/>
                  </a:cubicBezTo>
                  <a:cubicBezTo>
                    <a:pt x="2329" y="43141"/>
                    <a:pt x="1228" y="36061"/>
                    <a:pt x="1259" y="34048"/>
                  </a:cubicBezTo>
                  <a:cubicBezTo>
                    <a:pt x="1259" y="32002"/>
                    <a:pt x="2329" y="24892"/>
                    <a:pt x="15135" y="18630"/>
                  </a:cubicBezTo>
                  <a:cubicBezTo>
                    <a:pt x="30993" y="10859"/>
                    <a:pt x="29703" y="916"/>
                    <a:pt x="29640" y="507"/>
                  </a:cubicBezTo>
                  <a:cubicBezTo>
                    <a:pt x="29584" y="157"/>
                    <a:pt x="29323" y="0"/>
                    <a:pt x="290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60"/>
            <p:cNvSpPr/>
            <p:nvPr/>
          </p:nvSpPr>
          <p:spPr>
            <a:xfrm>
              <a:off x="3764350" y="31131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60"/>
            <p:cNvSpPr/>
            <p:nvPr/>
          </p:nvSpPr>
          <p:spPr>
            <a:xfrm>
              <a:off x="3764350" y="3463175"/>
              <a:ext cx="515250" cy="29900"/>
            </a:xfrm>
            <a:custGeom>
              <a:avLst/>
              <a:gdLst/>
              <a:ahLst/>
              <a:cxnLst/>
              <a:rect l="l" t="t" r="r" b="b"/>
              <a:pathLst>
                <a:path w="20610" h="1196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60"/>
            <p:cNvSpPr/>
            <p:nvPr/>
          </p:nvSpPr>
          <p:spPr>
            <a:xfrm>
              <a:off x="3668400" y="2975475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1"/>
                  </a:moveTo>
                  <a:cubicBezTo>
                    <a:pt x="0" y="1"/>
                    <a:pt x="0" y="1165"/>
                    <a:pt x="787" y="1165"/>
                  </a:cubicBezTo>
                  <a:lnTo>
                    <a:pt x="27437" y="1165"/>
                  </a:lnTo>
                  <a:cubicBezTo>
                    <a:pt x="28223" y="1165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60"/>
            <p:cNvSpPr/>
            <p:nvPr/>
          </p:nvSpPr>
          <p:spPr>
            <a:xfrm>
              <a:off x="3651075" y="2837025"/>
              <a:ext cx="739425" cy="29925"/>
            </a:xfrm>
            <a:custGeom>
              <a:avLst/>
              <a:gdLst/>
              <a:ahLst/>
              <a:cxnLst/>
              <a:rect l="l" t="t" r="r" b="b"/>
              <a:pathLst>
                <a:path w="29577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28790" y="1197"/>
                  </a:lnTo>
                  <a:cubicBezTo>
                    <a:pt x="29577" y="1197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60"/>
            <p:cNvSpPr/>
            <p:nvPr/>
          </p:nvSpPr>
          <p:spPr>
            <a:xfrm>
              <a:off x="3714000" y="269937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1"/>
                  </a:moveTo>
                  <a:cubicBezTo>
                    <a:pt x="1" y="1"/>
                    <a:pt x="1" y="1165"/>
                    <a:pt x="788" y="1165"/>
                  </a:cubicBezTo>
                  <a:lnTo>
                    <a:pt x="23788" y="1165"/>
                  </a:lnTo>
                  <a:cubicBezTo>
                    <a:pt x="24574" y="1165"/>
                    <a:pt x="24574" y="1"/>
                    <a:pt x="23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60"/>
            <p:cNvSpPr/>
            <p:nvPr/>
          </p:nvSpPr>
          <p:spPr>
            <a:xfrm>
              <a:off x="3764350" y="1431375"/>
              <a:ext cx="515250" cy="29125"/>
            </a:xfrm>
            <a:custGeom>
              <a:avLst/>
              <a:gdLst/>
              <a:ahLst/>
              <a:cxnLst/>
              <a:rect l="l" t="t" r="r" b="b"/>
              <a:pathLst>
                <a:path w="20610" h="1165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19854" y="1165"/>
                  </a:lnTo>
                  <a:cubicBezTo>
                    <a:pt x="20609" y="1165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60"/>
            <p:cNvSpPr/>
            <p:nvPr/>
          </p:nvSpPr>
          <p:spPr>
            <a:xfrm>
              <a:off x="3764350" y="63377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60"/>
            <p:cNvSpPr/>
            <p:nvPr/>
          </p:nvSpPr>
          <p:spPr>
            <a:xfrm>
              <a:off x="3668400" y="1292950"/>
              <a:ext cx="705600" cy="29900"/>
            </a:xfrm>
            <a:custGeom>
              <a:avLst/>
              <a:gdLst/>
              <a:ahLst/>
              <a:cxnLst/>
              <a:rect l="l" t="t" r="r" b="b"/>
              <a:pathLst>
                <a:path w="28224" h="1196" extrusionOk="0">
                  <a:moveTo>
                    <a:pt x="787" y="0"/>
                  </a:moveTo>
                  <a:cubicBezTo>
                    <a:pt x="0" y="0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60"/>
            <p:cNvSpPr/>
            <p:nvPr/>
          </p:nvSpPr>
          <p:spPr>
            <a:xfrm>
              <a:off x="3668400" y="497700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0"/>
                  </a:moveTo>
                  <a:cubicBezTo>
                    <a:pt x="0" y="0"/>
                    <a:pt x="0" y="1164"/>
                    <a:pt x="787" y="1164"/>
                  </a:cubicBezTo>
                  <a:lnTo>
                    <a:pt x="27437" y="1164"/>
                  </a:lnTo>
                  <a:cubicBezTo>
                    <a:pt x="28223" y="1164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60"/>
            <p:cNvSpPr/>
            <p:nvPr/>
          </p:nvSpPr>
          <p:spPr>
            <a:xfrm>
              <a:off x="3651075" y="1155275"/>
              <a:ext cx="739425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60"/>
            <p:cNvSpPr/>
            <p:nvPr/>
          </p:nvSpPr>
          <p:spPr>
            <a:xfrm>
              <a:off x="3714000" y="1016850"/>
              <a:ext cx="597075" cy="29900"/>
            </a:xfrm>
            <a:custGeom>
              <a:avLst/>
              <a:gdLst/>
              <a:ahLst/>
              <a:cxnLst/>
              <a:rect l="l" t="t" r="r" b="b"/>
              <a:pathLst>
                <a:path w="23883" h="1196" extrusionOk="0">
                  <a:moveTo>
                    <a:pt x="788" y="0"/>
                  </a:moveTo>
                  <a:cubicBezTo>
                    <a:pt x="1" y="0"/>
                    <a:pt x="1" y="1196"/>
                    <a:pt x="788" y="1196"/>
                  </a:cubicBezTo>
                  <a:lnTo>
                    <a:pt x="23882" y="1196"/>
                  </a:lnTo>
                  <a:cubicBezTo>
                    <a:pt x="23536" y="787"/>
                    <a:pt x="23253" y="409"/>
                    <a:pt x="22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60"/>
            <p:cNvSpPr/>
            <p:nvPr/>
          </p:nvSpPr>
          <p:spPr>
            <a:xfrm>
              <a:off x="3764350" y="23029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19854" y="1197"/>
                  </a:lnTo>
                  <a:cubicBezTo>
                    <a:pt x="20609" y="1197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60"/>
            <p:cNvSpPr/>
            <p:nvPr/>
          </p:nvSpPr>
          <p:spPr>
            <a:xfrm>
              <a:off x="3668400" y="2165275"/>
              <a:ext cx="705600" cy="29925"/>
            </a:xfrm>
            <a:custGeom>
              <a:avLst/>
              <a:gdLst/>
              <a:ahLst/>
              <a:cxnLst/>
              <a:rect l="l" t="t" r="r" b="b"/>
              <a:pathLst>
                <a:path w="28224" h="1197" extrusionOk="0">
                  <a:moveTo>
                    <a:pt x="787" y="1"/>
                  </a:moveTo>
                  <a:cubicBezTo>
                    <a:pt x="0" y="1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60"/>
            <p:cNvSpPr/>
            <p:nvPr/>
          </p:nvSpPr>
          <p:spPr>
            <a:xfrm>
              <a:off x="3714000" y="184042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0"/>
                  </a:moveTo>
                  <a:cubicBezTo>
                    <a:pt x="1" y="0"/>
                    <a:pt x="1" y="1164"/>
                    <a:pt x="788" y="1164"/>
                  </a:cubicBezTo>
                  <a:lnTo>
                    <a:pt x="23788" y="1164"/>
                  </a:lnTo>
                  <a:cubicBezTo>
                    <a:pt x="24574" y="1164"/>
                    <a:pt x="24574" y="0"/>
                    <a:pt x="237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60"/>
            <p:cNvSpPr/>
            <p:nvPr/>
          </p:nvSpPr>
          <p:spPr>
            <a:xfrm>
              <a:off x="3618050" y="367900"/>
              <a:ext cx="774025" cy="3374525"/>
            </a:xfrm>
            <a:custGeom>
              <a:avLst/>
              <a:gdLst/>
              <a:ahLst/>
              <a:cxnLst/>
              <a:rect l="l" t="t" r="r" b="b"/>
              <a:pathLst>
                <a:path w="30961" h="134981" extrusionOk="0">
                  <a:moveTo>
                    <a:pt x="1926" y="0"/>
                  </a:moveTo>
                  <a:cubicBezTo>
                    <a:pt x="1666" y="0"/>
                    <a:pt x="1409" y="157"/>
                    <a:pt x="1353" y="504"/>
                  </a:cubicBezTo>
                  <a:cubicBezTo>
                    <a:pt x="1322" y="944"/>
                    <a:pt x="0" y="10887"/>
                    <a:pt x="15858" y="18627"/>
                  </a:cubicBezTo>
                  <a:cubicBezTo>
                    <a:pt x="28664" y="24920"/>
                    <a:pt x="29765" y="31999"/>
                    <a:pt x="29734" y="34013"/>
                  </a:cubicBezTo>
                  <a:cubicBezTo>
                    <a:pt x="29702" y="36058"/>
                    <a:pt x="28664" y="43169"/>
                    <a:pt x="15858" y="49430"/>
                  </a:cubicBezTo>
                  <a:cubicBezTo>
                    <a:pt x="441" y="56982"/>
                    <a:pt x="1227" y="66578"/>
                    <a:pt x="1353" y="67491"/>
                  </a:cubicBezTo>
                  <a:cubicBezTo>
                    <a:pt x="1227" y="68403"/>
                    <a:pt x="441" y="78000"/>
                    <a:pt x="15858" y="85551"/>
                  </a:cubicBezTo>
                  <a:cubicBezTo>
                    <a:pt x="28664" y="91812"/>
                    <a:pt x="29765" y="98923"/>
                    <a:pt x="29734" y="100937"/>
                  </a:cubicBezTo>
                  <a:cubicBezTo>
                    <a:pt x="29702" y="102982"/>
                    <a:pt x="28664" y="110062"/>
                    <a:pt x="15858" y="116354"/>
                  </a:cubicBezTo>
                  <a:cubicBezTo>
                    <a:pt x="0" y="124094"/>
                    <a:pt x="1322" y="134037"/>
                    <a:pt x="1353" y="134478"/>
                  </a:cubicBezTo>
                  <a:cubicBezTo>
                    <a:pt x="1385" y="134761"/>
                    <a:pt x="1636" y="134981"/>
                    <a:pt x="1951" y="134981"/>
                  </a:cubicBezTo>
                  <a:lnTo>
                    <a:pt x="2045" y="134981"/>
                  </a:lnTo>
                  <a:cubicBezTo>
                    <a:pt x="2360" y="134950"/>
                    <a:pt x="2580" y="134635"/>
                    <a:pt x="2517" y="134320"/>
                  </a:cubicBezTo>
                  <a:cubicBezTo>
                    <a:pt x="2517" y="134226"/>
                    <a:pt x="1353" y="124787"/>
                    <a:pt x="16393" y="117424"/>
                  </a:cubicBezTo>
                  <a:cubicBezTo>
                    <a:pt x="29797" y="110880"/>
                    <a:pt x="30961" y="103171"/>
                    <a:pt x="30929" y="100968"/>
                  </a:cubicBezTo>
                  <a:cubicBezTo>
                    <a:pt x="30898" y="98766"/>
                    <a:pt x="29797" y="91089"/>
                    <a:pt x="16393" y="84544"/>
                  </a:cubicBezTo>
                  <a:cubicBezTo>
                    <a:pt x="1353" y="77182"/>
                    <a:pt x="2517" y="67742"/>
                    <a:pt x="2517" y="67648"/>
                  </a:cubicBezTo>
                  <a:cubicBezTo>
                    <a:pt x="2517" y="67617"/>
                    <a:pt x="2517" y="67585"/>
                    <a:pt x="2517" y="67554"/>
                  </a:cubicBezTo>
                  <a:lnTo>
                    <a:pt x="2517" y="67491"/>
                  </a:lnTo>
                  <a:cubicBezTo>
                    <a:pt x="2517" y="67459"/>
                    <a:pt x="2517" y="67428"/>
                    <a:pt x="2517" y="67396"/>
                  </a:cubicBezTo>
                  <a:cubicBezTo>
                    <a:pt x="2517" y="67302"/>
                    <a:pt x="1353" y="57863"/>
                    <a:pt x="16393" y="50500"/>
                  </a:cubicBezTo>
                  <a:cubicBezTo>
                    <a:pt x="29797" y="43924"/>
                    <a:pt x="30961" y="36247"/>
                    <a:pt x="30929" y="34045"/>
                  </a:cubicBezTo>
                  <a:cubicBezTo>
                    <a:pt x="30898" y="31842"/>
                    <a:pt x="29797" y="24165"/>
                    <a:pt x="16393" y="17589"/>
                  </a:cubicBezTo>
                  <a:cubicBezTo>
                    <a:pt x="1353" y="10226"/>
                    <a:pt x="2517" y="787"/>
                    <a:pt x="2517" y="693"/>
                  </a:cubicBezTo>
                  <a:cubicBezTo>
                    <a:pt x="2588" y="253"/>
                    <a:pt x="2255" y="0"/>
                    <a:pt x="1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60"/>
            <p:cNvSpPr/>
            <p:nvPr/>
          </p:nvSpPr>
          <p:spPr>
            <a:xfrm>
              <a:off x="3698275" y="9885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60"/>
            <p:cNvSpPr/>
            <p:nvPr/>
          </p:nvSpPr>
          <p:spPr>
            <a:xfrm>
              <a:off x="3615675" y="1130125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0" y="2675"/>
                    <a:pt x="3430" y="1731"/>
                  </a:cubicBezTo>
                  <a:cubicBezTo>
                    <a:pt x="3430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60"/>
            <p:cNvSpPr/>
            <p:nvPr/>
          </p:nvSpPr>
          <p:spPr>
            <a:xfrm>
              <a:off x="4318900" y="4536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0"/>
                  </a:moveTo>
                  <a:cubicBezTo>
                    <a:pt x="787" y="0"/>
                    <a:pt x="1" y="755"/>
                    <a:pt x="1" y="1699"/>
                  </a:cubicBezTo>
                  <a:cubicBezTo>
                    <a:pt x="1" y="2643"/>
                    <a:pt x="787" y="3398"/>
                    <a:pt x="1731" y="3398"/>
                  </a:cubicBezTo>
                  <a:cubicBezTo>
                    <a:pt x="2675" y="3398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60"/>
            <p:cNvSpPr/>
            <p:nvPr/>
          </p:nvSpPr>
          <p:spPr>
            <a:xfrm>
              <a:off x="3732100" y="1397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44"/>
                    <a:pt x="756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60"/>
            <p:cNvSpPr/>
            <p:nvPr/>
          </p:nvSpPr>
          <p:spPr>
            <a:xfrm>
              <a:off x="4225300" y="2278550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3"/>
                    <a:pt x="787" y="3430"/>
                    <a:pt x="1731" y="3430"/>
                  </a:cubicBezTo>
                  <a:cubicBezTo>
                    <a:pt x="2675" y="3430"/>
                    <a:pt x="3430" y="2643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60"/>
            <p:cNvSpPr/>
            <p:nvPr/>
          </p:nvSpPr>
          <p:spPr>
            <a:xfrm>
              <a:off x="3633775" y="2950300"/>
              <a:ext cx="84975" cy="85775"/>
            </a:xfrm>
            <a:custGeom>
              <a:avLst/>
              <a:gdLst/>
              <a:ahLst/>
              <a:cxnLst/>
              <a:rect l="l" t="t" r="r" b="b"/>
              <a:pathLst>
                <a:path w="3399" h="3431" extrusionOk="0">
                  <a:moveTo>
                    <a:pt x="1700" y="1"/>
                  </a:moveTo>
                  <a:cubicBezTo>
                    <a:pt x="756" y="1"/>
                    <a:pt x="1" y="787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399" y="2675"/>
                    <a:pt x="3399" y="1731"/>
                  </a:cubicBezTo>
                  <a:cubicBezTo>
                    <a:pt x="3399" y="787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60"/>
            <p:cNvSpPr/>
            <p:nvPr/>
          </p:nvSpPr>
          <p:spPr>
            <a:xfrm>
              <a:off x="4227650" y="604675"/>
              <a:ext cx="84975" cy="85750"/>
            </a:xfrm>
            <a:custGeom>
              <a:avLst/>
              <a:gdLst/>
              <a:ahLst/>
              <a:cxnLst/>
              <a:rect l="l" t="t" r="r" b="b"/>
              <a:pathLst>
                <a:path w="3399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00" y="3430"/>
                  </a:cubicBezTo>
                  <a:cubicBezTo>
                    <a:pt x="2644" y="3430"/>
                    <a:pt x="3399" y="2643"/>
                    <a:pt x="3399" y="1699"/>
                  </a:cubicBezTo>
                  <a:cubicBezTo>
                    <a:pt x="3399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60"/>
            <p:cNvSpPr/>
            <p:nvPr/>
          </p:nvSpPr>
          <p:spPr>
            <a:xfrm>
              <a:off x="3659725" y="1268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1" y="756"/>
                    <a:pt x="1" y="1700"/>
                  </a:cubicBezTo>
                  <a:cubicBezTo>
                    <a:pt x="1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60"/>
            <p:cNvSpPr/>
            <p:nvPr/>
          </p:nvSpPr>
          <p:spPr>
            <a:xfrm>
              <a:off x="4259125" y="1796375"/>
              <a:ext cx="85750" cy="84975"/>
            </a:xfrm>
            <a:custGeom>
              <a:avLst/>
              <a:gdLst/>
              <a:ahLst/>
              <a:cxnLst/>
              <a:rect l="l" t="t" r="r" b="b"/>
              <a:pathLst>
                <a:path w="3430" h="3399" extrusionOk="0">
                  <a:moveTo>
                    <a:pt x="1699" y="0"/>
                  </a:moveTo>
                  <a:cubicBezTo>
                    <a:pt x="756" y="0"/>
                    <a:pt x="0" y="755"/>
                    <a:pt x="0" y="1699"/>
                  </a:cubicBezTo>
                  <a:cubicBezTo>
                    <a:pt x="0" y="2643"/>
                    <a:pt x="756" y="3398"/>
                    <a:pt x="1699" y="3398"/>
                  </a:cubicBezTo>
                  <a:cubicBezTo>
                    <a:pt x="2643" y="3398"/>
                    <a:pt x="3430" y="2643"/>
                    <a:pt x="3430" y="1699"/>
                  </a:cubicBezTo>
                  <a:cubicBezTo>
                    <a:pt x="3430" y="755"/>
                    <a:pt x="2643" y="0"/>
                    <a:pt x="16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60"/>
            <p:cNvSpPr/>
            <p:nvPr/>
          </p:nvSpPr>
          <p:spPr>
            <a:xfrm>
              <a:off x="4322050" y="212910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87" y="0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60"/>
            <p:cNvSpPr/>
            <p:nvPr/>
          </p:nvSpPr>
          <p:spPr>
            <a:xfrm>
              <a:off x="3703000" y="2674200"/>
              <a:ext cx="85750" cy="85775"/>
            </a:xfrm>
            <a:custGeom>
              <a:avLst/>
              <a:gdLst/>
              <a:ahLst/>
              <a:cxnLst/>
              <a:rect l="l" t="t" r="r" b="b"/>
              <a:pathLst>
                <a:path w="3430" h="3431" extrusionOk="0">
                  <a:moveTo>
                    <a:pt x="1699" y="1"/>
                  </a:moveTo>
                  <a:cubicBezTo>
                    <a:pt x="756" y="1"/>
                    <a:pt x="0" y="787"/>
                    <a:pt x="0" y="1731"/>
                  </a:cubicBezTo>
                  <a:cubicBezTo>
                    <a:pt x="0" y="2675"/>
                    <a:pt x="756" y="3430"/>
                    <a:pt x="1699" y="3430"/>
                  </a:cubicBezTo>
                  <a:cubicBezTo>
                    <a:pt x="2643" y="3430"/>
                    <a:pt x="3430" y="2675"/>
                    <a:pt x="3430" y="1731"/>
                  </a:cubicBezTo>
                  <a:cubicBezTo>
                    <a:pt x="3430" y="787"/>
                    <a:pt x="2643" y="1"/>
                    <a:pt x="16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60"/>
            <p:cNvSpPr/>
            <p:nvPr/>
          </p:nvSpPr>
          <p:spPr>
            <a:xfrm>
              <a:off x="4225300" y="341990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60"/>
            <p:cNvSpPr/>
            <p:nvPr/>
          </p:nvSpPr>
          <p:spPr>
            <a:xfrm>
              <a:off x="3627475" y="281345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31" y="3430"/>
                  </a:cubicBezTo>
                  <a:cubicBezTo>
                    <a:pt x="2675" y="3430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60"/>
            <p:cNvSpPr/>
            <p:nvPr/>
          </p:nvSpPr>
          <p:spPr>
            <a:xfrm>
              <a:off x="3734450" y="30840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00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1" y="2675"/>
                    <a:pt x="3431" y="1700"/>
                  </a:cubicBezTo>
                  <a:cubicBezTo>
                    <a:pt x="3431" y="756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37" name="Google Shape;2937;p60"/>
          <p:cNvSpPr txBox="1">
            <a:spLocks noGrp="1"/>
          </p:cNvSpPr>
          <p:nvPr>
            <p:ph type="subTitle" idx="1"/>
          </p:nvPr>
        </p:nvSpPr>
        <p:spPr>
          <a:xfrm>
            <a:off x="777778" y="2576029"/>
            <a:ext cx="22878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2938" name="Google Shape;2938;p60"/>
          <p:cNvSpPr txBox="1">
            <a:spLocks noGrp="1"/>
          </p:cNvSpPr>
          <p:nvPr>
            <p:ph type="subTitle" idx="2"/>
          </p:nvPr>
        </p:nvSpPr>
        <p:spPr>
          <a:xfrm>
            <a:off x="777778" y="2947429"/>
            <a:ext cx="22878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939" name="Google Shape;2939;p60"/>
          <p:cNvSpPr txBox="1">
            <a:spLocks noGrp="1"/>
          </p:cNvSpPr>
          <p:nvPr>
            <p:ph type="subTitle" idx="3"/>
          </p:nvPr>
        </p:nvSpPr>
        <p:spPr>
          <a:xfrm>
            <a:off x="3428100" y="2576029"/>
            <a:ext cx="22878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2940" name="Google Shape;2940;p60"/>
          <p:cNvSpPr txBox="1">
            <a:spLocks noGrp="1"/>
          </p:cNvSpPr>
          <p:nvPr>
            <p:ph type="subTitle" idx="4"/>
          </p:nvPr>
        </p:nvSpPr>
        <p:spPr>
          <a:xfrm>
            <a:off x="3428100" y="2947429"/>
            <a:ext cx="22878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941" name="Google Shape;2941;p60"/>
          <p:cNvSpPr txBox="1">
            <a:spLocks noGrp="1"/>
          </p:cNvSpPr>
          <p:nvPr>
            <p:ph type="subTitle" idx="5"/>
          </p:nvPr>
        </p:nvSpPr>
        <p:spPr>
          <a:xfrm>
            <a:off x="6078422" y="2576029"/>
            <a:ext cx="22878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2942" name="Google Shape;2942;p60"/>
          <p:cNvSpPr txBox="1">
            <a:spLocks noGrp="1"/>
          </p:cNvSpPr>
          <p:nvPr>
            <p:ph type="subTitle" idx="6"/>
          </p:nvPr>
        </p:nvSpPr>
        <p:spPr>
          <a:xfrm>
            <a:off x="6078422" y="2947429"/>
            <a:ext cx="22878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943" name="Google Shape;2943;p60"/>
          <p:cNvSpPr txBox="1">
            <a:spLocks noGrp="1"/>
          </p:cNvSpPr>
          <p:nvPr>
            <p:ph type="title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2_1">
    <p:spTree>
      <p:nvGrpSpPr>
        <p:cNvPr id="1" name="Shape 2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5" name="Google Shape;2945;p61"/>
          <p:cNvSpPr txBox="1">
            <a:spLocks noGrp="1"/>
          </p:cNvSpPr>
          <p:nvPr>
            <p:ph type="subTitle" idx="1"/>
          </p:nvPr>
        </p:nvSpPr>
        <p:spPr>
          <a:xfrm>
            <a:off x="719544" y="3422872"/>
            <a:ext cx="23163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2946" name="Google Shape;2946;p61"/>
          <p:cNvSpPr txBox="1">
            <a:spLocks noGrp="1"/>
          </p:cNvSpPr>
          <p:nvPr>
            <p:ph type="subTitle" idx="2"/>
          </p:nvPr>
        </p:nvSpPr>
        <p:spPr>
          <a:xfrm>
            <a:off x="719544" y="3811097"/>
            <a:ext cx="23163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947" name="Google Shape;2947;p61"/>
          <p:cNvSpPr txBox="1">
            <a:spLocks noGrp="1"/>
          </p:cNvSpPr>
          <p:nvPr>
            <p:ph type="subTitle" idx="3"/>
          </p:nvPr>
        </p:nvSpPr>
        <p:spPr>
          <a:xfrm>
            <a:off x="3413842" y="3422872"/>
            <a:ext cx="23163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2948" name="Google Shape;2948;p61"/>
          <p:cNvSpPr txBox="1">
            <a:spLocks noGrp="1"/>
          </p:cNvSpPr>
          <p:nvPr>
            <p:ph type="subTitle" idx="4"/>
          </p:nvPr>
        </p:nvSpPr>
        <p:spPr>
          <a:xfrm>
            <a:off x="3413858" y="3811097"/>
            <a:ext cx="23163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949" name="Google Shape;2949;p61"/>
          <p:cNvSpPr txBox="1">
            <a:spLocks noGrp="1"/>
          </p:cNvSpPr>
          <p:nvPr>
            <p:ph type="subTitle" idx="5"/>
          </p:nvPr>
        </p:nvSpPr>
        <p:spPr>
          <a:xfrm>
            <a:off x="6108156" y="3422872"/>
            <a:ext cx="23163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2950" name="Google Shape;2950;p61"/>
          <p:cNvSpPr txBox="1">
            <a:spLocks noGrp="1"/>
          </p:cNvSpPr>
          <p:nvPr>
            <p:ph type="subTitle" idx="6"/>
          </p:nvPr>
        </p:nvSpPr>
        <p:spPr>
          <a:xfrm>
            <a:off x="6108156" y="3811097"/>
            <a:ext cx="23163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951" name="Google Shape;2951;p61"/>
          <p:cNvSpPr txBox="1">
            <a:spLocks noGrp="1"/>
          </p:cNvSpPr>
          <p:nvPr>
            <p:ph type="title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grpSp>
        <p:nvGrpSpPr>
          <p:cNvPr id="2952" name="Google Shape;2952;p61"/>
          <p:cNvGrpSpPr/>
          <p:nvPr/>
        </p:nvGrpSpPr>
        <p:grpSpPr>
          <a:xfrm>
            <a:off x="26" y="-294805"/>
            <a:ext cx="9136493" cy="6027911"/>
            <a:chOff x="26" y="-294805"/>
            <a:chExt cx="9136493" cy="6027911"/>
          </a:xfrm>
        </p:grpSpPr>
        <p:grpSp>
          <p:nvGrpSpPr>
            <p:cNvPr id="2953" name="Google Shape;2953;p61"/>
            <p:cNvGrpSpPr/>
            <p:nvPr/>
          </p:nvGrpSpPr>
          <p:grpSpPr>
            <a:xfrm>
              <a:off x="783924" y="-294805"/>
              <a:ext cx="8352595" cy="6027911"/>
              <a:chOff x="791415" y="-294805"/>
              <a:chExt cx="8352595" cy="6027911"/>
            </a:xfrm>
          </p:grpSpPr>
          <p:grpSp>
            <p:nvGrpSpPr>
              <p:cNvPr id="2954" name="Google Shape;2954;p61"/>
              <p:cNvGrpSpPr/>
              <p:nvPr/>
            </p:nvGrpSpPr>
            <p:grpSpPr>
              <a:xfrm>
                <a:off x="7011514" y="-294805"/>
                <a:ext cx="2132496" cy="5438332"/>
                <a:chOff x="7011514" y="-294805"/>
                <a:chExt cx="2132496" cy="5438332"/>
              </a:xfrm>
            </p:grpSpPr>
            <p:sp>
              <p:nvSpPr>
                <p:cNvPr id="2955" name="Google Shape;2955;p61"/>
                <p:cNvSpPr/>
                <p:nvPr/>
              </p:nvSpPr>
              <p:spPr>
                <a:xfrm>
                  <a:off x="7773661" y="3460451"/>
                  <a:ext cx="1370349" cy="16830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16" h="38217" extrusionOk="0">
                      <a:moveTo>
                        <a:pt x="31115" y="1"/>
                      </a:moveTo>
                      <a:lnTo>
                        <a:pt x="1" y="38217"/>
                      </a:lnTo>
                      <a:lnTo>
                        <a:pt x="10899" y="38217"/>
                      </a:lnTo>
                      <a:lnTo>
                        <a:pt x="31115" y="13405"/>
                      </a:lnTo>
                      <a:lnTo>
                        <a:pt x="3111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50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18431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6" name="Google Shape;2956;p61"/>
                <p:cNvSpPr/>
                <p:nvPr/>
              </p:nvSpPr>
              <p:spPr>
                <a:xfrm>
                  <a:off x="7011514" y="8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58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7" name="Google Shape;2957;p61"/>
                <p:cNvSpPr/>
                <p:nvPr/>
              </p:nvSpPr>
              <p:spPr>
                <a:xfrm>
                  <a:off x="7773661" y="-294805"/>
                  <a:ext cx="1370349" cy="16830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16" h="38217" extrusionOk="0">
                      <a:moveTo>
                        <a:pt x="31115" y="1"/>
                      </a:moveTo>
                      <a:lnTo>
                        <a:pt x="1" y="38217"/>
                      </a:lnTo>
                      <a:lnTo>
                        <a:pt x="10899" y="38217"/>
                      </a:lnTo>
                      <a:lnTo>
                        <a:pt x="31115" y="13405"/>
                      </a:lnTo>
                      <a:lnTo>
                        <a:pt x="3111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2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958" name="Google Shape;2958;p61"/>
              <p:cNvSpPr/>
              <p:nvPr/>
            </p:nvSpPr>
            <p:spPr>
              <a:xfrm>
                <a:off x="6754575" y="2209363"/>
                <a:ext cx="2389434" cy="2934165"/>
              </a:xfrm>
              <a:custGeom>
                <a:avLst/>
                <a:gdLst/>
                <a:ahLst/>
                <a:cxnLst/>
                <a:rect l="l" t="t" r="r" b="b"/>
                <a:pathLst>
                  <a:path w="54256" h="66625" extrusionOk="0">
                    <a:moveTo>
                      <a:pt x="54255" y="1"/>
                    </a:moveTo>
                    <a:lnTo>
                      <a:pt x="0" y="66625"/>
                    </a:lnTo>
                    <a:lnTo>
                      <a:pt x="10917" y="66625"/>
                    </a:lnTo>
                    <a:lnTo>
                      <a:pt x="54255" y="13387"/>
                    </a:lnTo>
                    <a:lnTo>
                      <a:pt x="5425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29000">
                    <a:srgbClr val="87D2E4">
                      <a:alpha val="0"/>
                    </a:srgbClr>
                  </a:gs>
                  <a:gs pos="75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9" name="Google Shape;2959;p61"/>
              <p:cNvSpPr/>
              <p:nvPr/>
            </p:nvSpPr>
            <p:spPr>
              <a:xfrm>
                <a:off x="5735490" y="957482"/>
                <a:ext cx="3408520" cy="4186046"/>
              </a:xfrm>
              <a:custGeom>
                <a:avLst/>
                <a:gdLst/>
                <a:ahLst/>
                <a:cxnLst/>
                <a:rect l="l" t="t" r="r" b="b"/>
                <a:pathLst>
                  <a:path w="77396" h="95051" extrusionOk="0">
                    <a:moveTo>
                      <a:pt x="77395" y="1"/>
                    </a:moveTo>
                    <a:lnTo>
                      <a:pt x="0" y="95051"/>
                    </a:lnTo>
                    <a:lnTo>
                      <a:pt x="10916" y="95051"/>
                    </a:lnTo>
                    <a:lnTo>
                      <a:pt x="77395" y="13406"/>
                    </a:lnTo>
                    <a:lnTo>
                      <a:pt x="773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29000">
                    <a:srgbClr val="87D2E4">
                      <a:alpha val="0"/>
                    </a:srgbClr>
                  </a:gs>
                  <a:gs pos="75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0" name="Google Shape;2960;p61"/>
              <p:cNvSpPr/>
              <p:nvPr/>
            </p:nvSpPr>
            <p:spPr>
              <a:xfrm>
                <a:off x="471715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961" name="Google Shape;2961;p61"/>
              <p:cNvGrpSpPr/>
              <p:nvPr/>
            </p:nvGrpSpPr>
            <p:grpSpPr>
              <a:xfrm>
                <a:off x="791415" y="4009249"/>
                <a:ext cx="4360695" cy="1723858"/>
                <a:chOff x="791415" y="4009249"/>
                <a:chExt cx="4360695" cy="1723858"/>
              </a:xfrm>
            </p:grpSpPr>
            <p:sp>
              <p:nvSpPr>
                <p:cNvPr id="2962" name="Google Shape;2962;p61"/>
                <p:cNvSpPr/>
                <p:nvPr/>
              </p:nvSpPr>
              <p:spPr>
                <a:xfrm>
                  <a:off x="791415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3" name="Google Shape;2963;p61"/>
                <p:cNvSpPr/>
                <p:nvPr/>
              </p:nvSpPr>
              <p:spPr>
                <a:xfrm>
                  <a:off x="1785333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4" name="Google Shape;2964;p61"/>
                <p:cNvSpPr/>
                <p:nvPr/>
              </p:nvSpPr>
              <p:spPr>
                <a:xfrm>
                  <a:off x="2744296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5" name="Google Shape;2965;p61"/>
                <p:cNvSpPr/>
                <p:nvPr/>
              </p:nvSpPr>
              <p:spPr>
                <a:xfrm>
                  <a:off x="3748202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966" name="Google Shape;2966;p61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67" name="Google Shape;2967;p61"/>
          <p:cNvGrpSpPr/>
          <p:nvPr/>
        </p:nvGrpSpPr>
        <p:grpSpPr>
          <a:xfrm rot="-2700000" flipH="1">
            <a:off x="7987760" y="-819910"/>
            <a:ext cx="732250" cy="3055771"/>
            <a:chOff x="3615675" y="367825"/>
            <a:chExt cx="808650" cy="3374600"/>
          </a:xfrm>
        </p:grpSpPr>
        <p:sp>
          <p:nvSpPr>
            <p:cNvPr id="2968" name="Google Shape;2968;p61"/>
            <p:cNvSpPr/>
            <p:nvPr/>
          </p:nvSpPr>
          <p:spPr>
            <a:xfrm>
              <a:off x="3663733" y="2002850"/>
              <a:ext cx="714802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61"/>
            <p:cNvSpPr/>
            <p:nvPr/>
          </p:nvSpPr>
          <p:spPr>
            <a:xfrm>
              <a:off x="3649500" y="367825"/>
              <a:ext cx="774825" cy="3374600"/>
            </a:xfrm>
            <a:custGeom>
              <a:avLst/>
              <a:gdLst/>
              <a:ahLst/>
              <a:cxnLst/>
              <a:rect l="l" t="t" r="r" b="b"/>
              <a:pathLst>
                <a:path w="30993" h="134984" extrusionOk="0">
                  <a:moveTo>
                    <a:pt x="29058" y="0"/>
                  </a:moveTo>
                  <a:cubicBezTo>
                    <a:pt x="28728" y="0"/>
                    <a:pt x="28392" y="245"/>
                    <a:pt x="28444" y="664"/>
                  </a:cubicBezTo>
                  <a:cubicBezTo>
                    <a:pt x="28476" y="790"/>
                    <a:pt x="29640" y="10229"/>
                    <a:pt x="14600" y="17592"/>
                  </a:cubicBezTo>
                  <a:cubicBezTo>
                    <a:pt x="1196" y="24136"/>
                    <a:pt x="1" y="31845"/>
                    <a:pt x="32" y="34048"/>
                  </a:cubicBezTo>
                  <a:cubicBezTo>
                    <a:pt x="95" y="36250"/>
                    <a:pt x="1196" y="43927"/>
                    <a:pt x="14600" y="50503"/>
                  </a:cubicBezTo>
                  <a:cubicBezTo>
                    <a:pt x="29640" y="57866"/>
                    <a:pt x="28444" y="67305"/>
                    <a:pt x="28444" y="67399"/>
                  </a:cubicBezTo>
                  <a:cubicBezTo>
                    <a:pt x="28444" y="67399"/>
                    <a:pt x="28444" y="67431"/>
                    <a:pt x="28444" y="67462"/>
                  </a:cubicBezTo>
                  <a:lnTo>
                    <a:pt x="28444" y="67525"/>
                  </a:lnTo>
                  <a:cubicBezTo>
                    <a:pt x="28444" y="67557"/>
                    <a:pt x="28444" y="67588"/>
                    <a:pt x="28444" y="67620"/>
                  </a:cubicBezTo>
                  <a:cubicBezTo>
                    <a:pt x="28476" y="67714"/>
                    <a:pt x="29640" y="77153"/>
                    <a:pt x="14600" y="84516"/>
                  </a:cubicBezTo>
                  <a:cubicBezTo>
                    <a:pt x="1196" y="91060"/>
                    <a:pt x="1" y="98769"/>
                    <a:pt x="32" y="100971"/>
                  </a:cubicBezTo>
                  <a:cubicBezTo>
                    <a:pt x="95" y="103174"/>
                    <a:pt x="1196" y="110851"/>
                    <a:pt x="14600" y="117427"/>
                  </a:cubicBezTo>
                  <a:cubicBezTo>
                    <a:pt x="29640" y="124758"/>
                    <a:pt x="28444" y="134197"/>
                    <a:pt x="28444" y="134292"/>
                  </a:cubicBezTo>
                  <a:cubicBezTo>
                    <a:pt x="28413" y="134638"/>
                    <a:pt x="28633" y="134921"/>
                    <a:pt x="28948" y="134984"/>
                  </a:cubicBezTo>
                  <a:lnTo>
                    <a:pt x="29042" y="134984"/>
                  </a:lnTo>
                  <a:cubicBezTo>
                    <a:pt x="29357" y="134984"/>
                    <a:pt x="29608" y="134764"/>
                    <a:pt x="29640" y="134449"/>
                  </a:cubicBezTo>
                  <a:cubicBezTo>
                    <a:pt x="29703" y="134040"/>
                    <a:pt x="30993" y="124097"/>
                    <a:pt x="15135" y="116326"/>
                  </a:cubicBezTo>
                  <a:cubicBezTo>
                    <a:pt x="2329" y="110065"/>
                    <a:pt x="1228" y="102985"/>
                    <a:pt x="1259" y="100940"/>
                  </a:cubicBezTo>
                  <a:cubicBezTo>
                    <a:pt x="1259" y="98926"/>
                    <a:pt x="2329" y="91815"/>
                    <a:pt x="15135" y="85554"/>
                  </a:cubicBezTo>
                  <a:cubicBezTo>
                    <a:pt x="30552" y="78003"/>
                    <a:pt x="29766" y="68406"/>
                    <a:pt x="29640" y="67494"/>
                  </a:cubicBezTo>
                  <a:cubicBezTo>
                    <a:pt x="29766" y="66550"/>
                    <a:pt x="30552" y="56953"/>
                    <a:pt x="15135" y="49433"/>
                  </a:cubicBezTo>
                  <a:cubicBezTo>
                    <a:pt x="2329" y="43141"/>
                    <a:pt x="1228" y="36061"/>
                    <a:pt x="1259" y="34048"/>
                  </a:cubicBezTo>
                  <a:cubicBezTo>
                    <a:pt x="1259" y="32002"/>
                    <a:pt x="2329" y="24892"/>
                    <a:pt x="15135" y="18630"/>
                  </a:cubicBezTo>
                  <a:cubicBezTo>
                    <a:pt x="30993" y="10859"/>
                    <a:pt x="29703" y="916"/>
                    <a:pt x="29640" y="507"/>
                  </a:cubicBezTo>
                  <a:cubicBezTo>
                    <a:pt x="29584" y="157"/>
                    <a:pt x="29323" y="0"/>
                    <a:pt x="290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61"/>
            <p:cNvSpPr/>
            <p:nvPr/>
          </p:nvSpPr>
          <p:spPr>
            <a:xfrm>
              <a:off x="3764350" y="31131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61"/>
            <p:cNvSpPr/>
            <p:nvPr/>
          </p:nvSpPr>
          <p:spPr>
            <a:xfrm>
              <a:off x="3764350" y="3463175"/>
              <a:ext cx="515250" cy="29900"/>
            </a:xfrm>
            <a:custGeom>
              <a:avLst/>
              <a:gdLst/>
              <a:ahLst/>
              <a:cxnLst/>
              <a:rect l="l" t="t" r="r" b="b"/>
              <a:pathLst>
                <a:path w="20610" h="1196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61"/>
            <p:cNvSpPr/>
            <p:nvPr/>
          </p:nvSpPr>
          <p:spPr>
            <a:xfrm>
              <a:off x="3668400" y="2975475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1"/>
                  </a:moveTo>
                  <a:cubicBezTo>
                    <a:pt x="0" y="1"/>
                    <a:pt x="0" y="1165"/>
                    <a:pt x="787" y="1165"/>
                  </a:cubicBezTo>
                  <a:lnTo>
                    <a:pt x="27437" y="1165"/>
                  </a:lnTo>
                  <a:cubicBezTo>
                    <a:pt x="28223" y="1165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61"/>
            <p:cNvSpPr/>
            <p:nvPr/>
          </p:nvSpPr>
          <p:spPr>
            <a:xfrm>
              <a:off x="3651075" y="2837025"/>
              <a:ext cx="739425" cy="29925"/>
            </a:xfrm>
            <a:custGeom>
              <a:avLst/>
              <a:gdLst/>
              <a:ahLst/>
              <a:cxnLst/>
              <a:rect l="l" t="t" r="r" b="b"/>
              <a:pathLst>
                <a:path w="29577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28790" y="1197"/>
                  </a:lnTo>
                  <a:cubicBezTo>
                    <a:pt x="29577" y="1197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61"/>
            <p:cNvSpPr/>
            <p:nvPr/>
          </p:nvSpPr>
          <p:spPr>
            <a:xfrm>
              <a:off x="3714000" y="269937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1"/>
                  </a:moveTo>
                  <a:cubicBezTo>
                    <a:pt x="1" y="1"/>
                    <a:pt x="1" y="1165"/>
                    <a:pt x="788" y="1165"/>
                  </a:cubicBezTo>
                  <a:lnTo>
                    <a:pt x="23788" y="1165"/>
                  </a:lnTo>
                  <a:cubicBezTo>
                    <a:pt x="24574" y="1165"/>
                    <a:pt x="24574" y="1"/>
                    <a:pt x="23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61"/>
            <p:cNvSpPr/>
            <p:nvPr/>
          </p:nvSpPr>
          <p:spPr>
            <a:xfrm>
              <a:off x="3764350" y="1431375"/>
              <a:ext cx="515250" cy="29125"/>
            </a:xfrm>
            <a:custGeom>
              <a:avLst/>
              <a:gdLst/>
              <a:ahLst/>
              <a:cxnLst/>
              <a:rect l="l" t="t" r="r" b="b"/>
              <a:pathLst>
                <a:path w="20610" h="1165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19854" y="1165"/>
                  </a:lnTo>
                  <a:cubicBezTo>
                    <a:pt x="20609" y="1165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61"/>
            <p:cNvSpPr/>
            <p:nvPr/>
          </p:nvSpPr>
          <p:spPr>
            <a:xfrm>
              <a:off x="3764350" y="63377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61"/>
            <p:cNvSpPr/>
            <p:nvPr/>
          </p:nvSpPr>
          <p:spPr>
            <a:xfrm>
              <a:off x="3668400" y="1292950"/>
              <a:ext cx="705600" cy="29900"/>
            </a:xfrm>
            <a:custGeom>
              <a:avLst/>
              <a:gdLst/>
              <a:ahLst/>
              <a:cxnLst/>
              <a:rect l="l" t="t" r="r" b="b"/>
              <a:pathLst>
                <a:path w="28224" h="1196" extrusionOk="0">
                  <a:moveTo>
                    <a:pt x="787" y="0"/>
                  </a:moveTo>
                  <a:cubicBezTo>
                    <a:pt x="0" y="0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61"/>
            <p:cNvSpPr/>
            <p:nvPr/>
          </p:nvSpPr>
          <p:spPr>
            <a:xfrm>
              <a:off x="3668400" y="497700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0"/>
                  </a:moveTo>
                  <a:cubicBezTo>
                    <a:pt x="0" y="0"/>
                    <a:pt x="0" y="1164"/>
                    <a:pt x="787" y="1164"/>
                  </a:cubicBezTo>
                  <a:lnTo>
                    <a:pt x="27437" y="1164"/>
                  </a:lnTo>
                  <a:cubicBezTo>
                    <a:pt x="28223" y="1164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61"/>
            <p:cNvSpPr/>
            <p:nvPr/>
          </p:nvSpPr>
          <p:spPr>
            <a:xfrm>
              <a:off x="3651075" y="1155275"/>
              <a:ext cx="739425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61"/>
            <p:cNvSpPr/>
            <p:nvPr/>
          </p:nvSpPr>
          <p:spPr>
            <a:xfrm>
              <a:off x="3714000" y="1016850"/>
              <a:ext cx="597075" cy="29900"/>
            </a:xfrm>
            <a:custGeom>
              <a:avLst/>
              <a:gdLst/>
              <a:ahLst/>
              <a:cxnLst/>
              <a:rect l="l" t="t" r="r" b="b"/>
              <a:pathLst>
                <a:path w="23883" h="1196" extrusionOk="0">
                  <a:moveTo>
                    <a:pt x="788" y="0"/>
                  </a:moveTo>
                  <a:cubicBezTo>
                    <a:pt x="1" y="0"/>
                    <a:pt x="1" y="1196"/>
                    <a:pt x="788" y="1196"/>
                  </a:cubicBezTo>
                  <a:lnTo>
                    <a:pt x="23882" y="1196"/>
                  </a:lnTo>
                  <a:cubicBezTo>
                    <a:pt x="23536" y="787"/>
                    <a:pt x="23253" y="409"/>
                    <a:pt x="22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61"/>
            <p:cNvSpPr/>
            <p:nvPr/>
          </p:nvSpPr>
          <p:spPr>
            <a:xfrm>
              <a:off x="3764350" y="23029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19854" y="1197"/>
                  </a:lnTo>
                  <a:cubicBezTo>
                    <a:pt x="20609" y="1197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61"/>
            <p:cNvSpPr/>
            <p:nvPr/>
          </p:nvSpPr>
          <p:spPr>
            <a:xfrm>
              <a:off x="3668400" y="2165275"/>
              <a:ext cx="705600" cy="29925"/>
            </a:xfrm>
            <a:custGeom>
              <a:avLst/>
              <a:gdLst/>
              <a:ahLst/>
              <a:cxnLst/>
              <a:rect l="l" t="t" r="r" b="b"/>
              <a:pathLst>
                <a:path w="28224" h="1197" extrusionOk="0">
                  <a:moveTo>
                    <a:pt x="787" y="1"/>
                  </a:moveTo>
                  <a:cubicBezTo>
                    <a:pt x="0" y="1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61"/>
            <p:cNvSpPr/>
            <p:nvPr/>
          </p:nvSpPr>
          <p:spPr>
            <a:xfrm>
              <a:off x="3714000" y="184042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0"/>
                  </a:moveTo>
                  <a:cubicBezTo>
                    <a:pt x="1" y="0"/>
                    <a:pt x="1" y="1164"/>
                    <a:pt x="788" y="1164"/>
                  </a:cubicBezTo>
                  <a:lnTo>
                    <a:pt x="23788" y="1164"/>
                  </a:lnTo>
                  <a:cubicBezTo>
                    <a:pt x="24574" y="1164"/>
                    <a:pt x="24574" y="0"/>
                    <a:pt x="237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61"/>
            <p:cNvSpPr/>
            <p:nvPr/>
          </p:nvSpPr>
          <p:spPr>
            <a:xfrm>
              <a:off x="3618050" y="367900"/>
              <a:ext cx="774025" cy="3374525"/>
            </a:xfrm>
            <a:custGeom>
              <a:avLst/>
              <a:gdLst/>
              <a:ahLst/>
              <a:cxnLst/>
              <a:rect l="l" t="t" r="r" b="b"/>
              <a:pathLst>
                <a:path w="30961" h="134981" extrusionOk="0">
                  <a:moveTo>
                    <a:pt x="1926" y="0"/>
                  </a:moveTo>
                  <a:cubicBezTo>
                    <a:pt x="1666" y="0"/>
                    <a:pt x="1409" y="157"/>
                    <a:pt x="1353" y="504"/>
                  </a:cubicBezTo>
                  <a:cubicBezTo>
                    <a:pt x="1322" y="944"/>
                    <a:pt x="0" y="10887"/>
                    <a:pt x="15858" y="18627"/>
                  </a:cubicBezTo>
                  <a:cubicBezTo>
                    <a:pt x="28664" y="24920"/>
                    <a:pt x="29765" y="31999"/>
                    <a:pt x="29734" y="34013"/>
                  </a:cubicBezTo>
                  <a:cubicBezTo>
                    <a:pt x="29702" y="36058"/>
                    <a:pt x="28664" y="43169"/>
                    <a:pt x="15858" y="49430"/>
                  </a:cubicBezTo>
                  <a:cubicBezTo>
                    <a:pt x="441" y="56982"/>
                    <a:pt x="1227" y="66578"/>
                    <a:pt x="1353" y="67491"/>
                  </a:cubicBezTo>
                  <a:cubicBezTo>
                    <a:pt x="1227" y="68403"/>
                    <a:pt x="441" y="78000"/>
                    <a:pt x="15858" y="85551"/>
                  </a:cubicBezTo>
                  <a:cubicBezTo>
                    <a:pt x="28664" y="91812"/>
                    <a:pt x="29765" y="98923"/>
                    <a:pt x="29734" y="100937"/>
                  </a:cubicBezTo>
                  <a:cubicBezTo>
                    <a:pt x="29702" y="102982"/>
                    <a:pt x="28664" y="110062"/>
                    <a:pt x="15858" y="116354"/>
                  </a:cubicBezTo>
                  <a:cubicBezTo>
                    <a:pt x="0" y="124094"/>
                    <a:pt x="1322" y="134037"/>
                    <a:pt x="1353" y="134478"/>
                  </a:cubicBezTo>
                  <a:cubicBezTo>
                    <a:pt x="1385" y="134761"/>
                    <a:pt x="1636" y="134981"/>
                    <a:pt x="1951" y="134981"/>
                  </a:cubicBezTo>
                  <a:lnTo>
                    <a:pt x="2045" y="134981"/>
                  </a:lnTo>
                  <a:cubicBezTo>
                    <a:pt x="2360" y="134950"/>
                    <a:pt x="2580" y="134635"/>
                    <a:pt x="2517" y="134320"/>
                  </a:cubicBezTo>
                  <a:cubicBezTo>
                    <a:pt x="2517" y="134226"/>
                    <a:pt x="1353" y="124787"/>
                    <a:pt x="16393" y="117424"/>
                  </a:cubicBezTo>
                  <a:cubicBezTo>
                    <a:pt x="29797" y="110880"/>
                    <a:pt x="30961" y="103171"/>
                    <a:pt x="30929" y="100968"/>
                  </a:cubicBezTo>
                  <a:cubicBezTo>
                    <a:pt x="30898" y="98766"/>
                    <a:pt x="29797" y="91089"/>
                    <a:pt x="16393" y="84544"/>
                  </a:cubicBezTo>
                  <a:cubicBezTo>
                    <a:pt x="1353" y="77182"/>
                    <a:pt x="2517" y="67742"/>
                    <a:pt x="2517" y="67648"/>
                  </a:cubicBezTo>
                  <a:cubicBezTo>
                    <a:pt x="2517" y="67617"/>
                    <a:pt x="2517" y="67585"/>
                    <a:pt x="2517" y="67554"/>
                  </a:cubicBezTo>
                  <a:lnTo>
                    <a:pt x="2517" y="67491"/>
                  </a:lnTo>
                  <a:cubicBezTo>
                    <a:pt x="2517" y="67459"/>
                    <a:pt x="2517" y="67428"/>
                    <a:pt x="2517" y="67396"/>
                  </a:cubicBezTo>
                  <a:cubicBezTo>
                    <a:pt x="2517" y="67302"/>
                    <a:pt x="1353" y="57863"/>
                    <a:pt x="16393" y="50500"/>
                  </a:cubicBezTo>
                  <a:cubicBezTo>
                    <a:pt x="29797" y="43924"/>
                    <a:pt x="30961" y="36247"/>
                    <a:pt x="30929" y="34045"/>
                  </a:cubicBezTo>
                  <a:cubicBezTo>
                    <a:pt x="30898" y="31842"/>
                    <a:pt x="29797" y="24165"/>
                    <a:pt x="16393" y="17589"/>
                  </a:cubicBezTo>
                  <a:cubicBezTo>
                    <a:pt x="1353" y="10226"/>
                    <a:pt x="2517" y="787"/>
                    <a:pt x="2517" y="693"/>
                  </a:cubicBezTo>
                  <a:cubicBezTo>
                    <a:pt x="2588" y="253"/>
                    <a:pt x="2255" y="0"/>
                    <a:pt x="19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61"/>
            <p:cNvSpPr/>
            <p:nvPr/>
          </p:nvSpPr>
          <p:spPr>
            <a:xfrm>
              <a:off x="3698275" y="9885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61"/>
            <p:cNvSpPr/>
            <p:nvPr/>
          </p:nvSpPr>
          <p:spPr>
            <a:xfrm>
              <a:off x="3615675" y="1130125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0" y="2675"/>
                    <a:pt x="3430" y="1731"/>
                  </a:cubicBezTo>
                  <a:cubicBezTo>
                    <a:pt x="3430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61"/>
            <p:cNvSpPr/>
            <p:nvPr/>
          </p:nvSpPr>
          <p:spPr>
            <a:xfrm>
              <a:off x="4318900" y="4536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0"/>
                  </a:moveTo>
                  <a:cubicBezTo>
                    <a:pt x="787" y="0"/>
                    <a:pt x="1" y="755"/>
                    <a:pt x="1" y="1699"/>
                  </a:cubicBezTo>
                  <a:cubicBezTo>
                    <a:pt x="1" y="2643"/>
                    <a:pt x="787" y="3398"/>
                    <a:pt x="1731" y="3398"/>
                  </a:cubicBezTo>
                  <a:cubicBezTo>
                    <a:pt x="2675" y="3398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61"/>
            <p:cNvSpPr/>
            <p:nvPr/>
          </p:nvSpPr>
          <p:spPr>
            <a:xfrm>
              <a:off x="3732100" y="1397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44"/>
                    <a:pt x="756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61"/>
            <p:cNvSpPr/>
            <p:nvPr/>
          </p:nvSpPr>
          <p:spPr>
            <a:xfrm>
              <a:off x="4225300" y="2278550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3"/>
                    <a:pt x="787" y="3430"/>
                    <a:pt x="1731" y="3430"/>
                  </a:cubicBezTo>
                  <a:cubicBezTo>
                    <a:pt x="2675" y="3430"/>
                    <a:pt x="3430" y="2643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61"/>
            <p:cNvSpPr/>
            <p:nvPr/>
          </p:nvSpPr>
          <p:spPr>
            <a:xfrm>
              <a:off x="3633775" y="2950300"/>
              <a:ext cx="84975" cy="85775"/>
            </a:xfrm>
            <a:custGeom>
              <a:avLst/>
              <a:gdLst/>
              <a:ahLst/>
              <a:cxnLst/>
              <a:rect l="l" t="t" r="r" b="b"/>
              <a:pathLst>
                <a:path w="3399" h="3431" extrusionOk="0">
                  <a:moveTo>
                    <a:pt x="1700" y="1"/>
                  </a:moveTo>
                  <a:cubicBezTo>
                    <a:pt x="756" y="1"/>
                    <a:pt x="1" y="787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399" y="2675"/>
                    <a:pt x="3399" y="1731"/>
                  </a:cubicBezTo>
                  <a:cubicBezTo>
                    <a:pt x="3399" y="787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61"/>
            <p:cNvSpPr/>
            <p:nvPr/>
          </p:nvSpPr>
          <p:spPr>
            <a:xfrm>
              <a:off x="4227650" y="604675"/>
              <a:ext cx="84975" cy="85750"/>
            </a:xfrm>
            <a:custGeom>
              <a:avLst/>
              <a:gdLst/>
              <a:ahLst/>
              <a:cxnLst/>
              <a:rect l="l" t="t" r="r" b="b"/>
              <a:pathLst>
                <a:path w="3399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00" y="3430"/>
                  </a:cubicBezTo>
                  <a:cubicBezTo>
                    <a:pt x="2644" y="3430"/>
                    <a:pt x="3399" y="2643"/>
                    <a:pt x="3399" y="1699"/>
                  </a:cubicBezTo>
                  <a:cubicBezTo>
                    <a:pt x="3399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61"/>
            <p:cNvSpPr/>
            <p:nvPr/>
          </p:nvSpPr>
          <p:spPr>
            <a:xfrm>
              <a:off x="3659725" y="1268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1" y="756"/>
                    <a:pt x="1" y="1700"/>
                  </a:cubicBezTo>
                  <a:cubicBezTo>
                    <a:pt x="1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61"/>
            <p:cNvSpPr/>
            <p:nvPr/>
          </p:nvSpPr>
          <p:spPr>
            <a:xfrm>
              <a:off x="4259125" y="1796375"/>
              <a:ext cx="85750" cy="84975"/>
            </a:xfrm>
            <a:custGeom>
              <a:avLst/>
              <a:gdLst/>
              <a:ahLst/>
              <a:cxnLst/>
              <a:rect l="l" t="t" r="r" b="b"/>
              <a:pathLst>
                <a:path w="3430" h="3399" extrusionOk="0">
                  <a:moveTo>
                    <a:pt x="1699" y="0"/>
                  </a:moveTo>
                  <a:cubicBezTo>
                    <a:pt x="756" y="0"/>
                    <a:pt x="0" y="755"/>
                    <a:pt x="0" y="1699"/>
                  </a:cubicBezTo>
                  <a:cubicBezTo>
                    <a:pt x="0" y="2643"/>
                    <a:pt x="756" y="3398"/>
                    <a:pt x="1699" y="3398"/>
                  </a:cubicBezTo>
                  <a:cubicBezTo>
                    <a:pt x="2643" y="3398"/>
                    <a:pt x="3430" y="2643"/>
                    <a:pt x="3430" y="1699"/>
                  </a:cubicBezTo>
                  <a:cubicBezTo>
                    <a:pt x="3430" y="755"/>
                    <a:pt x="2643" y="0"/>
                    <a:pt x="16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61"/>
            <p:cNvSpPr/>
            <p:nvPr/>
          </p:nvSpPr>
          <p:spPr>
            <a:xfrm>
              <a:off x="4322050" y="212910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87" y="0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61"/>
            <p:cNvSpPr/>
            <p:nvPr/>
          </p:nvSpPr>
          <p:spPr>
            <a:xfrm>
              <a:off x="3703000" y="2674200"/>
              <a:ext cx="85750" cy="85775"/>
            </a:xfrm>
            <a:custGeom>
              <a:avLst/>
              <a:gdLst/>
              <a:ahLst/>
              <a:cxnLst/>
              <a:rect l="l" t="t" r="r" b="b"/>
              <a:pathLst>
                <a:path w="3430" h="3431" extrusionOk="0">
                  <a:moveTo>
                    <a:pt x="1699" y="1"/>
                  </a:moveTo>
                  <a:cubicBezTo>
                    <a:pt x="756" y="1"/>
                    <a:pt x="0" y="787"/>
                    <a:pt x="0" y="1731"/>
                  </a:cubicBezTo>
                  <a:cubicBezTo>
                    <a:pt x="0" y="2675"/>
                    <a:pt x="756" y="3430"/>
                    <a:pt x="1699" y="3430"/>
                  </a:cubicBezTo>
                  <a:cubicBezTo>
                    <a:pt x="2643" y="3430"/>
                    <a:pt x="3430" y="2675"/>
                    <a:pt x="3430" y="1731"/>
                  </a:cubicBezTo>
                  <a:cubicBezTo>
                    <a:pt x="3430" y="787"/>
                    <a:pt x="2643" y="1"/>
                    <a:pt x="16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61"/>
            <p:cNvSpPr/>
            <p:nvPr/>
          </p:nvSpPr>
          <p:spPr>
            <a:xfrm>
              <a:off x="4225300" y="341990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61"/>
            <p:cNvSpPr/>
            <p:nvPr/>
          </p:nvSpPr>
          <p:spPr>
            <a:xfrm>
              <a:off x="3627475" y="281345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31" y="3430"/>
                  </a:cubicBezTo>
                  <a:cubicBezTo>
                    <a:pt x="2675" y="3430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61"/>
            <p:cNvSpPr/>
            <p:nvPr/>
          </p:nvSpPr>
          <p:spPr>
            <a:xfrm>
              <a:off x="3734450" y="30840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00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1" y="2675"/>
                    <a:pt x="3431" y="1700"/>
                  </a:cubicBezTo>
                  <a:cubicBezTo>
                    <a:pt x="3431" y="756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3_1_4_1">
    <p:spTree>
      <p:nvGrpSpPr>
        <p:cNvPr id="1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00" name="Google Shape;3000;p62"/>
          <p:cNvGrpSpPr/>
          <p:nvPr/>
        </p:nvGrpSpPr>
        <p:grpSpPr>
          <a:xfrm>
            <a:off x="26" y="-294805"/>
            <a:ext cx="9136493" cy="6027911"/>
            <a:chOff x="26" y="-294805"/>
            <a:chExt cx="9136493" cy="6027911"/>
          </a:xfrm>
        </p:grpSpPr>
        <p:grpSp>
          <p:nvGrpSpPr>
            <p:cNvPr id="3001" name="Google Shape;3001;p62"/>
            <p:cNvGrpSpPr/>
            <p:nvPr/>
          </p:nvGrpSpPr>
          <p:grpSpPr>
            <a:xfrm>
              <a:off x="783924" y="-294805"/>
              <a:ext cx="8352595" cy="6027911"/>
              <a:chOff x="791415" y="-294805"/>
              <a:chExt cx="8352595" cy="6027911"/>
            </a:xfrm>
          </p:grpSpPr>
          <p:grpSp>
            <p:nvGrpSpPr>
              <p:cNvPr id="3002" name="Google Shape;3002;p62"/>
              <p:cNvGrpSpPr/>
              <p:nvPr/>
            </p:nvGrpSpPr>
            <p:grpSpPr>
              <a:xfrm>
                <a:off x="7011514" y="-294805"/>
                <a:ext cx="2132496" cy="2018670"/>
                <a:chOff x="7011514" y="-294805"/>
                <a:chExt cx="2132496" cy="2018670"/>
              </a:xfrm>
            </p:grpSpPr>
            <p:sp>
              <p:nvSpPr>
                <p:cNvPr id="3003" name="Google Shape;3003;p62"/>
                <p:cNvSpPr/>
                <p:nvPr/>
              </p:nvSpPr>
              <p:spPr>
                <a:xfrm>
                  <a:off x="7011514" y="8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58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4" name="Google Shape;3004;p62"/>
                <p:cNvSpPr/>
                <p:nvPr/>
              </p:nvSpPr>
              <p:spPr>
                <a:xfrm>
                  <a:off x="7773661" y="-294805"/>
                  <a:ext cx="1370349" cy="16830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16" h="38217" extrusionOk="0">
                      <a:moveTo>
                        <a:pt x="31115" y="1"/>
                      </a:moveTo>
                      <a:lnTo>
                        <a:pt x="1" y="38217"/>
                      </a:lnTo>
                      <a:lnTo>
                        <a:pt x="10899" y="38217"/>
                      </a:lnTo>
                      <a:lnTo>
                        <a:pt x="31115" y="13405"/>
                      </a:lnTo>
                      <a:lnTo>
                        <a:pt x="3111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2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005" name="Google Shape;3005;p62"/>
              <p:cNvSpPr/>
              <p:nvPr/>
            </p:nvSpPr>
            <p:spPr>
              <a:xfrm>
                <a:off x="6754575" y="2209363"/>
                <a:ext cx="2389434" cy="2934165"/>
              </a:xfrm>
              <a:custGeom>
                <a:avLst/>
                <a:gdLst/>
                <a:ahLst/>
                <a:cxnLst/>
                <a:rect l="l" t="t" r="r" b="b"/>
                <a:pathLst>
                  <a:path w="54256" h="66625" extrusionOk="0">
                    <a:moveTo>
                      <a:pt x="54255" y="1"/>
                    </a:moveTo>
                    <a:lnTo>
                      <a:pt x="0" y="66625"/>
                    </a:lnTo>
                    <a:lnTo>
                      <a:pt x="10917" y="66625"/>
                    </a:lnTo>
                    <a:lnTo>
                      <a:pt x="54255" y="13387"/>
                    </a:lnTo>
                    <a:lnTo>
                      <a:pt x="5425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29000">
                    <a:srgbClr val="87D2E4">
                      <a:alpha val="0"/>
                    </a:srgbClr>
                  </a:gs>
                  <a:gs pos="75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6" name="Google Shape;3006;p62"/>
              <p:cNvSpPr/>
              <p:nvPr/>
            </p:nvSpPr>
            <p:spPr>
              <a:xfrm>
                <a:off x="5735490" y="957482"/>
                <a:ext cx="3408520" cy="4186046"/>
              </a:xfrm>
              <a:custGeom>
                <a:avLst/>
                <a:gdLst/>
                <a:ahLst/>
                <a:cxnLst/>
                <a:rect l="l" t="t" r="r" b="b"/>
                <a:pathLst>
                  <a:path w="77396" h="95051" extrusionOk="0">
                    <a:moveTo>
                      <a:pt x="77395" y="1"/>
                    </a:moveTo>
                    <a:lnTo>
                      <a:pt x="0" y="95051"/>
                    </a:lnTo>
                    <a:lnTo>
                      <a:pt x="10916" y="95051"/>
                    </a:lnTo>
                    <a:lnTo>
                      <a:pt x="77395" y="13406"/>
                    </a:lnTo>
                    <a:lnTo>
                      <a:pt x="773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29000">
                    <a:srgbClr val="87D2E4">
                      <a:alpha val="0"/>
                    </a:srgbClr>
                  </a:gs>
                  <a:gs pos="75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7" name="Google Shape;3007;p62"/>
              <p:cNvSpPr/>
              <p:nvPr/>
            </p:nvSpPr>
            <p:spPr>
              <a:xfrm>
                <a:off x="471715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008" name="Google Shape;3008;p62"/>
              <p:cNvGrpSpPr/>
              <p:nvPr/>
            </p:nvGrpSpPr>
            <p:grpSpPr>
              <a:xfrm>
                <a:off x="791415" y="4009249"/>
                <a:ext cx="4360695" cy="1723858"/>
                <a:chOff x="791415" y="4009249"/>
                <a:chExt cx="4360695" cy="1723858"/>
              </a:xfrm>
            </p:grpSpPr>
            <p:sp>
              <p:nvSpPr>
                <p:cNvPr id="3009" name="Google Shape;3009;p62"/>
                <p:cNvSpPr/>
                <p:nvPr/>
              </p:nvSpPr>
              <p:spPr>
                <a:xfrm>
                  <a:off x="791415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0" name="Google Shape;3010;p62"/>
                <p:cNvSpPr/>
                <p:nvPr/>
              </p:nvSpPr>
              <p:spPr>
                <a:xfrm>
                  <a:off x="1785333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1" name="Google Shape;3011;p62"/>
                <p:cNvSpPr/>
                <p:nvPr/>
              </p:nvSpPr>
              <p:spPr>
                <a:xfrm>
                  <a:off x="2744296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2" name="Google Shape;3012;p62"/>
                <p:cNvSpPr/>
                <p:nvPr/>
              </p:nvSpPr>
              <p:spPr>
                <a:xfrm>
                  <a:off x="3748202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013" name="Google Shape;3013;p62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14" name="Google Shape;3014;p62"/>
          <p:cNvGrpSpPr/>
          <p:nvPr/>
        </p:nvGrpSpPr>
        <p:grpSpPr>
          <a:xfrm rot="1800138" flipH="1">
            <a:off x="8303462" y="3170745"/>
            <a:ext cx="732263" cy="3055826"/>
            <a:chOff x="3615675" y="367825"/>
            <a:chExt cx="808650" cy="3374600"/>
          </a:xfrm>
        </p:grpSpPr>
        <p:sp>
          <p:nvSpPr>
            <p:cNvPr id="3015" name="Google Shape;3015;p62"/>
            <p:cNvSpPr/>
            <p:nvPr/>
          </p:nvSpPr>
          <p:spPr>
            <a:xfrm>
              <a:off x="3663733" y="2002850"/>
              <a:ext cx="714802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62"/>
            <p:cNvSpPr/>
            <p:nvPr/>
          </p:nvSpPr>
          <p:spPr>
            <a:xfrm>
              <a:off x="3649500" y="367825"/>
              <a:ext cx="774825" cy="3374600"/>
            </a:xfrm>
            <a:custGeom>
              <a:avLst/>
              <a:gdLst/>
              <a:ahLst/>
              <a:cxnLst/>
              <a:rect l="l" t="t" r="r" b="b"/>
              <a:pathLst>
                <a:path w="30993" h="134984" extrusionOk="0">
                  <a:moveTo>
                    <a:pt x="29058" y="0"/>
                  </a:moveTo>
                  <a:cubicBezTo>
                    <a:pt x="28728" y="0"/>
                    <a:pt x="28392" y="245"/>
                    <a:pt x="28444" y="664"/>
                  </a:cubicBezTo>
                  <a:cubicBezTo>
                    <a:pt x="28476" y="790"/>
                    <a:pt x="29640" y="10229"/>
                    <a:pt x="14600" y="17592"/>
                  </a:cubicBezTo>
                  <a:cubicBezTo>
                    <a:pt x="1196" y="24136"/>
                    <a:pt x="1" y="31845"/>
                    <a:pt x="32" y="34048"/>
                  </a:cubicBezTo>
                  <a:cubicBezTo>
                    <a:pt x="95" y="36250"/>
                    <a:pt x="1196" y="43927"/>
                    <a:pt x="14600" y="50503"/>
                  </a:cubicBezTo>
                  <a:cubicBezTo>
                    <a:pt x="29640" y="57866"/>
                    <a:pt x="28444" y="67305"/>
                    <a:pt x="28444" y="67399"/>
                  </a:cubicBezTo>
                  <a:cubicBezTo>
                    <a:pt x="28444" y="67399"/>
                    <a:pt x="28444" y="67431"/>
                    <a:pt x="28444" y="67462"/>
                  </a:cubicBezTo>
                  <a:lnTo>
                    <a:pt x="28444" y="67525"/>
                  </a:lnTo>
                  <a:cubicBezTo>
                    <a:pt x="28444" y="67557"/>
                    <a:pt x="28444" y="67588"/>
                    <a:pt x="28444" y="67620"/>
                  </a:cubicBezTo>
                  <a:cubicBezTo>
                    <a:pt x="28476" y="67714"/>
                    <a:pt x="29640" y="77153"/>
                    <a:pt x="14600" y="84516"/>
                  </a:cubicBezTo>
                  <a:cubicBezTo>
                    <a:pt x="1196" y="91060"/>
                    <a:pt x="1" y="98769"/>
                    <a:pt x="32" y="100971"/>
                  </a:cubicBezTo>
                  <a:cubicBezTo>
                    <a:pt x="95" y="103174"/>
                    <a:pt x="1196" y="110851"/>
                    <a:pt x="14600" y="117427"/>
                  </a:cubicBezTo>
                  <a:cubicBezTo>
                    <a:pt x="29640" y="124758"/>
                    <a:pt x="28444" y="134197"/>
                    <a:pt x="28444" y="134292"/>
                  </a:cubicBezTo>
                  <a:cubicBezTo>
                    <a:pt x="28413" y="134638"/>
                    <a:pt x="28633" y="134921"/>
                    <a:pt x="28948" y="134984"/>
                  </a:cubicBezTo>
                  <a:lnTo>
                    <a:pt x="29042" y="134984"/>
                  </a:lnTo>
                  <a:cubicBezTo>
                    <a:pt x="29357" y="134984"/>
                    <a:pt x="29608" y="134764"/>
                    <a:pt x="29640" y="134449"/>
                  </a:cubicBezTo>
                  <a:cubicBezTo>
                    <a:pt x="29703" y="134040"/>
                    <a:pt x="30993" y="124097"/>
                    <a:pt x="15135" y="116326"/>
                  </a:cubicBezTo>
                  <a:cubicBezTo>
                    <a:pt x="2329" y="110065"/>
                    <a:pt x="1228" y="102985"/>
                    <a:pt x="1259" y="100940"/>
                  </a:cubicBezTo>
                  <a:cubicBezTo>
                    <a:pt x="1259" y="98926"/>
                    <a:pt x="2329" y="91815"/>
                    <a:pt x="15135" y="85554"/>
                  </a:cubicBezTo>
                  <a:cubicBezTo>
                    <a:pt x="30552" y="78003"/>
                    <a:pt x="29766" y="68406"/>
                    <a:pt x="29640" y="67494"/>
                  </a:cubicBezTo>
                  <a:cubicBezTo>
                    <a:pt x="29766" y="66550"/>
                    <a:pt x="30552" y="56953"/>
                    <a:pt x="15135" y="49433"/>
                  </a:cubicBezTo>
                  <a:cubicBezTo>
                    <a:pt x="2329" y="43141"/>
                    <a:pt x="1228" y="36061"/>
                    <a:pt x="1259" y="34048"/>
                  </a:cubicBezTo>
                  <a:cubicBezTo>
                    <a:pt x="1259" y="32002"/>
                    <a:pt x="2329" y="24892"/>
                    <a:pt x="15135" y="18630"/>
                  </a:cubicBezTo>
                  <a:cubicBezTo>
                    <a:pt x="30993" y="10859"/>
                    <a:pt x="29703" y="916"/>
                    <a:pt x="29640" y="507"/>
                  </a:cubicBezTo>
                  <a:cubicBezTo>
                    <a:pt x="29584" y="157"/>
                    <a:pt x="29323" y="0"/>
                    <a:pt x="290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62"/>
            <p:cNvSpPr/>
            <p:nvPr/>
          </p:nvSpPr>
          <p:spPr>
            <a:xfrm>
              <a:off x="3764350" y="31131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62"/>
            <p:cNvSpPr/>
            <p:nvPr/>
          </p:nvSpPr>
          <p:spPr>
            <a:xfrm>
              <a:off x="3764350" y="3463175"/>
              <a:ext cx="515250" cy="29900"/>
            </a:xfrm>
            <a:custGeom>
              <a:avLst/>
              <a:gdLst/>
              <a:ahLst/>
              <a:cxnLst/>
              <a:rect l="l" t="t" r="r" b="b"/>
              <a:pathLst>
                <a:path w="20610" h="1196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62"/>
            <p:cNvSpPr/>
            <p:nvPr/>
          </p:nvSpPr>
          <p:spPr>
            <a:xfrm>
              <a:off x="3668400" y="2975475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1"/>
                  </a:moveTo>
                  <a:cubicBezTo>
                    <a:pt x="0" y="1"/>
                    <a:pt x="0" y="1165"/>
                    <a:pt x="787" y="1165"/>
                  </a:cubicBezTo>
                  <a:lnTo>
                    <a:pt x="27437" y="1165"/>
                  </a:lnTo>
                  <a:cubicBezTo>
                    <a:pt x="28223" y="1165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62"/>
            <p:cNvSpPr/>
            <p:nvPr/>
          </p:nvSpPr>
          <p:spPr>
            <a:xfrm>
              <a:off x="3651075" y="2837025"/>
              <a:ext cx="739425" cy="29925"/>
            </a:xfrm>
            <a:custGeom>
              <a:avLst/>
              <a:gdLst/>
              <a:ahLst/>
              <a:cxnLst/>
              <a:rect l="l" t="t" r="r" b="b"/>
              <a:pathLst>
                <a:path w="29577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28790" y="1197"/>
                  </a:lnTo>
                  <a:cubicBezTo>
                    <a:pt x="29577" y="1197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62"/>
            <p:cNvSpPr/>
            <p:nvPr/>
          </p:nvSpPr>
          <p:spPr>
            <a:xfrm>
              <a:off x="3714000" y="269937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1"/>
                  </a:moveTo>
                  <a:cubicBezTo>
                    <a:pt x="1" y="1"/>
                    <a:pt x="1" y="1165"/>
                    <a:pt x="788" y="1165"/>
                  </a:cubicBezTo>
                  <a:lnTo>
                    <a:pt x="23788" y="1165"/>
                  </a:lnTo>
                  <a:cubicBezTo>
                    <a:pt x="24574" y="1165"/>
                    <a:pt x="24574" y="1"/>
                    <a:pt x="23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62"/>
            <p:cNvSpPr/>
            <p:nvPr/>
          </p:nvSpPr>
          <p:spPr>
            <a:xfrm>
              <a:off x="3764350" y="1431375"/>
              <a:ext cx="515250" cy="29125"/>
            </a:xfrm>
            <a:custGeom>
              <a:avLst/>
              <a:gdLst/>
              <a:ahLst/>
              <a:cxnLst/>
              <a:rect l="l" t="t" r="r" b="b"/>
              <a:pathLst>
                <a:path w="20610" h="1165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19854" y="1165"/>
                  </a:lnTo>
                  <a:cubicBezTo>
                    <a:pt x="20609" y="1165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62"/>
            <p:cNvSpPr/>
            <p:nvPr/>
          </p:nvSpPr>
          <p:spPr>
            <a:xfrm>
              <a:off x="3764350" y="63377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62"/>
            <p:cNvSpPr/>
            <p:nvPr/>
          </p:nvSpPr>
          <p:spPr>
            <a:xfrm>
              <a:off x="3668400" y="1292950"/>
              <a:ext cx="705600" cy="29900"/>
            </a:xfrm>
            <a:custGeom>
              <a:avLst/>
              <a:gdLst/>
              <a:ahLst/>
              <a:cxnLst/>
              <a:rect l="l" t="t" r="r" b="b"/>
              <a:pathLst>
                <a:path w="28224" h="1196" extrusionOk="0">
                  <a:moveTo>
                    <a:pt x="787" y="0"/>
                  </a:moveTo>
                  <a:cubicBezTo>
                    <a:pt x="0" y="0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62"/>
            <p:cNvSpPr/>
            <p:nvPr/>
          </p:nvSpPr>
          <p:spPr>
            <a:xfrm>
              <a:off x="3668400" y="497700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0"/>
                  </a:moveTo>
                  <a:cubicBezTo>
                    <a:pt x="0" y="0"/>
                    <a:pt x="0" y="1164"/>
                    <a:pt x="787" y="1164"/>
                  </a:cubicBezTo>
                  <a:lnTo>
                    <a:pt x="27437" y="1164"/>
                  </a:lnTo>
                  <a:cubicBezTo>
                    <a:pt x="28223" y="1164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62"/>
            <p:cNvSpPr/>
            <p:nvPr/>
          </p:nvSpPr>
          <p:spPr>
            <a:xfrm>
              <a:off x="3651075" y="1155275"/>
              <a:ext cx="739425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62"/>
            <p:cNvSpPr/>
            <p:nvPr/>
          </p:nvSpPr>
          <p:spPr>
            <a:xfrm>
              <a:off x="3714000" y="1016850"/>
              <a:ext cx="597075" cy="29900"/>
            </a:xfrm>
            <a:custGeom>
              <a:avLst/>
              <a:gdLst/>
              <a:ahLst/>
              <a:cxnLst/>
              <a:rect l="l" t="t" r="r" b="b"/>
              <a:pathLst>
                <a:path w="23883" h="1196" extrusionOk="0">
                  <a:moveTo>
                    <a:pt x="788" y="0"/>
                  </a:moveTo>
                  <a:cubicBezTo>
                    <a:pt x="1" y="0"/>
                    <a:pt x="1" y="1196"/>
                    <a:pt x="788" y="1196"/>
                  </a:cubicBezTo>
                  <a:lnTo>
                    <a:pt x="23882" y="1196"/>
                  </a:lnTo>
                  <a:cubicBezTo>
                    <a:pt x="23536" y="787"/>
                    <a:pt x="23253" y="409"/>
                    <a:pt x="22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62"/>
            <p:cNvSpPr/>
            <p:nvPr/>
          </p:nvSpPr>
          <p:spPr>
            <a:xfrm>
              <a:off x="3764350" y="23029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19854" y="1197"/>
                  </a:lnTo>
                  <a:cubicBezTo>
                    <a:pt x="20609" y="1197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62"/>
            <p:cNvSpPr/>
            <p:nvPr/>
          </p:nvSpPr>
          <p:spPr>
            <a:xfrm>
              <a:off x="3668400" y="2165275"/>
              <a:ext cx="705600" cy="29925"/>
            </a:xfrm>
            <a:custGeom>
              <a:avLst/>
              <a:gdLst/>
              <a:ahLst/>
              <a:cxnLst/>
              <a:rect l="l" t="t" r="r" b="b"/>
              <a:pathLst>
                <a:path w="28224" h="1197" extrusionOk="0">
                  <a:moveTo>
                    <a:pt x="787" y="1"/>
                  </a:moveTo>
                  <a:cubicBezTo>
                    <a:pt x="0" y="1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62"/>
            <p:cNvSpPr/>
            <p:nvPr/>
          </p:nvSpPr>
          <p:spPr>
            <a:xfrm>
              <a:off x="3714000" y="184042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0"/>
                  </a:moveTo>
                  <a:cubicBezTo>
                    <a:pt x="1" y="0"/>
                    <a:pt x="1" y="1164"/>
                    <a:pt x="788" y="1164"/>
                  </a:cubicBezTo>
                  <a:lnTo>
                    <a:pt x="23788" y="1164"/>
                  </a:lnTo>
                  <a:cubicBezTo>
                    <a:pt x="24574" y="1164"/>
                    <a:pt x="24574" y="0"/>
                    <a:pt x="237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62"/>
            <p:cNvSpPr/>
            <p:nvPr/>
          </p:nvSpPr>
          <p:spPr>
            <a:xfrm>
              <a:off x="3618050" y="367900"/>
              <a:ext cx="774025" cy="3374525"/>
            </a:xfrm>
            <a:custGeom>
              <a:avLst/>
              <a:gdLst/>
              <a:ahLst/>
              <a:cxnLst/>
              <a:rect l="l" t="t" r="r" b="b"/>
              <a:pathLst>
                <a:path w="30961" h="134981" extrusionOk="0">
                  <a:moveTo>
                    <a:pt x="1926" y="0"/>
                  </a:moveTo>
                  <a:cubicBezTo>
                    <a:pt x="1666" y="0"/>
                    <a:pt x="1409" y="157"/>
                    <a:pt x="1353" y="504"/>
                  </a:cubicBezTo>
                  <a:cubicBezTo>
                    <a:pt x="1322" y="944"/>
                    <a:pt x="0" y="10887"/>
                    <a:pt x="15858" y="18627"/>
                  </a:cubicBezTo>
                  <a:cubicBezTo>
                    <a:pt x="28664" y="24920"/>
                    <a:pt x="29765" y="31999"/>
                    <a:pt x="29734" y="34013"/>
                  </a:cubicBezTo>
                  <a:cubicBezTo>
                    <a:pt x="29702" y="36058"/>
                    <a:pt x="28664" y="43169"/>
                    <a:pt x="15858" y="49430"/>
                  </a:cubicBezTo>
                  <a:cubicBezTo>
                    <a:pt x="441" y="56982"/>
                    <a:pt x="1227" y="66578"/>
                    <a:pt x="1353" y="67491"/>
                  </a:cubicBezTo>
                  <a:cubicBezTo>
                    <a:pt x="1227" y="68403"/>
                    <a:pt x="441" y="78000"/>
                    <a:pt x="15858" y="85551"/>
                  </a:cubicBezTo>
                  <a:cubicBezTo>
                    <a:pt x="28664" y="91812"/>
                    <a:pt x="29765" y="98923"/>
                    <a:pt x="29734" y="100937"/>
                  </a:cubicBezTo>
                  <a:cubicBezTo>
                    <a:pt x="29702" y="102982"/>
                    <a:pt x="28664" y="110062"/>
                    <a:pt x="15858" y="116354"/>
                  </a:cubicBezTo>
                  <a:cubicBezTo>
                    <a:pt x="0" y="124094"/>
                    <a:pt x="1322" y="134037"/>
                    <a:pt x="1353" y="134478"/>
                  </a:cubicBezTo>
                  <a:cubicBezTo>
                    <a:pt x="1385" y="134761"/>
                    <a:pt x="1636" y="134981"/>
                    <a:pt x="1951" y="134981"/>
                  </a:cubicBezTo>
                  <a:lnTo>
                    <a:pt x="2045" y="134981"/>
                  </a:lnTo>
                  <a:cubicBezTo>
                    <a:pt x="2360" y="134950"/>
                    <a:pt x="2580" y="134635"/>
                    <a:pt x="2517" y="134320"/>
                  </a:cubicBezTo>
                  <a:cubicBezTo>
                    <a:pt x="2517" y="134226"/>
                    <a:pt x="1353" y="124787"/>
                    <a:pt x="16393" y="117424"/>
                  </a:cubicBezTo>
                  <a:cubicBezTo>
                    <a:pt x="29797" y="110880"/>
                    <a:pt x="30961" y="103171"/>
                    <a:pt x="30929" y="100968"/>
                  </a:cubicBezTo>
                  <a:cubicBezTo>
                    <a:pt x="30898" y="98766"/>
                    <a:pt x="29797" y="91089"/>
                    <a:pt x="16393" y="84544"/>
                  </a:cubicBezTo>
                  <a:cubicBezTo>
                    <a:pt x="1353" y="77182"/>
                    <a:pt x="2517" y="67742"/>
                    <a:pt x="2517" y="67648"/>
                  </a:cubicBezTo>
                  <a:cubicBezTo>
                    <a:pt x="2517" y="67617"/>
                    <a:pt x="2517" y="67585"/>
                    <a:pt x="2517" y="67554"/>
                  </a:cubicBezTo>
                  <a:lnTo>
                    <a:pt x="2517" y="67491"/>
                  </a:lnTo>
                  <a:cubicBezTo>
                    <a:pt x="2517" y="67459"/>
                    <a:pt x="2517" y="67428"/>
                    <a:pt x="2517" y="67396"/>
                  </a:cubicBezTo>
                  <a:cubicBezTo>
                    <a:pt x="2517" y="67302"/>
                    <a:pt x="1353" y="57863"/>
                    <a:pt x="16393" y="50500"/>
                  </a:cubicBezTo>
                  <a:cubicBezTo>
                    <a:pt x="29797" y="43924"/>
                    <a:pt x="30961" y="36247"/>
                    <a:pt x="30929" y="34045"/>
                  </a:cubicBezTo>
                  <a:cubicBezTo>
                    <a:pt x="30898" y="31842"/>
                    <a:pt x="29797" y="24165"/>
                    <a:pt x="16393" y="17589"/>
                  </a:cubicBezTo>
                  <a:cubicBezTo>
                    <a:pt x="1353" y="10226"/>
                    <a:pt x="2517" y="787"/>
                    <a:pt x="2517" y="693"/>
                  </a:cubicBezTo>
                  <a:cubicBezTo>
                    <a:pt x="2588" y="253"/>
                    <a:pt x="2255" y="0"/>
                    <a:pt x="19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62"/>
            <p:cNvSpPr/>
            <p:nvPr/>
          </p:nvSpPr>
          <p:spPr>
            <a:xfrm>
              <a:off x="3698275" y="9885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62"/>
            <p:cNvSpPr/>
            <p:nvPr/>
          </p:nvSpPr>
          <p:spPr>
            <a:xfrm>
              <a:off x="3615675" y="1130125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0" y="2675"/>
                    <a:pt x="3430" y="1731"/>
                  </a:cubicBezTo>
                  <a:cubicBezTo>
                    <a:pt x="3430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62"/>
            <p:cNvSpPr/>
            <p:nvPr/>
          </p:nvSpPr>
          <p:spPr>
            <a:xfrm>
              <a:off x="4318900" y="4536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0"/>
                  </a:moveTo>
                  <a:cubicBezTo>
                    <a:pt x="787" y="0"/>
                    <a:pt x="1" y="755"/>
                    <a:pt x="1" y="1699"/>
                  </a:cubicBezTo>
                  <a:cubicBezTo>
                    <a:pt x="1" y="2643"/>
                    <a:pt x="787" y="3398"/>
                    <a:pt x="1731" y="3398"/>
                  </a:cubicBezTo>
                  <a:cubicBezTo>
                    <a:pt x="2675" y="3398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62"/>
            <p:cNvSpPr/>
            <p:nvPr/>
          </p:nvSpPr>
          <p:spPr>
            <a:xfrm>
              <a:off x="3732100" y="1397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44"/>
                    <a:pt x="756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62"/>
            <p:cNvSpPr/>
            <p:nvPr/>
          </p:nvSpPr>
          <p:spPr>
            <a:xfrm>
              <a:off x="4225300" y="2278550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3"/>
                    <a:pt x="787" y="3430"/>
                    <a:pt x="1731" y="3430"/>
                  </a:cubicBezTo>
                  <a:cubicBezTo>
                    <a:pt x="2675" y="3430"/>
                    <a:pt x="3430" y="2643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62"/>
            <p:cNvSpPr/>
            <p:nvPr/>
          </p:nvSpPr>
          <p:spPr>
            <a:xfrm>
              <a:off x="3633775" y="2950300"/>
              <a:ext cx="84975" cy="85775"/>
            </a:xfrm>
            <a:custGeom>
              <a:avLst/>
              <a:gdLst/>
              <a:ahLst/>
              <a:cxnLst/>
              <a:rect l="l" t="t" r="r" b="b"/>
              <a:pathLst>
                <a:path w="3399" h="3431" extrusionOk="0">
                  <a:moveTo>
                    <a:pt x="1700" y="1"/>
                  </a:moveTo>
                  <a:cubicBezTo>
                    <a:pt x="756" y="1"/>
                    <a:pt x="1" y="787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399" y="2675"/>
                    <a:pt x="3399" y="1731"/>
                  </a:cubicBezTo>
                  <a:cubicBezTo>
                    <a:pt x="3399" y="787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62"/>
            <p:cNvSpPr/>
            <p:nvPr/>
          </p:nvSpPr>
          <p:spPr>
            <a:xfrm>
              <a:off x="4227650" y="604675"/>
              <a:ext cx="84975" cy="85750"/>
            </a:xfrm>
            <a:custGeom>
              <a:avLst/>
              <a:gdLst/>
              <a:ahLst/>
              <a:cxnLst/>
              <a:rect l="l" t="t" r="r" b="b"/>
              <a:pathLst>
                <a:path w="3399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00" y="3430"/>
                  </a:cubicBezTo>
                  <a:cubicBezTo>
                    <a:pt x="2644" y="3430"/>
                    <a:pt x="3399" y="2643"/>
                    <a:pt x="3399" y="1699"/>
                  </a:cubicBezTo>
                  <a:cubicBezTo>
                    <a:pt x="3399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62"/>
            <p:cNvSpPr/>
            <p:nvPr/>
          </p:nvSpPr>
          <p:spPr>
            <a:xfrm>
              <a:off x="3659725" y="1268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1" y="756"/>
                    <a:pt x="1" y="1700"/>
                  </a:cubicBezTo>
                  <a:cubicBezTo>
                    <a:pt x="1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62"/>
            <p:cNvSpPr/>
            <p:nvPr/>
          </p:nvSpPr>
          <p:spPr>
            <a:xfrm>
              <a:off x="4259125" y="1796375"/>
              <a:ext cx="85750" cy="84975"/>
            </a:xfrm>
            <a:custGeom>
              <a:avLst/>
              <a:gdLst/>
              <a:ahLst/>
              <a:cxnLst/>
              <a:rect l="l" t="t" r="r" b="b"/>
              <a:pathLst>
                <a:path w="3430" h="3399" extrusionOk="0">
                  <a:moveTo>
                    <a:pt x="1699" y="0"/>
                  </a:moveTo>
                  <a:cubicBezTo>
                    <a:pt x="756" y="0"/>
                    <a:pt x="0" y="755"/>
                    <a:pt x="0" y="1699"/>
                  </a:cubicBezTo>
                  <a:cubicBezTo>
                    <a:pt x="0" y="2643"/>
                    <a:pt x="756" y="3398"/>
                    <a:pt x="1699" y="3398"/>
                  </a:cubicBezTo>
                  <a:cubicBezTo>
                    <a:pt x="2643" y="3398"/>
                    <a:pt x="3430" y="2643"/>
                    <a:pt x="3430" y="1699"/>
                  </a:cubicBezTo>
                  <a:cubicBezTo>
                    <a:pt x="3430" y="755"/>
                    <a:pt x="2643" y="0"/>
                    <a:pt x="16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62"/>
            <p:cNvSpPr/>
            <p:nvPr/>
          </p:nvSpPr>
          <p:spPr>
            <a:xfrm>
              <a:off x="4322050" y="212910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87" y="0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62"/>
            <p:cNvSpPr/>
            <p:nvPr/>
          </p:nvSpPr>
          <p:spPr>
            <a:xfrm>
              <a:off x="3703000" y="2674200"/>
              <a:ext cx="85750" cy="85775"/>
            </a:xfrm>
            <a:custGeom>
              <a:avLst/>
              <a:gdLst/>
              <a:ahLst/>
              <a:cxnLst/>
              <a:rect l="l" t="t" r="r" b="b"/>
              <a:pathLst>
                <a:path w="3430" h="3431" extrusionOk="0">
                  <a:moveTo>
                    <a:pt x="1699" y="1"/>
                  </a:moveTo>
                  <a:cubicBezTo>
                    <a:pt x="756" y="1"/>
                    <a:pt x="0" y="787"/>
                    <a:pt x="0" y="1731"/>
                  </a:cubicBezTo>
                  <a:cubicBezTo>
                    <a:pt x="0" y="2675"/>
                    <a:pt x="756" y="3430"/>
                    <a:pt x="1699" y="3430"/>
                  </a:cubicBezTo>
                  <a:cubicBezTo>
                    <a:pt x="2643" y="3430"/>
                    <a:pt x="3430" y="2675"/>
                    <a:pt x="3430" y="1731"/>
                  </a:cubicBezTo>
                  <a:cubicBezTo>
                    <a:pt x="3430" y="787"/>
                    <a:pt x="2643" y="1"/>
                    <a:pt x="16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62"/>
            <p:cNvSpPr/>
            <p:nvPr/>
          </p:nvSpPr>
          <p:spPr>
            <a:xfrm>
              <a:off x="4225300" y="341990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62"/>
            <p:cNvSpPr/>
            <p:nvPr/>
          </p:nvSpPr>
          <p:spPr>
            <a:xfrm>
              <a:off x="3627475" y="281345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31" y="3430"/>
                  </a:cubicBezTo>
                  <a:cubicBezTo>
                    <a:pt x="2675" y="3430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62"/>
            <p:cNvSpPr/>
            <p:nvPr/>
          </p:nvSpPr>
          <p:spPr>
            <a:xfrm>
              <a:off x="3734450" y="30840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00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1" y="2675"/>
                    <a:pt x="3431" y="1700"/>
                  </a:cubicBezTo>
                  <a:cubicBezTo>
                    <a:pt x="3431" y="756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46" name="Google Shape;3046;p62"/>
          <p:cNvSpPr txBox="1">
            <a:spLocks noGrp="1"/>
          </p:cNvSpPr>
          <p:nvPr>
            <p:ph type="subTitle" idx="1"/>
          </p:nvPr>
        </p:nvSpPr>
        <p:spPr>
          <a:xfrm>
            <a:off x="1752667" y="2162747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3047" name="Google Shape;3047;p62"/>
          <p:cNvSpPr txBox="1">
            <a:spLocks noGrp="1"/>
          </p:cNvSpPr>
          <p:nvPr>
            <p:ph type="subTitle" idx="2"/>
          </p:nvPr>
        </p:nvSpPr>
        <p:spPr>
          <a:xfrm>
            <a:off x="1752667" y="1508675"/>
            <a:ext cx="2641500" cy="66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048" name="Google Shape;3048;p62"/>
          <p:cNvSpPr txBox="1">
            <a:spLocks noGrp="1"/>
          </p:cNvSpPr>
          <p:nvPr>
            <p:ph type="subTitle" idx="3"/>
          </p:nvPr>
        </p:nvSpPr>
        <p:spPr>
          <a:xfrm>
            <a:off x="1752667" y="3691551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3049" name="Google Shape;3049;p62"/>
          <p:cNvSpPr txBox="1">
            <a:spLocks noGrp="1"/>
          </p:cNvSpPr>
          <p:nvPr>
            <p:ph type="subTitle" idx="4"/>
          </p:nvPr>
        </p:nvSpPr>
        <p:spPr>
          <a:xfrm>
            <a:off x="1752667" y="3037479"/>
            <a:ext cx="2641500" cy="66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050" name="Google Shape;3050;p62"/>
          <p:cNvSpPr txBox="1">
            <a:spLocks noGrp="1"/>
          </p:cNvSpPr>
          <p:nvPr>
            <p:ph type="subTitle" idx="5"/>
          </p:nvPr>
        </p:nvSpPr>
        <p:spPr>
          <a:xfrm>
            <a:off x="5688717" y="2162747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3051" name="Google Shape;3051;p62"/>
          <p:cNvSpPr txBox="1">
            <a:spLocks noGrp="1"/>
          </p:cNvSpPr>
          <p:nvPr>
            <p:ph type="subTitle" idx="6"/>
          </p:nvPr>
        </p:nvSpPr>
        <p:spPr>
          <a:xfrm>
            <a:off x="5688717" y="1508675"/>
            <a:ext cx="2641500" cy="66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052" name="Google Shape;3052;p62"/>
          <p:cNvSpPr txBox="1">
            <a:spLocks noGrp="1"/>
          </p:cNvSpPr>
          <p:nvPr>
            <p:ph type="subTitle" idx="7"/>
          </p:nvPr>
        </p:nvSpPr>
        <p:spPr>
          <a:xfrm>
            <a:off x="5688717" y="3691551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3053" name="Google Shape;3053;p62"/>
          <p:cNvSpPr txBox="1">
            <a:spLocks noGrp="1"/>
          </p:cNvSpPr>
          <p:nvPr>
            <p:ph type="subTitle" idx="8"/>
          </p:nvPr>
        </p:nvSpPr>
        <p:spPr>
          <a:xfrm>
            <a:off x="5688717" y="3037479"/>
            <a:ext cx="2641500" cy="66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054" name="Google Shape;3054;p62"/>
          <p:cNvSpPr txBox="1">
            <a:spLocks noGrp="1"/>
          </p:cNvSpPr>
          <p:nvPr>
            <p:ph type="title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4_1_1_1">
    <p:spTree>
      <p:nvGrpSpPr>
        <p:cNvPr id="1" name="Shape 3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6" name="Google Shape;3056;p63"/>
          <p:cNvSpPr txBox="1">
            <a:spLocks noGrp="1"/>
          </p:cNvSpPr>
          <p:nvPr>
            <p:ph type="subTitle" idx="1"/>
          </p:nvPr>
        </p:nvSpPr>
        <p:spPr>
          <a:xfrm>
            <a:off x="5688718" y="2457919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3057" name="Google Shape;3057;p63"/>
          <p:cNvSpPr txBox="1">
            <a:spLocks noGrp="1"/>
          </p:cNvSpPr>
          <p:nvPr>
            <p:ph type="subTitle" idx="2"/>
          </p:nvPr>
        </p:nvSpPr>
        <p:spPr>
          <a:xfrm>
            <a:off x="5688718" y="2795712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058" name="Google Shape;3058;p63"/>
          <p:cNvSpPr txBox="1">
            <a:spLocks noGrp="1"/>
          </p:cNvSpPr>
          <p:nvPr>
            <p:ph type="subTitle" idx="3"/>
          </p:nvPr>
        </p:nvSpPr>
        <p:spPr>
          <a:xfrm>
            <a:off x="5688718" y="1334107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3059" name="Google Shape;3059;p63"/>
          <p:cNvSpPr txBox="1">
            <a:spLocks noGrp="1"/>
          </p:cNvSpPr>
          <p:nvPr>
            <p:ph type="subTitle" idx="4"/>
          </p:nvPr>
        </p:nvSpPr>
        <p:spPr>
          <a:xfrm>
            <a:off x="5688718" y="1671901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060" name="Google Shape;3060;p63"/>
          <p:cNvSpPr txBox="1">
            <a:spLocks noGrp="1"/>
          </p:cNvSpPr>
          <p:nvPr>
            <p:ph type="subTitle" idx="5"/>
          </p:nvPr>
        </p:nvSpPr>
        <p:spPr>
          <a:xfrm>
            <a:off x="5688718" y="3581731"/>
            <a:ext cx="2641500" cy="371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3061" name="Google Shape;3061;p63"/>
          <p:cNvSpPr txBox="1">
            <a:spLocks noGrp="1"/>
          </p:cNvSpPr>
          <p:nvPr>
            <p:ph type="subTitle" idx="6"/>
          </p:nvPr>
        </p:nvSpPr>
        <p:spPr>
          <a:xfrm>
            <a:off x="5688718" y="3919524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062" name="Google Shape;3062;p63"/>
          <p:cNvSpPr txBox="1">
            <a:spLocks noGrp="1"/>
          </p:cNvSpPr>
          <p:nvPr>
            <p:ph type="subTitle" idx="7"/>
          </p:nvPr>
        </p:nvSpPr>
        <p:spPr>
          <a:xfrm>
            <a:off x="1752668" y="1334100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3063" name="Google Shape;3063;p63"/>
          <p:cNvSpPr txBox="1">
            <a:spLocks noGrp="1"/>
          </p:cNvSpPr>
          <p:nvPr>
            <p:ph type="subTitle" idx="8"/>
          </p:nvPr>
        </p:nvSpPr>
        <p:spPr>
          <a:xfrm>
            <a:off x="1752668" y="1671894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064" name="Google Shape;3064;p63"/>
          <p:cNvSpPr txBox="1">
            <a:spLocks noGrp="1"/>
          </p:cNvSpPr>
          <p:nvPr>
            <p:ph type="subTitle" idx="9"/>
          </p:nvPr>
        </p:nvSpPr>
        <p:spPr>
          <a:xfrm>
            <a:off x="1752668" y="2457915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3065" name="Google Shape;3065;p63"/>
          <p:cNvSpPr txBox="1">
            <a:spLocks noGrp="1"/>
          </p:cNvSpPr>
          <p:nvPr>
            <p:ph type="subTitle" idx="13"/>
          </p:nvPr>
        </p:nvSpPr>
        <p:spPr>
          <a:xfrm>
            <a:off x="1752668" y="2795710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066" name="Google Shape;3066;p63"/>
          <p:cNvSpPr txBox="1">
            <a:spLocks noGrp="1"/>
          </p:cNvSpPr>
          <p:nvPr>
            <p:ph type="subTitle" idx="14"/>
          </p:nvPr>
        </p:nvSpPr>
        <p:spPr>
          <a:xfrm>
            <a:off x="1752668" y="3581730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3067" name="Google Shape;3067;p63"/>
          <p:cNvSpPr txBox="1">
            <a:spLocks noGrp="1"/>
          </p:cNvSpPr>
          <p:nvPr>
            <p:ph type="subTitle" idx="15"/>
          </p:nvPr>
        </p:nvSpPr>
        <p:spPr>
          <a:xfrm>
            <a:off x="1752668" y="3919525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3068" name="Google Shape;3068;p63"/>
          <p:cNvGrpSpPr/>
          <p:nvPr/>
        </p:nvGrpSpPr>
        <p:grpSpPr>
          <a:xfrm>
            <a:off x="26" y="-294805"/>
            <a:ext cx="9136493" cy="5773048"/>
            <a:chOff x="26" y="-294805"/>
            <a:chExt cx="9136493" cy="5773048"/>
          </a:xfrm>
        </p:grpSpPr>
        <p:sp>
          <p:nvSpPr>
            <p:cNvPr id="3069" name="Google Shape;3069;p63"/>
            <p:cNvSpPr/>
            <p:nvPr/>
          </p:nvSpPr>
          <p:spPr>
            <a:xfrm>
              <a:off x="7766170" y="3460451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63"/>
            <p:cNvSpPr/>
            <p:nvPr/>
          </p:nvSpPr>
          <p:spPr>
            <a:xfrm>
              <a:off x="7004023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63"/>
            <p:cNvSpPr/>
            <p:nvPr/>
          </p:nvSpPr>
          <p:spPr>
            <a:xfrm>
              <a:off x="7766170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63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63"/>
            <p:cNvSpPr/>
            <p:nvPr/>
          </p:nvSpPr>
          <p:spPr>
            <a:xfrm>
              <a:off x="26" y="2502977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70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63"/>
            <p:cNvSpPr/>
            <p:nvPr/>
          </p:nvSpPr>
          <p:spPr>
            <a:xfrm>
              <a:off x="7766170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63"/>
            <p:cNvSpPr/>
            <p:nvPr/>
          </p:nvSpPr>
          <p:spPr>
            <a:xfrm>
              <a:off x="7766170" y="2209363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76" name="Google Shape;3076;p63"/>
          <p:cNvGrpSpPr/>
          <p:nvPr/>
        </p:nvGrpSpPr>
        <p:grpSpPr>
          <a:xfrm rot="-2700000" flipH="1">
            <a:off x="8113716" y="-819910"/>
            <a:ext cx="732250" cy="3055771"/>
            <a:chOff x="3615675" y="367825"/>
            <a:chExt cx="808650" cy="3374600"/>
          </a:xfrm>
        </p:grpSpPr>
        <p:sp>
          <p:nvSpPr>
            <p:cNvPr id="3077" name="Google Shape;3077;p63"/>
            <p:cNvSpPr/>
            <p:nvPr/>
          </p:nvSpPr>
          <p:spPr>
            <a:xfrm>
              <a:off x="3663733" y="2002850"/>
              <a:ext cx="714802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63"/>
            <p:cNvSpPr/>
            <p:nvPr/>
          </p:nvSpPr>
          <p:spPr>
            <a:xfrm>
              <a:off x="3649500" y="367825"/>
              <a:ext cx="774825" cy="3374600"/>
            </a:xfrm>
            <a:custGeom>
              <a:avLst/>
              <a:gdLst/>
              <a:ahLst/>
              <a:cxnLst/>
              <a:rect l="l" t="t" r="r" b="b"/>
              <a:pathLst>
                <a:path w="30993" h="134984" extrusionOk="0">
                  <a:moveTo>
                    <a:pt x="29058" y="0"/>
                  </a:moveTo>
                  <a:cubicBezTo>
                    <a:pt x="28728" y="0"/>
                    <a:pt x="28392" y="245"/>
                    <a:pt x="28444" y="664"/>
                  </a:cubicBezTo>
                  <a:cubicBezTo>
                    <a:pt x="28476" y="790"/>
                    <a:pt x="29640" y="10229"/>
                    <a:pt x="14600" y="17592"/>
                  </a:cubicBezTo>
                  <a:cubicBezTo>
                    <a:pt x="1196" y="24136"/>
                    <a:pt x="1" y="31845"/>
                    <a:pt x="32" y="34048"/>
                  </a:cubicBezTo>
                  <a:cubicBezTo>
                    <a:pt x="95" y="36250"/>
                    <a:pt x="1196" y="43927"/>
                    <a:pt x="14600" y="50503"/>
                  </a:cubicBezTo>
                  <a:cubicBezTo>
                    <a:pt x="29640" y="57866"/>
                    <a:pt x="28444" y="67305"/>
                    <a:pt x="28444" y="67399"/>
                  </a:cubicBezTo>
                  <a:cubicBezTo>
                    <a:pt x="28444" y="67399"/>
                    <a:pt x="28444" y="67431"/>
                    <a:pt x="28444" y="67462"/>
                  </a:cubicBezTo>
                  <a:lnTo>
                    <a:pt x="28444" y="67525"/>
                  </a:lnTo>
                  <a:cubicBezTo>
                    <a:pt x="28444" y="67557"/>
                    <a:pt x="28444" y="67588"/>
                    <a:pt x="28444" y="67620"/>
                  </a:cubicBezTo>
                  <a:cubicBezTo>
                    <a:pt x="28476" y="67714"/>
                    <a:pt x="29640" y="77153"/>
                    <a:pt x="14600" y="84516"/>
                  </a:cubicBezTo>
                  <a:cubicBezTo>
                    <a:pt x="1196" y="91060"/>
                    <a:pt x="1" y="98769"/>
                    <a:pt x="32" y="100971"/>
                  </a:cubicBezTo>
                  <a:cubicBezTo>
                    <a:pt x="95" y="103174"/>
                    <a:pt x="1196" y="110851"/>
                    <a:pt x="14600" y="117427"/>
                  </a:cubicBezTo>
                  <a:cubicBezTo>
                    <a:pt x="29640" y="124758"/>
                    <a:pt x="28444" y="134197"/>
                    <a:pt x="28444" y="134292"/>
                  </a:cubicBezTo>
                  <a:cubicBezTo>
                    <a:pt x="28413" y="134638"/>
                    <a:pt x="28633" y="134921"/>
                    <a:pt x="28948" y="134984"/>
                  </a:cubicBezTo>
                  <a:lnTo>
                    <a:pt x="29042" y="134984"/>
                  </a:lnTo>
                  <a:cubicBezTo>
                    <a:pt x="29357" y="134984"/>
                    <a:pt x="29608" y="134764"/>
                    <a:pt x="29640" y="134449"/>
                  </a:cubicBezTo>
                  <a:cubicBezTo>
                    <a:pt x="29703" y="134040"/>
                    <a:pt x="30993" y="124097"/>
                    <a:pt x="15135" y="116326"/>
                  </a:cubicBezTo>
                  <a:cubicBezTo>
                    <a:pt x="2329" y="110065"/>
                    <a:pt x="1228" y="102985"/>
                    <a:pt x="1259" y="100940"/>
                  </a:cubicBezTo>
                  <a:cubicBezTo>
                    <a:pt x="1259" y="98926"/>
                    <a:pt x="2329" y="91815"/>
                    <a:pt x="15135" y="85554"/>
                  </a:cubicBezTo>
                  <a:cubicBezTo>
                    <a:pt x="30552" y="78003"/>
                    <a:pt x="29766" y="68406"/>
                    <a:pt x="29640" y="67494"/>
                  </a:cubicBezTo>
                  <a:cubicBezTo>
                    <a:pt x="29766" y="66550"/>
                    <a:pt x="30552" y="56953"/>
                    <a:pt x="15135" y="49433"/>
                  </a:cubicBezTo>
                  <a:cubicBezTo>
                    <a:pt x="2329" y="43141"/>
                    <a:pt x="1228" y="36061"/>
                    <a:pt x="1259" y="34048"/>
                  </a:cubicBezTo>
                  <a:cubicBezTo>
                    <a:pt x="1259" y="32002"/>
                    <a:pt x="2329" y="24892"/>
                    <a:pt x="15135" y="18630"/>
                  </a:cubicBezTo>
                  <a:cubicBezTo>
                    <a:pt x="30993" y="10859"/>
                    <a:pt x="29703" y="916"/>
                    <a:pt x="29640" y="507"/>
                  </a:cubicBezTo>
                  <a:cubicBezTo>
                    <a:pt x="29584" y="157"/>
                    <a:pt x="29323" y="0"/>
                    <a:pt x="290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63"/>
            <p:cNvSpPr/>
            <p:nvPr/>
          </p:nvSpPr>
          <p:spPr>
            <a:xfrm>
              <a:off x="3764350" y="31131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63"/>
            <p:cNvSpPr/>
            <p:nvPr/>
          </p:nvSpPr>
          <p:spPr>
            <a:xfrm>
              <a:off x="3764350" y="3463175"/>
              <a:ext cx="515250" cy="29900"/>
            </a:xfrm>
            <a:custGeom>
              <a:avLst/>
              <a:gdLst/>
              <a:ahLst/>
              <a:cxnLst/>
              <a:rect l="l" t="t" r="r" b="b"/>
              <a:pathLst>
                <a:path w="20610" h="1196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63"/>
            <p:cNvSpPr/>
            <p:nvPr/>
          </p:nvSpPr>
          <p:spPr>
            <a:xfrm>
              <a:off x="3668400" y="2975475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1"/>
                  </a:moveTo>
                  <a:cubicBezTo>
                    <a:pt x="0" y="1"/>
                    <a:pt x="0" y="1165"/>
                    <a:pt x="787" y="1165"/>
                  </a:cubicBezTo>
                  <a:lnTo>
                    <a:pt x="27437" y="1165"/>
                  </a:lnTo>
                  <a:cubicBezTo>
                    <a:pt x="28223" y="1165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63"/>
            <p:cNvSpPr/>
            <p:nvPr/>
          </p:nvSpPr>
          <p:spPr>
            <a:xfrm>
              <a:off x="3651075" y="2837025"/>
              <a:ext cx="739425" cy="29925"/>
            </a:xfrm>
            <a:custGeom>
              <a:avLst/>
              <a:gdLst/>
              <a:ahLst/>
              <a:cxnLst/>
              <a:rect l="l" t="t" r="r" b="b"/>
              <a:pathLst>
                <a:path w="29577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28790" y="1197"/>
                  </a:lnTo>
                  <a:cubicBezTo>
                    <a:pt x="29577" y="1197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63"/>
            <p:cNvSpPr/>
            <p:nvPr/>
          </p:nvSpPr>
          <p:spPr>
            <a:xfrm>
              <a:off x="3714000" y="269937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1"/>
                  </a:moveTo>
                  <a:cubicBezTo>
                    <a:pt x="1" y="1"/>
                    <a:pt x="1" y="1165"/>
                    <a:pt x="788" y="1165"/>
                  </a:cubicBezTo>
                  <a:lnTo>
                    <a:pt x="23788" y="1165"/>
                  </a:lnTo>
                  <a:cubicBezTo>
                    <a:pt x="24574" y="1165"/>
                    <a:pt x="24574" y="1"/>
                    <a:pt x="23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63"/>
            <p:cNvSpPr/>
            <p:nvPr/>
          </p:nvSpPr>
          <p:spPr>
            <a:xfrm>
              <a:off x="3764350" y="1431375"/>
              <a:ext cx="515250" cy="29125"/>
            </a:xfrm>
            <a:custGeom>
              <a:avLst/>
              <a:gdLst/>
              <a:ahLst/>
              <a:cxnLst/>
              <a:rect l="l" t="t" r="r" b="b"/>
              <a:pathLst>
                <a:path w="20610" h="1165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19854" y="1165"/>
                  </a:lnTo>
                  <a:cubicBezTo>
                    <a:pt x="20609" y="1165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63"/>
            <p:cNvSpPr/>
            <p:nvPr/>
          </p:nvSpPr>
          <p:spPr>
            <a:xfrm>
              <a:off x="3764350" y="63377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63"/>
            <p:cNvSpPr/>
            <p:nvPr/>
          </p:nvSpPr>
          <p:spPr>
            <a:xfrm>
              <a:off x="3668400" y="1292950"/>
              <a:ext cx="705600" cy="29900"/>
            </a:xfrm>
            <a:custGeom>
              <a:avLst/>
              <a:gdLst/>
              <a:ahLst/>
              <a:cxnLst/>
              <a:rect l="l" t="t" r="r" b="b"/>
              <a:pathLst>
                <a:path w="28224" h="1196" extrusionOk="0">
                  <a:moveTo>
                    <a:pt x="787" y="0"/>
                  </a:moveTo>
                  <a:cubicBezTo>
                    <a:pt x="0" y="0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63"/>
            <p:cNvSpPr/>
            <p:nvPr/>
          </p:nvSpPr>
          <p:spPr>
            <a:xfrm>
              <a:off x="3668400" y="497700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0"/>
                  </a:moveTo>
                  <a:cubicBezTo>
                    <a:pt x="0" y="0"/>
                    <a:pt x="0" y="1164"/>
                    <a:pt x="787" y="1164"/>
                  </a:cubicBezTo>
                  <a:lnTo>
                    <a:pt x="27437" y="1164"/>
                  </a:lnTo>
                  <a:cubicBezTo>
                    <a:pt x="28223" y="1164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63"/>
            <p:cNvSpPr/>
            <p:nvPr/>
          </p:nvSpPr>
          <p:spPr>
            <a:xfrm>
              <a:off x="3651075" y="1155275"/>
              <a:ext cx="739425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63"/>
            <p:cNvSpPr/>
            <p:nvPr/>
          </p:nvSpPr>
          <p:spPr>
            <a:xfrm>
              <a:off x="3714000" y="1016850"/>
              <a:ext cx="597075" cy="29900"/>
            </a:xfrm>
            <a:custGeom>
              <a:avLst/>
              <a:gdLst/>
              <a:ahLst/>
              <a:cxnLst/>
              <a:rect l="l" t="t" r="r" b="b"/>
              <a:pathLst>
                <a:path w="23883" h="1196" extrusionOk="0">
                  <a:moveTo>
                    <a:pt x="788" y="0"/>
                  </a:moveTo>
                  <a:cubicBezTo>
                    <a:pt x="1" y="0"/>
                    <a:pt x="1" y="1196"/>
                    <a:pt x="788" y="1196"/>
                  </a:cubicBezTo>
                  <a:lnTo>
                    <a:pt x="23882" y="1196"/>
                  </a:lnTo>
                  <a:cubicBezTo>
                    <a:pt x="23536" y="787"/>
                    <a:pt x="23253" y="409"/>
                    <a:pt x="22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63"/>
            <p:cNvSpPr/>
            <p:nvPr/>
          </p:nvSpPr>
          <p:spPr>
            <a:xfrm>
              <a:off x="3764350" y="23029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19854" y="1197"/>
                  </a:lnTo>
                  <a:cubicBezTo>
                    <a:pt x="20609" y="1197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63"/>
            <p:cNvSpPr/>
            <p:nvPr/>
          </p:nvSpPr>
          <p:spPr>
            <a:xfrm>
              <a:off x="3668400" y="2165275"/>
              <a:ext cx="705600" cy="29925"/>
            </a:xfrm>
            <a:custGeom>
              <a:avLst/>
              <a:gdLst/>
              <a:ahLst/>
              <a:cxnLst/>
              <a:rect l="l" t="t" r="r" b="b"/>
              <a:pathLst>
                <a:path w="28224" h="1197" extrusionOk="0">
                  <a:moveTo>
                    <a:pt x="787" y="1"/>
                  </a:moveTo>
                  <a:cubicBezTo>
                    <a:pt x="0" y="1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63"/>
            <p:cNvSpPr/>
            <p:nvPr/>
          </p:nvSpPr>
          <p:spPr>
            <a:xfrm>
              <a:off x="3714000" y="184042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0"/>
                  </a:moveTo>
                  <a:cubicBezTo>
                    <a:pt x="1" y="0"/>
                    <a:pt x="1" y="1164"/>
                    <a:pt x="788" y="1164"/>
                  </a:cubicBezTo>
                  <a:lnTo>
                    <a:pt x="23788" y="1164"/>
                  </a:lnTo>
                  <a:cubicBezTo>
                    <a:pt x="24574" y="1164"/>
                    <a:pt x="24574" y="0"/>
                    <a:pt x="237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63"/>
            <p:cNvSpPr/>
            <p:nvPr/>
          </p:nvSpPr>
          <p:spPr>
            <a:xfrm>
              <a:off x="3618050" y="367900"/>
              <a:ext cx="774025" cy="3374525"/>
            </a:xfrm>
            <a:custGeom>
              <a:avLst/>
              <a:gdLst/>
              <a:ahLst/>
              <a:cxnLst/>
              <a:rect l="l" t="t" r="r" b="b"/>
              <a:pathLst>
                <a:path w="30961" h="134981" extrusionOk="0">
                  <a:moveTo>
                    <a:pt x="1926" y="0"/>
                  </a:moveTo>
                  <a:cubicBezTo>
                    <a:pt x="1666" y="0"/>
                    <a:pt x="1409" y="157"/>
                    <a:pt x="1353" y="504"/>
                  </a:cubicBezTo>
                  <a:cubicBezTo>
                    <a:pt x="1322" y="944"/>
                    <a:pt x="0" y="10887"/>
                    <a:pt x="15858" y="18627"/>
                  </a:cubicBezTo>
                  <a:cubicBezTo>
                    <a:pt x="28664" y="24920"/>
                    <a:pt x="29765" y="31999"/>
                    <a:pt x="29734" y="34013"/>
                  </a:cubicBezTo>
                  <a:cubicBezTo>
                    <a:pt x="29702" y="36058"/>
                    <a:pt x="28664" y="43169"/>
                    <a:pt x="15858" y="49430"/>
                  </a:cubicBezTo>
                  <a:cubicBezTo>
                    <a:pt x="441" y="56982"/>
                    <a:pt x="1227" y="66578"/>
                    <a:pt x="1353" y="67491"/>
                  </a:cubicBezTo>
                  <a:cubicBezTo>
                    <a:pt x="1227" y="68403"/>
                    <a:pt x="441" y="78000"/>
                    <a:pt x="15858" y="85551"/>
                  </a:cubicBezTo>
                  <a:cubicBezTo>
                    <a:pt x="28664" y="91812"/>
                    <a:pt x="29765" y="98923"/>
                    <a:pt x="29734" y="100937"/>
                  </a:cubicBezTo>
                  <a:cubicBezTo>
                    <a:pt x="29702" y="102982"/>
                    <a:pt x="28664" y="110062"/>
                    <a:pt x="15858" y="116354"/>
                  </a:cubicBezTo>
                  <a:cubicBezTo>
                    <a:pt x="0" y="124094"/>
                    <a:pt x="1322" y="134037"/>
                    <a:pt x="1353" y="134478"/>
                  </a:cubicBezTo>
                  <a:cubicBezTo>
                    <a:pt x="1385" y="134761"/>
                    <a:pt x="1636" y="134981"/>
                    <a:pt x="1951" y="134981"/>
                  </a:cubicBezTo>
                  <a:lnTo>
                    <a:pt x="2045" y="134981"/>
                  </a:lnTo>
                  <a:cubicBezTo>
                    <a:pt x="2360" y="134950"/>
                    <a:pt x="2580" y="134635"/>
                    <a:pt x="2517" y="134320"/>
                  </a:cubicBezTo>
                  <a:cubicBezTo>
                    <a:pt x="2517" y="134226"/>
                    <a:pt x="1353" y="124787"/>
                    <a:pt x="16393" y="117424"/>
                  </a:cubicBezTo>
                  <a:cubicBezTo>
                    <a:pt x="29797" y="110880"/>
                    <a:pt x="30961" y="103171"/>
                    <a:pt x="30929" y="100968"/>
                  </a:cubicBezTo>
                  <a:cubicBezTo>
                    <a:pt x="30898" y="98766"/>
                    <a:pt x="29797" y="91089"/>
                    <a:pt x="16393" y="84544"/>
                  </a:cubicBezTo>
                  <a:cubicBezTo>
                    <a:pt x="1353" y="77182"/>
                    <a:pt x="2517" y="67742"/>
                    <a:pt x="2517" y="67648"/>
                  </a:cubicBezTo>
                  <a:cubicBezTo>
                    <a:pt x="2517" y="67617"/>
                    <a:pt x="2517" y="67585"/>
                    <a:pt x="2517" y="67554"/>
                  </a:cubicBezTo>
                  <a:lnTo>
                    <a:pt x="2517" y="67491"/>
                  </a:lnTo>
                  <a:cubicBezTo>
                    <a:pt x="2517" y="67459"/>
                    <a:pt x="2517" y="67428"/>
                    <a:pt x="2517" y="67396"/>
                  </a:cubicBezTo>
                  <a:cubicBezTo>
                    <a:pt x="2517" y="67302"/>
                    <a:pt x="1353" y="57863"/>
                    <a:pt x="16393" y="50500"/>
                  </a:cubicBezTo>
                  <a:cubicBezTo>
                    <a:pt x="29797" y="43924"/>
                    <a:pt x="30961" y="36247"/>
                    <a:pt x="30929" y="34045"/>
                  </a:cubicBezTo>
                  <a:cubicBezTo>
                    <a:pt x="30898" y="31842"/>
                    <a:pt x="29797" y="24165"/>
                    <a:pt x="16393" y="17589"/>
                  </a:cubicBezTo>
                  <a:cubicBezTo>
                    <a:pt x="1353" y="10226"/>
                    <a:pt x="2517" y="787"/>
                    <a:pt x="2517" y="693"/>
                  </a:cubicBezTo>
                  <a:cubicBezTo>
                    <a:pt x="2588" y="253"/>
                    <a:pt x="2255" y="0"/>
                    <a:pt x="1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63"/>
            <p:cNvSpPr/>
            <p:nvPr/>
          </p:nvSpPr>
          <p:spPr>
            <a:xfrm>
              <a:off x="3698275" y="9885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63"/>
            <p:cNvSpPr/>
            <p:nvPr/>
          </p:nvSpPr>
          <p:spPr>
            <a:xfrm>
              <a:off x="3615675" y="1130125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0" y="2675"/>
                    <a:pt x="3430" y="1731"/>
                  </a:cubicBezTo>
                  <a:cubicBezTo>
                    <a:pt x="3430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63"/>
            <p:cNvSpPr/>
            <p:nvPr/>
          </p:nvSpPr>
          <p:spPr>
            <a:xfrm>
              <a:off x="4318900" y="4536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0"/>
                  </a:moveTo>
                  <a:cubicBezTo>
                    <a:pt x="787" y="0"/>
                    <a:pt x="1" y="755"/>
                    <a:pt x="1" y="1699"/>
                  </a:cubicBezTo>
                  <a:cubicBezTo>
                    <a:pt x="1" y="2643"/>
                    <a:pt x="787" y="3398"/>
                    <a:pt x="1731" y="3398"/>
                  </a:cubicBezTo>
                  <a:cubicBezTo>
                    <a:pt x="2675" y="3398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63"/>
            <p:cNvSpPr/>
            <p:nvPr/>
          </p:nvSpPr>
          <p:spPr>
            <a:xfrm>
              <a:off x="3732100" y="1397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44"/>
                    <a:pt x="756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63"/>
            <p:cNvSpPr/>
            <p:nvPr/>
          </p:nvSpPr>
          <p:spPr>
            <a:xfrm>
              <a:off x="4225300" y="2278550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3"/>
                    <a:pt x="787" y="3430"/>
                    <a:pt x="1731" y="3430"/>
                  </a:cubicBezTo>
                  <a:cubicBezTo>
                    <a:pt x="2675" y="3430"/>
                    <a:pt x="3430" y="2643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63"/>
            <p:cNvSpPr/>
            <p:nvPr/>
          </p:nvSpPr>
          <p:spPr>
            <a:xfrm>
              <a:off x="3633775" y="2950300"/>
              <a:ext cx="84975" cy="85775"/>
            </a:xfrm>
            <a:custGeom>
              <a:avLst/>
              <a:gdLst/>
              <a:ahLst/>
              <a:cxnLst/>
              <a:rect l="l" t="t" r="r" b="b"/>
              <a:pathLst>
                <a:path w="3399" h="3431" extrusionOk="0">
                  <a:moveTo>
                    <a:pt x="1700" y="1"/>
                  </a:moveTo>
                  <a:cubicBezTo>
                    <a:pt x="756" y="1"/>
                    <a:pt x="1" y="787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399" y="2675"/>
                    <a:pt x="3399" y="1731"/>
                  </a:cubicBezTo>
                  <a:cubicBezTo>
                    <a:pt x="3399" y="787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63"/>
            <p:cNvSpPr/>
            <p:nvPr/>
          </p:nvSpPr>
          <p:spPr>
            <a:xfrm>
              <a:off x="4227650" y="604675"/>
              <a:ext cx="84975" cy="85750"/>
            </a:xfrm>
            <a:custGeom>
              <a:avLst/>
              <a:gdLst/>
              <a:ahLst/>
              <a:cxnLst/>
              <a:rect l="l" t="t" r="r" b="b"/>
              <a:pathLst>
                <a:path w="3399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00" y="3430"/>
                  </a:cubicBezTo>
                  <a:cubicBezTo>
                    <a:pt x="2644" y="3430"/>
                    <a:pt x="3399" y="2643"/>
                    <a:pt x="3399" y="1699"/>
                  </a:cubicBezTo>
                  <a:cubicBezTo>
                    <a:pt x="3399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63"/>
            <p:cNvSpPr/>
            <p:nvPr/>
          </p:nvSpPr>
          <p:spPr>
            <a:xfrm>
              <a:off x="3659725" y="1268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1" y="756"/>
                    <a:pt x="1" y="1700"/>
                  </a:cubicBezTo>
                  <a:cubicBezTo>
                    <a:pt x="1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63"/>
            <p:cNvSpPr/>
            <p:nvPr/>
          </p:nvSpPr>
          <p:spPr>
            <a:xfrm>
              <a:off x="4259125" y="1796375"/>
              <a:ext cx="85750" cy="84975"/>
            </a:xfrm>
            <a:custGeom>
              <a:avLst/>
              <a:gdLst/>
              <a:ahLst/>
              <a:cxnLst/>
              <a:rect l="l" t="t" r="r" b="b"/>
              <a:pathLst>
                <a:path w="3430" h="3399" extrusionOk="0">
                  <a:moveTo>
                    <a:pt x="1699" y="0"/>
                  </a:moveTo>
                  <a:cubicBezTo>
                    <a:pt x="756" y="0"/>
                    <a:pt x="0" y="755"/>
                    <a:pt x="0" y="1699"/>
                  </a:cubicBezTo>
                  <a:cubicBezTo>
                    <a:pt x="0" y="2643"/>
                    <a:pt x="756" y="3398"/>
                    <a:pt x="1699" y="3398"/>
                  </a:cubicBezTo>
                  <a:cubicBezTo>
                    <a:pt x="2643" y="3398"/>
                    <a:pt x="3430" y="2643"/>
                    <a:pt x="3430" y="1699"/>
                  </a:cubicBezTo>
                  <a:cubicBezTo>
                    <a:pt x="3430" y="755"/>
                    <a:pt x="2643" y="0"/>
                    <a:pt x="16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63"/>
            <p:cNvSpPr/>
            <p:nvPr/>
          </p:nvSpPr>
          <p:spPr>
            <a:xfrm>
              <a:off x="4322050" y="212910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87" y="0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63"/>
            <p:cNvSpPr/>
            <p:nvPr/>
          </p:nvSpPr>
          <p:spPr>
            <a:xfrm>
              <a:off x="3703000" y="2674200"/>
              <a:ext cx="85750" cy="85775"/>
            </a:xfrm>
            <a:custGeom>
              <a:avLst/>
              <a:gdLst/>
              <a:ahLst/>
              <a:cxnLst/>
              <a:rect l="l" t="t" r="r" b="b"/>
              <a:pathLst>
                <a:path w="3430" h="3431" extrusionOk="0">
                  <a:moveTo>
                    <a:pt x="1699" y="1"/>
                  </a:moveTo>
                  <a:cubicBezTo>
                    <a:pt x="756" y="1"/>
                    <a:pt x="0" y="787"/>
                    <a:pt x="0" y="1731"/>
                  </a:cubicBezTo>
                  <a:cubicBezTo>
                    <a:pt x="0" y="2675"/>
                    <a:pt x="756" y="3430"/>
                    <a:pt x="1699" y="3430"/>
                  </a:cubicBezTo>
                  <a:cubicBezTo>
                    <a:pt x="2643" y="3430"/>
                    <a:pt x="3430" y="2675"/>
                    <a:pt x="3430" y="1731"/>
                  </a:cubicBezTo>
                  <a:cubicBezTo>
                    <a:pt x="3430" y="787"/>
                    <a:pt x="2643" y="1"/>
                    <a:pt x="16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63"/>
            <p:cNvSpPr/>
            <p:nvPr/>
          </p:nvSpPr>
          <p:spPr>
            <a:xfrm>
              <a:off x="4225300" y="341990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63"/>
            <p:cNvSpPr/>
            <p:nvPr/>
          </p:nvSpPr>
          <p:spPr>
            <a:xfrm>
              <a:off x="3627475" y="281345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31" y="3430"/>
                  </a:cubicBezTo>
                  <a:cubicBezTo>
                    <a:pt x="2675" y="3430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63"/>
            <p:cNvSpPr/>
            <p:nvPr/>
          </p:nvSpPr>
          <p:spPr>
            <a:xfrm>
              <a:off x="3734450" y="30840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00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1" y="2675"/>
                    <a:pt x="3431" y="1700"/>
                  </a:cubicBezTo>
                  <a:cubicBezTo>
                    <a:pt x="3431" y="756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08" name="Google Shape;3108;p63"/>
          <p:cNvSpPr txBox="1">
            <a:spLocks noGrp="1"/>
          </p:cNvSpPr>
          <p:nvPr>
            <p:ph type="title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5_3_1">
    <p:spTree>
      <p:nvGrpSpPr>
        <p:cNvPr id="1" name="Shape 3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0" name="Google Shape;3110;p64"/>
          <p:cNvGrpSpPr/>
          <p:nvPr/>
        </p:nvGrpSpPr>
        <p:grpSpPr>
          <a:xfrm>
            <a:off x="26" y="-294805"/>
            <a:ext cx="9143984" cy="6027911"/>
            <a:chOff x="26" y="-294805"/>
            <a:chExt cx="9143984" cy="6027911"/>
          </a:xfrm>
        </p:grpSpPr>
        <p:sp>
          <p:nvSpPr>
            <p:cNvPr id="3111" name="Google Shape;3111;p64"/>
            <p:cNvSpPr/>
            <p:nvPr/>
          </p:nvSpPr>
          <p:spPr>
            <a:xfrm>
              <a:off x="470966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12" name="Google Shape;3112;p64"/>
            <p:cNvGrpSpPr/>
            <p:nvPr/>
          </p:nvGrpSpPr>
          <p:grpSpPr>
            <a:xfrm>
              <a:off x="783924" y="4009249"/>
              <a:ext cx="4360695" cy="1723858"/>
              <a:chOff x="791415" y="4009249"/>
              <a:chExt cx="4360695" cy="1723858"/>
            </a:xfrm>
          </p:grpSpPr>
          <p:sp>
            <p:nvSpPr>
              <p:cNvPr id="3113" name="Google Shape;3113;p64"/>
              <p:cNvSpPr/>
              <p:nvPr/>
            </p:nvSpPr>
            <p:spPr>
              <a:xfrm>
                <a:off x="791415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4" name="Google Shape;3114;p64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5" name="Google Shape;3115;p64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6" name="Google Shape;3116;p64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117" name="Google Shape;3117;p64"/>
            <p:cNvSpPr/>
            <p:nvPr/>
          </p:nvSpPr>
          <p:spPr>
            <a:xfrm>
              <a:off x="26" y="8"/>
              <a:ext cx="2422993" cy="2974946"/>
            </a:xfrm>
            <a:custGeom>
              <a:avLst/>
              <a:gdLst/>
              <a:ahLst/>
              <a:cxnLst/>
              <a:rect l="l" t="t" r="r" b="b"/>
              <a:pathLst>
                <a:path w="55018" h="67551" extrusionOk="0">
                  <a:moveTo>
                    <a:pt x="44102" y="0"/>
                  </a:moveTo>
                  <a:lnTo>
                    <a:pt x="0" y="54164"/>
                  </a:lnTo>
                  <a:lnTo>
                    <a:pt x="0" y="67550"/>
                  </a:lnTo>
                  <a:lnTo>
                    <a:pt x="5501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64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64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64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64"/>
            <p:cNvSpPr/>
            <p:nvPr/>
          </p:nvSpPr>
          <p:spPr>
            <a:xfrm>
              <a:off x="305653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64"/>
            <p:cNvSpPr/>
            <p:nvPr/>
          </p:nvSpPr>
          <p:spPr>
            <a:xfrm>
              <a:off x="4055689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64"/>
            <p:cNvSpPr/>
            <p:nvPr/>
          </p:nvSpPr>
          <p:spPr>
            <a:xfrm>
              <a:off x="505028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64"/>
            <p:cNvSpPr/>
            <p:nvPr/>
          </p:nvSpPr>
          <p:spPr>
            <a:xfrm>
              <a:off x="6008337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64"/>
            <p:cNvSpPr/>
            <p:nvPr/>
          </p:nvSpPr>
          <p:spPr>
            <a:xfrm>
              <a:off x="7773661" y="3460451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64"/>
            <p:cNvSpPr/>
            <p:nvPr/>
          </p:nvSpPr>
          <p:spPr>
            <a:xfrm>
              <a:off x="7773661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64"/>
            <p:cNvSpPr/>
            <p:nvPr/>
          </p:nvSpPr>
          <p:spPr>
            <a:xfrm>
              <a:off x="7773661" y="2209363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64"/>
            <p:cNvSpPr/>
            <p:nvPr/>
          </p:nvSpPr>
          <p:spPr>
            <a:xfrm>
              <a:off x="5735490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64"/>
            <p:cNvSpPr/>
            <p:nvPr/>
          </p:nvSpPr>
          <p:spPr>
            <a:xfrm>
              <a:off x="6754575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64"/>
            <p:cNvSpPr/>
            <p:nvPr/>
          </p:nvSpPr>
          <p:spPr>
            <a:xfrm>
              <a:off x="26" y="2502977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64"/>
            <p:cNvSpPr/>
            <p:nvPr/>
          </p:nvSpPr>
          <p:spPr>
            <a:xfrm>
              <a:off x="203744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32" name="Google Shape;3132;p64"/>
          <p:cNvGrpSpPr/>
          <p:nvPr/>
        </p:nvGrpSpPr>
        <p:grpSpPr>
          <a:xfrm>
            <a:off x="-583066" y="-489218"/>
            <a:ext cx="2502211" cy="6121936"/>
            <a:chOff x="-583066" y="-489218"/>
            <a:chExt cx="2502211" cy="6121936"/>
          </a:xfrm>
        </p:grpSpPr>
        <p:grpSp>
          <p:nvGrpSpPr>
            <p:cNvPr id="3133" name="Google Shape;3133;p64"/>
            <p:cNvGrpSpPr/>
            <p:nvPr/>
          </p:nvGrpSpPr>
          <p:grpSpPr>
            <a:xfrm rot="2358486">
              <a:off x="301940" y="-602957"/>
              <a:ext cx="732200" cy="3055564"/>
              <a:chOff x="3615675" y="367825"/>
              <a:chExt cx="808650" cy="3374600"/>
            </a:xfrm>
          </p:grpSpPr>
          <p:sp>
            <p:nvSpPr>
              <p:cNvPr id="3134" name="Google Shape;3134;p64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5" name="Google Shape;3135;p64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6" name="Google Shape;3136;p64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7" name="Google Shape;3137;p64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8" name="Google Shape;3138;p64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9" name="Google Shape;3139;p64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0" name="Google Shape;3140;p64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1" name="Google Shape;3141;p64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2" name="Google Shape;3142;p64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3" name="Google Shape;3143;p64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4" name="Google Shape;3144;p64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5" name="Google Shape;3145;p64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6" name="Google Shape;3146;p64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7" name="Google Shape;3147;p64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8" name="Google Shape;3148;p64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9" name="Google Shape;3149;p64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0" name="Google Shape;3150;p64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1" name="Google Shape;3151;p64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2" name="Google Shape;3152;p64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3" name="Google Shape;3153;p64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4" name="Google Shape;3154;p64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5" name="Google Shape;3155;p64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6" name="Google Shape;3156;p64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7" name="Google Shape;3157;p64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8" name="Google Shape;3158;p64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9" name="Google Shape;3159;p64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0" name="Google Shape;3160;p64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1" name="Google Shape;3161;p64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2" name="Google Shape;3162;p64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3" name="Google Shape;3163;p64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4" name="Google Shape;3164;p64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65" name="Google Shape;3165;p64"/>
            <p:cNvGrpSpPr/>
            <p:nvPr/>
          </p:nvGrpSpPr>
          <p:grpSpPr>
            <a:xfrm rot="-2358486" flipH="1">
              <a:off x="301940" y="2690893"/>
              <a:ext cx="732200" cy="3055564"/>
              <a:chOff x="3615675" y="367825"/>
              <a:chExt cx="808650" cy="3374600"/>
            </a:xfrm>
          </p:grpSpPr>
          <p:sp>
            <p:nvSpPr>
              <p:cNvPr id="3166" name="Google Shape;3166;p64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7" name="Google Shape;3167;p64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8" name="Google Shape;3168;p64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9" name="Google Shape;3169;p64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0" name="Google Shape;3170;p64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1" name="Google Shape;3171;p64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2" name="Google Shape;3172;p64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3" name="Google Shape;3173;p64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4" name="Google Shape;3174;p64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5" name="Google Shape;3175;p64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6" name="Google Shape;3176;p64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7" name="Google Shape;3177;p64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8" name="Google Shape;3178;p64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9" name="Google Shape;3179;p64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0" name="Google Shape;3180;p64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1" name="Google Shape;3181;p64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2" name="Google Shape;3182;p64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3" name="Google Shape;3183;p64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4" name="Google Shape;3184;p64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5" name="Google Shape;3185;p64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6" name="Google Shape;3186;p64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7" name="Google Shape;3187;p64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8" name="Google Shape;3188;p64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9" name="Google Shape;3189;p64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0" name="Google Shape;3190;p64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1" name="Google Shape;3191;p64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2" name="Google Shape;3192;p64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3" name="Google Shape;3193;p64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4" name="Google Shape;3194;p64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5" name="Google Shape;3195;p64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6" name="Google Shape;3196;p64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197" name="Google Shape;3197;p64"/>
          <p:cNvSpPr txBox="1">
            <a:spLocks noGrp="1"/>
          </p:cNvSpPr>
          <p:nvPr>
            <p:ph type="title" hasCustomPrompt="1"/>
          </p:nvPr>
        </p:nvSpPr>
        <p:spPr>
          <a:xfrm>
            <a:off x="1072263" y="1932534"/>
            <a:ext cx="3135900" cy="74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3198" name="Google Shape;3198;p64"/>
          <p:cNvSpPr txBox="1">
            <a:spLocks noGrp="1"/>
          </p:cNvSpPr>
          <p:nvPr>
            <p:ph type="subTitle" idx="1"/>
          </p:nvPr>
        </p:nvSpPr>
        <p:spPr>
          <a:xfrm>
            <a:off x="1072276" y="2728240"/>
            <a:ext cx="3135900" cy="43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3199" name="Google Shape;3199;p64"/>
          <p:cNvSpPr txBox="1">
            <a:spLocks noGrp="1"/>
          </p:cNvSpPr>
          <p:nvPr>
            <p:ph type="title" idx="2" hasCustomPrompt="1"/>
          </p:nvPr>
        </p:nvSpPr>
        <p:spPr>
          <a:xfrm>
            <a:off x="4925850" y="918949"/>
            <a:ext cx="3135900" cy="74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000"/>
              <a:buNone/>
              <a:defRPr sz="50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3200" name="Google Shape;3200;p64"/>
          <p:cNvSpPr txBox="1">
            <a:spLocks noGrp="1"/>
          </p:cNvSpPr>
          <p:nvPr>
            <p:ph type="subTitle" idx="3"/>
          </p:nvPr>
        </p:nvSpPr>
        <p:spPr>
          <a:xfrm>
            <a:off x="4925850" y="1714655"/>
            <a:ext cx="3135900" cy="43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3201" name="Google Shape;3201;p64"/>
          <p:cNvSpPr txBox="1">
            <a:spLocks noGrp="1"/>
          </p:cNvSpPr>
          <p:nvPr>
            <p:ph type="title" idx="4" hasCustomPrompt="1"/>
          </p:nvPr>
        </p:nvSpPr>
        <p:spPr>
          <a:xfrm>
            <a:off x="4925850" y="2946119"/>
            <a:ext cx="3135900" cy="74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202" name="Google Shape;3202;p64"/>
          <p:cNvSpPr txBox="1">
            <a:spLocks noGrp="1"/>
          </p:cNvSpPr>
          <p:nvPr>
            <p:ph type="subTitle" idx="5"/>
          </p:nvPr>
        </p:nvSpPr>
        <p:spPr>
          <a:xfrm>
            <a:off x="4925850" y="3741825"/>
            <a:ext cx="3135900" cy="43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5_1_1_1_1">
    <p:spTree>
      <p:nvGrpSpPr>
        <p:cNvPr id="1" name="Shape 3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4" name="Google Shape;3204;p65"/>
          <p:cNvSpPr txBox="1">
            <a:spLocks noGrp="1"/>
          </p:cNvSpPr>
          <p:nvPr>
            <p:ph type="title" hasCustomPrompt="1"/>
          </p:nvPr>
        </p:nvSpPr>
        <p:spPr>
          <a:xfrm>
            <a:off x="775850" y="1533662"/>
            <a:ext cx="2294100" cy="47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34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3205" name="Google Shape;3205;p65"/>
          <p:cNvSpPr txBox="1">
            <a:spLocks noGrp="1"/>
          </p:cNvSpPr>
          <p:nvPr>
            <p:ph type="title" idx="2" hasCustomPrompt="1"/>
          </p:nvPr>
        </p:nvSpPr>
        <p:spPr>
          <a:xfrm>
            <a:off x="6074050" y="1533662"/>
            <a:ext cx="2294100" cy="47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 sz="34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206" name="Google Shape;3206;p65"/>
          <p:cNvSpPr txBox="1">
            <a:spLocks noGrp="1"/>
          </p:cNvSpPr>
          <p:nvPr>
            <p:ph type="subTitle" idx="1"/>
          </p:nvPr>
        </p:nvSpPr>
        <p:spPr>
          <a:xfrm flipH="1">
            <a:off x="775850" y="3419018"/>
            <a:ext cx="22941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3207" name="Google Shape;3207;p65"/>
          <p:cNvSpPr txBox="1">
            <a:spLocks noGrp="1"/>
          </p:cNvSpPr>
          <p:nvPr>
            <p:ph type="subTitle" idx="3"/>
          </p:nvPr>
        </p:nvSpPr>
        <p:spPr>
          <a:xfrm flipH="1">
            <a:off x="775850" y="3756815"/>
            <a:ext cx="22941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208" name="Google Shape;3208;p65"/>
          <p:cNvSpPr txBox="1">
            <a:spLocks noGrp="1"/>
          </p:cNvSpPr>
          <p:nvPr>
            <p:ph type="subTitle" idx="4"/>
          </p:nvPr>
        </p:nvSpPr>
        <p:spPr>
          <a:xfrm flipH="1">
            <a:off x="6074050" y="3419018"/>
            <a:ext cx="22941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3209" name="Google Shape;3209;p65"/>
          <p:cNvSpPr txBox="1">
            <a:spLocks noGrp="1"/>
          </p:cNvSpPr>
          <p:nvPr>
            <p:ph type="subTitle" idx="5"/>
          </p:nvPr>
        </p:nvSpPr>
        <p:spPr>
          <a:xfrm flipH="1">
            <a:off x="6074050" y="3756815"/>
            <a:ext cx="22941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210" name="Google Shape;3210;p65"/>
          <p:cNvSpPr txBox="1">
            <a:spLocks noGrp="1"/>
          </p:cNvSpPr>
          <p:nvPr>
            <p:ph type="title" idx="6" hasCustomPrompt="1"/>
          </p:nvPr>
        </p:nvSpPr>
        <p:spPr>
          <a:xfrm>
            <a:off x="3424975" y="1533662"/>
            <a:ext cx="2294100" cy="47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34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3211" name="Google Shape;3211;p65"/>
          <p:cNvSpPr txBox="1">
            <a:spLocks noGrp="1"/>
          </p:cNvSpPr>
          <p:nvPr>
            <p:ph type="subTitle" idx="7"/>
          </p:nvPr>
        </p:nvSpPr>
        <p:spPr>
          <a:xfrm flipH="1">
            <a:off x="3424975" y="3419018"/>
            <a:ext cx="22941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3212" name="Google Shape;3212;p65"/>
          <p:cNvSpPr txBox="1">
            <a:spLocks noGrp="1"/>
          </p:cNvSpPr>
          <p:nvPr>
            <p:ph type="subTitle" idx="8"/>
          </p:nvPr>
        </p:nvSpPr>
        <p:spPr>
          <a:xfrm flipH="1">
            <a:off x="3424975" y="3756815"/>
            <a:ext cx="22941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213" name="Google Shape;3213;p65"/>
          <p:cNvSpPr txBox="1">
            <a:spLocks noGrp="1"/>
          </p:cNvSpPr>
          <p:nvPr>
            <p:ph type="title" idx="9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grpSp>
        <p:nvGrpSpPr>
          <p:cNvPr id="3214" name="Google Shape;3214;p65"/>
          <p:cNvGrpSpPr/>
          <p:nvPr/>
        </p:nvGrpSpPr>
        <p:grpSpPr>
          <a:xfrm>
            <a:off x="26" y="-294805"/>
            <a:ext cx="9143984" cy="6027911"/>
            <a:chOff x="26" y="-294805"/>
            <a:chExt cx="9143984" cy="6027911"/>
          </a:xfrm>
        </p:grpSpPr>
        <p:sp>
          <p:nvSpPr>
            <p:cNvPr id="3215" name="Google Shape;3215;p65"/>
            <p:cNvSpPr/>
            <p:nvPr/>
          </p:nvSpPr>
          <p:spPr>
            <a:xfrm>
              <a:off x="470966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16" name="Google Shape;3216;p65"/>
            <p:cNvGrpSpPr/>
            <p:nvPr/>
          </p:nvGrpSpPr>
          <p:grpSpPr>
            <a:xfrm>
              <a:off x="783924" y="4009249"/>
              <a:ext cx="4360695" cy="1723858"/>
              <a:chOff x="791415" y="4009249"/>
              <a:chExt cx="4360695" cy="1723858"/>
            </a:xfrm>
          </p:grpSpPr>
          <p:sp>
            <p:nvSpPr>
              <p:cNvPr id="3217" name="Google Shape;3217;p65"/>
              <p:cNvSpPr/>
              <p:nvPr/>
            </p:nvSpPr>
            <p:spPr>
              <a:xfrm>
                <a:off x="791415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8" name="Google Shape;3218;p65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9" name="Google Shape;3219;p65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0" name="Google Shape;3220;p65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221" name="Google Shape;3221;p65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65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65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65"/>
            <p:cNvSpPr/>
            <p:nvPr/>
          </p:nvSpPr>
          <p:spPr>
            <a:xfrm>
              <a:off x="505028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65"/>
            <p:cNvSpPr/>
            <p:nvPr/>
          </p:nvSpPr>
          <p:spPr>
            <a:xfrm>
              <a:off x="6008337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65"/>
            <p:cNvSpPr/>
            <p:nvPr/>
          </p:nvSpPr>
          <p:spPr>
            <a:xfrm>
              <a:off x="7773661" y="3460451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65"/>
            <p:cNvSpPr/>
            <p:nvPr/>
          </p:nvSpPr>
          <p:spPr>
            <a:xfrm>
              <a:off x="6754575" y="2209363"/>
              <a:ext cx="2389434" cy="2934165"/>
            </a:xfrm>
            <a:custGeom>
              <a:avLst/>
              <a:gdLst/>
              <a:ahLst/>
              <a:cxnLst/>
              <a:rect l="l" t="t" r="r" b="b"/>
              <a:pathLst>
                <a:path w="54256" h="66625" extrusionOk="0">
                  <a:moveTo>
                    <a:pt x="54255" y="1"/>
                  </a:moveTo>
                  <a:lnTo>
                    <a:pt x="0" y="66625"/>
                  </a:lnTo>
                  <a:lnTo>
                    <a:pt x="10917" y="66625"/>
                  </a:lnTo>
                  <a:lnTo>
                    <a:pt x="54255" y="13387"/>
                  </a:lnTo>
                  <a:lnTo>
                    <a:pt x="5425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29000">
                  <a:srgbClr val="87D2E4">
                    <a:alpha val="0"/>
                  </a:srgbClr>
                </a:gs>
                <a:gs pos="75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65"/>
            <p:cNvSpPr/>
            <p:nvPr/>
          </p:nvSpPr>
          <p:spPr>
            <a:xfrm>
              <a:off x="26" y="2502977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7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65"/>
            <p:cNvSpPr/>
            <p:nvPr/>
          </p:nvSpPr>
          <p:spPr>
            <a:xfrm>
              <a:off x="7773661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65"/>
            <p:cNvSpPr/>
            <p:nvPr/>
          </p:nvSpPr>
          <p:spPr>
            <a:xfrm>
              <a:off x="5735490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31" name="Google Shape;3231;p65"/>
          <p:cNvGrpSpPr/>
          <p:nvPr/>
        </p:nvGrpSpPr>
        <p:grpSpPr>
          <a:xfrm>
            <a:off x="-773505" y="-920667"/>
            <a:ext cx="10691010" cy="6984835"/>
            <a:chOff x="-773505" y="-920667"/>
            <a:chExt cx="10691010" cy="6984835"/>
          </a:xfrm>
        </p:grpSpPr>
        <p:grpSp>
          <p:nvGrpSpPr>
            <p:cNvPr id="3232" name="Google Shape;3232;p65"/>
            <p:cNvGrpSpPr/>
            <p:nvPr/>
          </p:nvGrpSpPr>
          <p:grpSpPr>
            <a:xfrm rot="-2700000" flipH="1">
              <a:off x="199638" y="3197015"/>
              <a:ext cx="732250" cy="3055771"/>
              <a:chOff x="3615675" y="367825"/>
              <a:chExt cx="808650" cy="3374600"/>
            </a:xfrm>
          </p:grpSpPr>
          <p:sp>
            <p:nvSpPr>
              <p:cNvPr id="3233" name="Google Shape;3233;p65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4" name="Google Shape;3234;p65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5" name="Google Shape;3235;p65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6" name="Google Shape;3236;p65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7" name="Google Shape;3237;p65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8" name="Google Shape;3238;p65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9" name="Google Shape;3239;p65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0" name="Google Shape;3240;p65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1" name="Google Shape;3241;p65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2" name="Google Shape;3242;p65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3" name="Google Shape;3243;p65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4" name="Google Shape;3244;p65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5" name="Google Shape;3245;p65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6" name="Google Shape;3246;p65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7" name="Google Shape;3247;p65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8" name="Google Shape;3248;p65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9" name="Google Shape;3249;p65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0" name="Google Shape;3250;p65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1" name="Google Shape;3251;p65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2" name="Google Shape;3252;p65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3" name="Google Shape;3253;p65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4" name="Google Shape;3254;p65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5" name="Google Shape;3255;p65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6" name="Google Shape;3256;p65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7" name="Google Shape;3257;p65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8" name="Google Shape;3258;p65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9" name="Google Shape;3259;p65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0" name="Google Shape;3260;p65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1" name="Google Shape;3261;p65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2" name="Google Shape;3262;p65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3" name="Google Shape;3263;p65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64" name="Google Shape;3264;p65"/>
            <p:cNvGrpSpPr/>
            <p:nvPr/>
          </p:nvGrpSpPr>
          <p:grpSpPr>
            <a:xfrm rot="-2700000" flipH="1">
              <a:off x="8212113" y="-1109285"/>
              <a:ext cx="732250" cy="3055771"/>
              <a:chOff x="3615675" y="367825"/>
              <a:chExt cx="808650" cy="3374600"/>
            </a:xfrm>
          </p:grpSpPr>
          <p:sp>
            <p:nvSpPr>
              <p:cNvPr id="3265" name="Google Shape;3265;p65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6" name="Google Shape;3266;p65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7" name="Google Shape;3267;p65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8" name="Google Shape;3268;p65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9" name="Google Shape;3269;p65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0" name="Google Shape;3270;p65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1" name="Google Shape;3271;p65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2" name="Google Shape;3272;p65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3" name="Google Shape;3273;p65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4" name="Google Shape;3274;p65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5" name="Google Shape;3275;p65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6" name="Google Shape;3276;p65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7" name="Google Shape;3277;p65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8" name="Google Shape;3278;p65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9" name="Google Shape;3279;p65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0" name="Google Shape;3280;p65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1" name="Google Shape;3281;p65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2" name="Google Shape;3282;p65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3" name="Google Shape;3283;p65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4" name="Google Shape;3284;p65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5" name="Google Shape;3285;p65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6" name="Google Shape;3286;p65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7" name="Google Shape;3287;p65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8" name="Google Shape;3288;p65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9" name="Google Shape;3289;p65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0" name="Google Shape;3290;p65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1" name="Google Shape;3291;p65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2" name="Google Shape;3292;p65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3" name="Google Shape;3293;p65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4" name="Google Shape;3294;p65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5" name="Google Shape;3295;p65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7">
    <p:spTree>
      <p:nvGrpSpPr>
        <p:cNvPr id="1" name="Shape 3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97" name="Google Shape;3297;p66"/>
          <p:cNvGrpSpPr/>
          <p:nvPr/>
        </p:nvGrpSpPr>
        <p:grpSpPr>
          <a:xfrm>
            <a:off x="26" y="-294805"/>
            <a:ext cx="9143984" cy="6027911"/>
            <a:chOff x="26" y="-294805"/>
            <a:chExt cx="9143984" cy="6027911"/>
          </a:xfrm>
        </p:grpSpPr>
        <p:grpSp>
          <p:nvGrpSpPr>
            <p:cNvPr id="3298" name="Google Shape;3298;p66"/>
            <p:cNvGrpSpPr/>
            <p:nvPr/>
          </p:nvGrpSpPr>
          <p:grpSpPr>
            <a:xfrm>
              <a:off x="26" y="-294805"/>
              <a:ext cx="9143984" cy="6027911"/>
              <a:chOff x="26" y="-294805"/>
              <a:chExt cx="9143984" cy="6027911"/>
            </a:xfrm>
          </p:grpSpPr>
          <p:sp>
            <p:nvSpPr>
              <p:cNvPr id="3299" name="Google Shape;3299;p66"/>
              <p:cNvSpPr/>
              <p:nvPr/>
            </p:nvSpPr>
            <p:spPr>
              <a:xfrm>
                <a:off x="470966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300" name="Google Shape;3300;p66"/>
              <p:cNvGrpSpPr/>
              <p:nvPr/>
            </p:nvGrpSpPr>
            <p:grpSpPr>
              <a:xfrm>
                <a:off x="783924" y="4009249"/>
                <a:ext cx="4360695" cy="1723858"/>
                <a:chOff x="791415" y="4009249"/>
                <a:chExt cx="4360695" cy="1723858"/>
              </a:xfrm>
            </p:grpSpPr>
            <p:sp>
              <p:nvSpPr>
                <p:cNvPr id="3301" name="Google Shape;3301;p66"/>
                <p:cNvSpPr/>
                <p:nvPr/>
              </p:nvSpPr>
              <p:spPr>
                <a:xfrm>
                  <a:off x="791415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2" name="Google Shape;3302;p66"/>
                <p:cNvSpPr/>
                <p:nvPr/>
              </p:nvSpPr>
              <p:spPr>
                <a:xfrm>
                  <a:off x="1785333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3" name="Google Shape;3303;p66"/>
                <p:cNvSpPr/>
                <p:nvPr/>
              </p:nvSpPr>
              <p:spPr>
                <a:xfrm>
                  <a:off x="2744296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4" name="Google Shape;3304;p66"/>
                <p:cNvSpPr/>
                <p:nvPr/>
              </p:nvSpPr>
              <p:spPr>
                <a:xfrm>
                  <a:off x="3748202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305" name="Google Shape;3305;p66"/>
              <p:cNvSpPr/>
              <p:nvPr/>
            </p:nvSpPr>
            <p:spPr>
              <a:xfrm>
                <a:off x="26" y="3754386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6" name="Google Shape;3306;p66"/>
              <p:cNvSpPr/>
              <p:nvPr/>
            </p:nvSpPr>
            <p:spPr>
              <a:xfrm>
                <a:off x="7011514" y="8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8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7" name="Google Shape;3307;p66"/>
              <p:cNvSpPr/>
              <p:nvPr/>
            </p:nvSpPr>
            <p:spPr>
              <a:xfrm>
                <a:off x="7773661" y="-294805"/>
                <a:ext cx="1370349" cy="1683077"/>
              </a:xfrm>
              <a:custGeom>
                <a:avLst/>
                <a:gdLst/>
                <a:ahLst/>
                <a:cxnLst/>
                <a:rect l="l" t="t" r="r" b="b"/>
                <a:pathLst>
                  <a:path w="31116" h="38217" extrusionOk="0">
                    <a:moveTo>
                      <a:pt x="31115" y="1"/>
                    </a:moveTo>
                    <a:lnTo>
                      <a:pt x="1" y="38217"/>
                    </a:lnTo>
                    <a:lnTo>
                      <a:pt x="10899" y="38217"/>
                    </a:lnTo>
                    <a:lnTo>
                      <a:pt x="31115" y="13405"/>
                    </a:lnTo>
                    <a:lnTo>
                      <a:pt x="311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2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8" name="Google Shape;3308;p66"/>
              <p:cNvSpPr/>
              <p:nvPr/>
            </p:nvSpPr>
            <p:spPr>
              <a:xfrm>
                <a:off x="6008337" y="8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68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9" name="Google Shape;3309;p66"/>
              <p:cNvSpPr/>
              <p:nvPr/>
            </p:nvSpPr>
            <p:spPr>
              <a:xfrm>
                <a:off x="6754575" y="2209363"/>
                <a:ext cx="2389434" cy="2934165"/>
              </a:xfrm>
              <a:custGeom>
                <a:avLst/>
                <a:gdLst/>
                <a:ahLst/>
                <a:cxnLst/>
                <a:rect l="l" t="t" r="r" b="b"/>
                <a:pathLst>
                  <a:path w="54256" h="66625" extrusionOk="0">
                    <a:moveTo>
                      <a:pt x="54255" y="1"/>
                    </a:moveTo>
                    <a:lnTo>
                      <a:pt x="0" y="66625"/>
                    </a:lnTo>
                    <a:lnTo>
                      <a:pt x="10917" y="66625"/>
                    </a:lnTo>
                    <a:lnTo>
                      <a:pt x="54255" y="13387"/>
                    </a:lnTo>
                    <a:lnTo>
                      <a:pt x="5425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10" name="Google Shape;3310;p66"/>
            <p:cNvSpPr/>
            <p:nvPr/>
          </p:nvSpPr>
          <p:spPr>
            <a:xfrm>
              <a:off x="5727999" y="957482"/>
              <a:ext cx="3408520" cy="4186046"/>
            </a:xfrm>
            <a:custGeom>
              <a:avLst/>
              <a:gdLst/>
              <a:ahLst/>
              <a:cxnLst/>
              <a:rect l="l" t="t" r="r" b="b"/>
              <a:pathLst>
                <a:path w="77396" h="95051" extrusionOk="0">
                  <a:moveTo>
                    <a:pt x="77395" y="1"/>
                  </a:moveTo>
                  <a:lnTo>
                    <a:pt x="0" y="95051"/>
                  </a:lnTo>
                  <a:lnTo>
                    <a:pt x="10916" y="95051"/>
                  </a:lnTo>
                  <a:lnTo>
                    <a:pt x="77395" y="13406"/>
                  </a:lnTo>
                  <a:lnTo>
                    <a:pt x="7739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29000">
                  <a:srgbClr val="87D2E4">
                    <a:alpha val="0"/>
                  </a:srgbClr>
                </a:gs>
                <a:gs pos="75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11" name="Google Shape;3311;p66"/>
          <p:cNvGrpSpPr/>
          <p:nvPr/>
        </p:nvGrpSpPr>
        <p:grpSpPr>
          <a:xfrm>
            <a:off x="7655642" y="-593456"/>
            <a:ext cx="2161745" cy="6330274"/>
            <a:chOff x="7655642" y="-593456"/>
            <a:chExt cx="2161745" cy="6330274"/>
          </a:xfrm>
        </p:grpSpPr>
        <p:grpSp>
          <p:nvGrpSpPr>
            <p:cNvPr id="3312" name="Google Shape;3312;p66"/>
            <p:cNvGrpSpPr/>
            <p:nvPr/>
          </p:nvGrpSpPr>
          <p:grpSpPr>
            <a:xfrm rot="-1799999">
              <a:off x="8370438" y="-615088"/>
              <a:ext cx="732152" cy="3055365"/>
              <a:chOff x="3615675" y="367825"/>
              <a:chExt cx="808650" cy="3374600"/>
            </a:xfrm>
          </p:grpSpPr>
          <p:sp>
            <p:nvSpPr>
              <p:cNvPr id="3313" name="Google Shape;3313;p66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4" name="Google Shape;3314;p66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5" name="Google Shape;3315;p66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6" name="Google Shape;3316;p66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7" name="Google Shape;3317;p66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8" name="Google Shape;3318;p66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9" name="Google Shape;3319;p66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0" name="Google Shape;3320;p66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1" name="Google Shape;3321;p66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2" name="Google Shape;3322;p66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3" name="Google Shape;3323;p66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4" name="Google Shape;3324;p66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5" name="Google Shape;3325;p66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6" name="Google Shape;3326;p66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7" name="Google Shape;3327;p66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8" name="Google Shape;3328;p66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9" name="Google Shape;3329;p66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0" name="Google Shape;3330;p66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1" name="Google Shape;3331;p66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2" name="Google Shape;3332;p66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3" name="Google Shape;3333;p66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4" name="Google Shape;3334;p66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5" name="Google Shape;3335;p66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6" name="Google Shape;3336;p66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7" name="Google Shape;3337;p66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8" name="Google Shape;3338;p66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9" name="Google Shape;3339;p66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0" name="Google Shape;3340;p66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1" name="Google Shape;3341;p66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2" name="Google Shape;3342;p66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3" name="Google Shape;3343;p66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44" name="Google Shape;3344;p66"/>
            <p:cNvGrpSpPr/>
            <p:nvPr/>
          </p:nvGrpSpPr>
          <p:grpSpPr>
            <a:xfrm rot="-9000001" flipH="1">
              <a:off x="8370439" y="2703086"/>
              <a:ext cx="732152" cy="3055365"/>
              <a:chOff x="3615675" y="367825"/>
              <a:chExt cx="808650" cy="3374600"/>
            </a:xfrm>
          </p:grpSpPr>
          <p:sp>
            <p:nvSpPr>
              <p:cNvPr id="3345" name="Google Shape;3345;p66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6" name="Google Shape;3346;p66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7" name="Google Shape;3347;p66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8" name="Google Shape;3348;p66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9" name="Google Shape;3349;p66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0" name="Google Shape;3350;p66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1" name="Google Shape;3351;p66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2" name="Google Shape;3352;p66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3" name="Google Shape;3353;p66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4" name="Google Shape;3354;p66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5" name="Google Shape;3355;p66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6" name="Google Shape;3356;p66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7" name="Google Shape;3357;p66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8" name="Google Shape;3358;p66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9" name="Google Shape;3359;p66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0" name="Google Shape;3360;p66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1" name="Google Shape;3361;p66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2" name="Google Shape;3362;p66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3" name="Google Shape;3363;p66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4" name="Google Shape;3364;p66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5" name="Google Shape;3365;p66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6" name="Google Shape;3366;p66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7" name="Google Shape;3367;p66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8" name="Google Shape;3368;p66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9" name="Google Shape;3369;p66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0" name="Google Shape;3370;p66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1" name="Google Shape;3371;p66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2" name="Google Shape;3372;p66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3" name="Google Shape;3373;p66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4" name="Google Shape;3374;p66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5" name="Google Shape;3375;p66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376" name="Google Shape;3376;p66"/>
          <p:cNvSpPr txBox="1">
            <a:spLocks noGrp="1"/>
          </p:cNvSpPr>
          <p:nvPr>
            <p:ph type="body" idx="1"/>
          </p:nvPr>
        </p:nvSpPr>
        <p:spPr>
          <a:xfrm>
            <a:off x="720000" y="1714631"/>
            <a:ext cx="6505800" cy="250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17500">
              <a:spcBef>
                <a:spcPts val="1000"/>
              </a:spcBef>
              <a:spcAft>
                <a:spcPts val="0"/>
              </a:spcAft>
              <a:buSzPts val="1400"/>
              <a:buChar char="○"/>
              <a:defRPr sz="16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6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6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6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6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600"/>
            </a:lvl9pPr>
          </a:lstStyle>
          <a:p>
            <a:endParaRPr/>
          </a:p>
        </p:txBody>
      </p:sp>
      <p:sp>
        <p:nvSpPr>
          <p:cNvPr id="3377" name="Google Shape;3377;p66"/>
          <p:cNvSpPr txBox="1">
            <a:spLocks noGrp="1"/>
          </p:cNvSpPr>
          <p:nvPr>
            <p:ph type="title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0_1_1_1_1_1_1_1_1">
    <p:spTree>
      <p:nvGrpSpPr>
        <p:cNvPr id="1" name="Shape 3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79" name="Google Shape;3379;p67"/>
          <p:cNvGrpSpPr/>
          <p:nvPr/>
        </p:nvGrpSpPr>
        <p:grpSpPr>
          <a:xfrm>
            <a:off x="26" y="-294805"/>
            <a:ext cx="9143984" cy="6027911"/>
            <a:chOff x="26" y="-294805"/>
            <a:chExt cx="9143984" cy="6027911"/>
          </a:xfrm>
        </p:grpSpPr>
        <p:sp>
          <p:nvSpPr>
            <p:cNvPr id="3380" name="Google Shape;3380;p67"/>
            <p:cNvSpPr/>
            <p:nvPr/>
          </p:nvSpPr>
          <p:spPr>
            <a:xfrm>
              <a:off x="470966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81" name="Google Shape;3381;p67"/>
            <p:cNvGrpSpPr/>
            <p:nvPr/>
          </p:nvGrpSpPr>
          <p:grpSpPr>
            <a:xfrm>
              <a:off x="783924" y="4009249"/>
              <a:ext cx="4360695" cy="1723858"/>
              <a:chOff x="791415" y="4009249"/>
              <a:chExt cx="4360695" cy="1723858"/>
            </a:xfrm>
          </p:grpSpPr>
          <p:sp>
            <p:nvSpPr>
              <p:cNvPr id="3382" name="Google Shape;3382;p67"/>
              <p:cNvSpPr/>
              <p:nvPr/>
            </p:nvSpPr>
            <p:spPr>
              <a:xfrm>
                <a:off x="791415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3" name="Google Shape;3383;p67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4" name="Google Shape;3384;p67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5" name="Google Shape;3385;p67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86" name="Google Shape;3386;p67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67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67"/>
            <p:cNvSpPr/>
            <p:nvPr/>
          </p:nvSpPr>
          <p:spPr>
            <a:xfrm>
              <a:off x="6008337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67"/>
            <p:cNvSpPr/>
            <p:nvPr/>
          </p:nvSpPr>
          <p:spPr>
            <a:xfrm>
              <a:off x="6754575" y="2209363"/>
              <a:ext cx="2389434" cy="2934165"/>
            </a:xfrm>
            <a:custGeom>
              <a:avLst/>
              <a:gdLst/>
              <a:ahLst/>
              <a:cxnLst/>
              <a:rect l="l" t="t" r="r" b="b"/>
              <a:pathLst>
                <a:path w="54256" h="66625" extrusionOk="0">
                  <a:moveTo>
                    <a:pt x="54255" y="1"/>
                  </a:moveTo>
                  <a:lnTo>
                    <a:pt x="0" y="66625"/>
                  </a:lnTo>
                  <a:lnTo>
                    <a:pt x="10917" y="66625"/>
                  </a:lnTo>
                  <a:lnTo>
                    <a:pt x="54255" y="13387"/>
                  </a:lnTo>
                  <a:lnTo>
                    <a:pt x="5425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29000">
                  <a:srgbClr val="87D2E4">
                    <a:alpha val="0"/>
                  </a:srgbClr>
                </a:gs>
                <a:gs pos="75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67"/>
            <p:cNvSpPr/>
            <p:nvPr/>
          </p:nvSpPr>
          <p:spPr>
            <a:xfrm>
              <a:off x="7773661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67"/>
            <p:cNvSpPr/>
            <p:nvPr/>
          </p:nvSpPr>
          <p:spPr>
            <a:xfrm>
              <a:off x="5735490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67"/>
            <p:cNvSpPr/>
            <p:nvPr/>
          </p:nvSpPr>
          <p:spPr>
            <a:xfrm>
              <a:off x="26" y="2502977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67"/>
            <p:cNvSpPr/>
            <p:nvPr/>
          </p:nvSpPr>
          <p:spPr>
            <a:xfrm>
              <a:off x="26" y="125109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94" name="Google Shape;3394;p67"/>
          <p:cNvGrpSpPr/>
          <p:nvPr/>
        </p:nvGrpSpPr>
        <p:grpSpPr>
          <a:xfrm>
            <a:off x="-874705" y="3166983"/>
            <a:ext cx="10893410" cy="2678535"/>
            <a:chOff x="-874705" y="3166983"/>
            <a:chExt cx="10893410" cy="2678535"/>
          </a:xfrm>
        </p:grpSpPr>
        <p:grpSp>
          <p:nvGrpSpPr>
            <p:cNvPr id="3395" name="Google Shape;3395;p67"/>
            <p:cNvGrpSpPr/>
            <p:nvPr/>
          </p:nvGrpSpPr>
          <p:grpSpPr>
            <a:xfrm rot="-2700000" flipH="1">
              <a:off x="98438" y="2978365"/>
              <a:ext cx="732250" cy="3055771"/>
              <a:chOff x="3615675" y="367825"/>
              <a:chExt cx="808650" cy="3374600"/>
            </a:xfrm>
          </p:grpSpPr>
          <p:sp>
            <p:nvSpPr>
              <p:cNvPr id="3396" name="Google Shape;3396;p67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7" name="Google Shape;3397;p67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8" name="Google Shape;3398;p67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9" name="Google Shape;3399;p67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0" name="Google Shape;3400;p67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1" name="Google Shape;3401;p67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2" name="Google Shape;3402;p67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3" name="Google Shape;3403;p67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4" name="Google Shape;3404;p67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5" name="Google Shape;3405;p67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6" name="Google Shape;3406;p67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7" name="Google Shape;3407;p67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8" name="Google Shape;3408;p67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9" name="Google Shape;3409;p67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0" name="Google Shape;3410;p67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1" name="Google Shape;3411;p67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2" name="Google Shape;3412;p67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3" name="Google Shape;3413;p67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4" name="Google Shape;3414;p67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5" name="Google Shape;3415;p67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6" name="Google Shape;3416;p67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7" name="Google Shape;3417;p67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8" name="Google Shape;3418;p67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9" name="Google Shape;3419;p67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0" name="Google Shape;3420;p67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1" name="Google Shape;3421;p67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2" name="Google Shape;3422;p67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3" name="Google Shape;3423;p67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4" name="Google Shape;3424;p67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5" name="Google Shape;3425;p67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6" name="Google Shape;3426;p67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27" name="Google Shape;3427;p67"/>
            <p:cNvGrpSpPr/>
            <p:nvPr/>
          </p:nvGrpSpPr>
          <p:grpSpPr>
            <a:xfrm rot="2700000">
              <a:off x="8313313" y="2978365"/>
              <a:ext cx="732250" cy="3055771"/>
              <a:chOff x="3615675" y="367825"/>
              <a:chExt cx="808650" cy="3374600"/>
            </a:xfrm>
          </p:grpSpPr>
          <p:sp>
            <p:nvSpPr>
              <p:cNvPr id="3428" name="Google Shape;3428;p67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9" name="Google Shape;3429;p67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0" name="Google Shape;3430;p67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1" name="Google Shape;3431;p67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2" name="Google Shape;3432;p67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3" name="Google Shape;3433;p67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4" name="Google Shape;3434;p67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5" name="Google Shape;3435;p67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6" name="Google Shape;3436;p67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7" name="Google Shape;3437;p67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8" name="Google Shape;3438;p67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9" name="Google Shape;3439;p67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0" name="Google Shape;3440;p67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1" name="Google Shape;3441;p67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2" name="Google Shape;3442;p67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3" name="Google Shape;3443;p67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4" name="Google Shape;3444;p67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5" name="Google Shape;3445;p67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6" name="Google Shape;3446;p67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7" name="Google Shape;3447;p67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8" name="Google Shape;3448;p67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9" name="Google Shape;3449;p67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0" name="Google Shape;3450;p67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1" name="Google Shape;3451;p67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2" name="Google Shape;3452;p67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3" name="Google Shape;3453;p67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4" name="Google Shape;3454;p67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5" name="Google Shape;3455;p67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6" name="Google Shape;3456;p67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7" name="Google Shape;3457;p67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8" name="Google Shape;3458;p67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459" name="Google Shape;3459;p67"/>
          <p:cNvSpPr txBox="1">
            <a:spLocks noGrp="1"/>
          </p:cNvSpPr>
          <p:nvPr>
            <p:ph type="subTitle" idx="1"/>
          </p:nvPr>
        </p:nvSpPr>
        <p:spPr>
          <a:xfrm>
            <a:off x="1626600" y="3975634"/>
            <a:ext cx="5890800" cy="59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460" name="Google Shape;3460;p67"/>
          <p:cNvSpPr txBox="1">
            <a:spLocks noGrp="1"/>
          </p:cNvSpPr>
          <p:nvPr>
            <p:ph type="title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20">
    <p:spTree>
      <p:nvGrpSpPr>
        <p:cNvPr id="1" name="Shape 3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2" name="Google Shape;3462;p68"/>
          <p:cNvSpPr txBox="1">
            <a:spLocks noGrp="1"/>
          </p:cNvSpPr>
          <p:nvPr>
            <p:ph type="title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grpSp>
        <p:nvGrpSpPr>
          <p:cNvPr id="3463" name="Google Shape;3463;p68"/>
          <p:cNvGrpSpPr/>
          <p:nvPr/>
        </p:nvGrpSpPr>
        <p:grpSpPr>
          <a:xfrm>
            <a:off x="26" y="-294805"/>
            <a:ext cx="9143984" cy="6027911"/>
            <a:chOff x="26" y="-294805"/>
            <a:chExt cx="9143984" cy="6027911"/>
          </a:xfrm>
        </p:grpSpPr>
        <p:sp>
          <p:nvSpPr>
            <p:cNvPr id="3464" name="Google Shape;3464;p68"/>
            <p:cNvSpPr/>
            <p:nvPr/>
          </p:nvSpPr>
          <p:spPr>
            <a:xfrm>
              <a:off x="470966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65" name="Google Shape;3465;p68"/>
            <p:cNvGrpSpPr/>
            <p:nvPr/>
          </p:nvGrpSpPr>
          <p:grpSpPr>
            <a:xfrm>
              <a:off x="783924" y="4009249"/>
              <a:ext cx="4360695" cy="1723858"/>
              <a:chOff x="791415" y="4009249"/>
              <a:chExt cx="4360695" cy="1723858"/>
            </a:xfrm>
          </p:grpSpPr>
          <p:sp>
            <p:nvSpPr>
              <p:cNvPr id="3466" name="Google Shape;3466;p68"/>
              <p:cNvSpPr/>
              <p:nvPr/>
            </p:nvSpPr>
            <p:spPr>
              <a:xfrm>
                <a:off x="791415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7" name="Google Shape;3467;p68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8" name="Google Shape;3468;p68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9" name="Google Shape;3469;p68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470" name="Google Shape;3470;p68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68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68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68"/>
            <p:cNvSpPr/>
            <p:nvPr/>
          </p:nvSpPr>
          <p:spPr>
            <a:xfrm>
              <a:off x="6008337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68"/>
            <p:cNvSpPr/>
            <p:nvPr/>
          </p:nvSpPr>
          <p:spPr>
            <a:xfrm>
              <a:off x="7773661" y="3460451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68"/>
            <p:cNvSpPr/>
            <p:nvPr/>
          </p:nvSpPr>
          <p:spPr>
            <a:xfrm>
              <a:off x="6754575" y="2209363"/>
              <a:ext cx="2389434" cy="2934165"/>
            </a:xfrm>
            <a:custGeom>
              <a:avLst/>
              <a:gdLst/>
              <a:ahLst/>
              <a:cxnLst/>
              <a:rect l="l" t="t" r="r" b="b"/>
              <a:pathLst>
                <a:path w="54256" h="66625" extrusionOk="0">
                  <a:moveTo>
                    <a:pt x="54255" y="1"/>
                  </a:moveTo>
                  <a:lnTo>
                    <a:pt x="0" y="66625"/>
                  </a:lnTo>
                  <a:lnTo>
                    <a:pt x="10917" y="66625"/>
                  </a:lnTo>
                  <a:lnTo>
                    <a:pt x="54255" y="13387"/>
                  </a:lnTo>
                  <a:lnTo>
                    <a:pt x="5425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29000">
                  <a:srgbClr val="87D2E4">
                    <a:alpha val="0"/>
                  </a:srgbClr>
                </a:gs>
                <a:gs pos="75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68"/>
            <p:cNvSpPr/>
            <p:nvPr/>
          </p:nvSpPr>
          <p:spPr>
            <a:xfrm>
              <a:off x="26" y="2502977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7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68"/>
            <p:cNvSpPr/>
            <p:nvPr/>
          </p:nvSpPr>
          <p:spPr>
            <a:xfrm>
              <a:off x="7773661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68"/>
            <p:cNvSpPr/>
            <p:nvPr/>
          </p:nvSpPr>
          <p:spPr>
            <a:xfrm>
              <a:off x="5735490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79" name="Google Shape;3479;p68"/>
          <p:cNvGrpSpPr/>
          <p:nvPr/>
        </p:nvGrpSpPr>
        <p:grpSpPr>
          <a:xfrm>
            <a:off x="-773505" y="-920667"/>
            <a:ext cx="10691010" cy="6984835"/>
            <a:chOff x="-773505" y="-920667"/>
            <a:chExt cx="10691010" cy="6984835"/>
          </a:xfrm>
        </p:grpSpPr>
        <p:grpSp>
          <p:nvGrpSpPr>
            <p:cNvPr id="3480" name="Google Shape;3480;p68"/>
            <p:cNvGrpSpPr/>
            <p:nvPr/>
          </p:nvGrpSpPr>
          <p:grpSpPr>
            <a:xfrm rot="-2700000" flipH="1">
              <a:off x="199638" y="3197015"/>
              <a:ext cx="732250" cy="3055771"/>
              <a:chOff x="3615675" y="367825"/>
              <a:chExt cx="808650" cy="3374600"/>
            </a:xfrm>
          </p:grpSpPr>
          <p:sp>
            <p:nvSpPr>
              <p:cNvPr id="3481" name="Google Shape;3481;p68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2" name="Google Shape;3482;p68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3" name="Google Shape;3483;p68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4" name="Google Shape;3484;p68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5" name="Google Shape;3485;p68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6" name="Google Shape;3486;p68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7" name="Google Shape;3487;p68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8" name="Google Shape;3488;p68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9" name="Google Shape;3489;p68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0" name="Google Shape;3490;p68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1" name="Google Shape;3491;p68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2" name="Google Shape;3492;p68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3" name="Google Shape;3493;p68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4" name="Google Shape;3494;p68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5" name="Google Shape;3495;p68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6" name="Google Shape;3496;p68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7" name="Google Shape;3497;p68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8" name="Google Shape;3498;p68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9" name="Google Shape;3499;p68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0" name="Google Shape;3500;p68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1" name="Google Shape;3501;p68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2" name="Google Shape;3502;p68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3" name="Google Shape;3503;p68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4" name="Google Shape;3504;p68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5" name="Google Shape;3505;p68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6" name="Google Shape;3506;p68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7" name="Google Shape;3507;p68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8" name="Google Shape;3508;p68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9" name="Google Shape;3509;p68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0" name="Google Shape;3510;p68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1" name="Google Shape;3511;p68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12" name="Google Shape;3512;p68"/>
            <p:cNvGrpSpPr/>
            <p:nvPr/>
          </p:nvGrpSpPr>
          <p:grpSpPr>
            <a:xfrm rot="-2700000" flipH="1">
              <a:off x="8212113" y="-1109285"/>
              <a:ext cx="732250" cy="3055771"/>
              <a:chOff x="3615675" y="367825"/>
              <a:chExt cx="808650" cy="3374600"/>
            </a:xfrm>
          </p:grpSpPr>
          <p:sp>
            <p:nvSpPr>
              <p:cNvPr id="3513" name="Google Shape;3513;p68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4" name="Google Shape;3514;p68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5" name="Google Shape;3515;p68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6" name="Google Shape;3516;p68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7" name="Google Shape;3517;p68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8" name="Google Shape;3518;p68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9" name="Google Shape;3519;p68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0" name="Google Shape;3520;p68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1" name="Google Shape;3521;p68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2" name="Google Shape;3522;p68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3" name="Google Shape;3523;p68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4" name="Google Shape;3524;p68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5" name="Google Shape;3525;p68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6" name="Google Shape;3526;p68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7" name="Google Shape;3527;p68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8" name="Google Shape;3528;p68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9" name="Google Shape;3529;p68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0" name="Google Shape;3530;p68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1" name="Google Shape;3531;p68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2" name="Google Shape;3532;p68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3" name="Google Shape;3533;p68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4" name="Google Shape;3534;p68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5" name="Google Shape;3535;p68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6" name="Google Shape;3536;p68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7" name="Google Shape;3537;p68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8" name="Google Shape;3538;p68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9" name="Google Shape;3539;p68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0" name="Google Shape;3540;p68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1" name="Google Shape;3541;p68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2" name="Google Shape;3542;p68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3" name="Google Shape;3543;p68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20_1">
    <p:spTree>
      <p:nvGrpSpPr>
        <p:cNvPr id="1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45" name="Google Shape;3545;p69"/>
          <p:cNvGrpSpPr/>
          <p:nvPr/>
        </p:nvGrpSpPr>
        <p:grpSpPr>
          <a:xfrm>
            <a:off x="1777843" y="-294805"/>
            <a:ext cx="7366166" cy="6027911"/>
            <a:chOff x="1777843" y="-294805"/>
            <a:chExt cx="7366166" cy="6027911"/>
          </a:xfrm>
        </p:grpSpPr>
        <p:sp>
          <p:nvSpPr>
            <p:cNvPr id="3546" name="Google Shape;3546;p69"/>
            <p:cNvSpPr/>
            <p:nvPr/>
          </p:nvSpPr>
          <p:spPr>
            <a:xfrm>
              <a:off x="470966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47" name="Google Shape;3547;p69"/>
            <p:cNvGrpSpPr/>
            <p:nvPr/>
          </p:nvGrpSpPr>
          <p:grpSpPr>
            <a:xfrm>
              <a:off x="1777843" y="4009249"/>
              <a:ext cx="3366776" cy="1723858"/>
              <a:chOff x="1785333" y="4009249"/>
              <a:chExt cx="3366776" cy="1723858"/>
            </a:xfrm>
          </p:grpSpPr>
          <p:sp>
            <p:nvSpPr>
              <p:cNvPr id="3548" name="Google Shape;3548;p69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9" name="Google Shape;3549;p69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0" name="Google Shape;3550;p69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551" name="Google Shape;3551;p69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69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69"/>
            <p:cNvSpPr/>
            <p:nvPr/>
          </p:nvSpPr>
          <p:spPr>
            <a:xfrm>
              <a:off x="7773661" y="3460451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69"/>
            <p:cNvSpPr/>
            <p:nvPr/>
          </p:nvSpPr>
          <p:spPr>
            <a:xfrm>
              <a:off x="6754575" y="2209363"/>
              <a:ext cx="2389434" cy="2934165"/>
            </a:xfrm>
            <a:custGeom>
              <a:avLst/>
              <a:gdLst/>
              <a:ahLst/>
              <a:cxnLst/>
              <a:rect l="l" t="t" r="r" b="b"/>
              <a:pathLst>
                <a:path w="54256" h="66625" extrusionOk="0">
                  <a:moveTo>
                    <a:pt x="54255" y="1"/>
                  </a:moveTo>
                  <a:lnTo>
                    <a:pt x="0" y="66625"/>
                  </a:lnTo>
                  <a:lnTo>
                    <a:pt x="10917" y="66625"/>
                  </a:lnTo>
                  <a:lnTo>
                    <a:pt x="54255" y="13387"/>
                  </a:lnTo>
                  <a:lnTo>
                    <a:pt x="5425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29000">
                  <a:srgbClr val="87D2E4">
                    <a:alpha val="0"/>
                  </a:srgbClr>
                </a:gs>
                <a:gs pos="75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69"/>
            <p:cNvSpPr/>
            <p:nvPr/>
          </p:nvSpPr>
          <p:spPr>
            <a:xfrm>
              <a:off x="7773661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69"/>
            <p:cNvSpPr/>
            <p:nvPr/>
          </p:nvSpPr>
          <p:spPr>
            <a:xfrm>
              <a:off x="5735490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57" name="Google Shape;3557;p69"/>
          <p:cNvSpPr txBox="1">
            <a:spLocks noGrp="1"/>
          </p:cNvSpPr>
          <p:nvPr>
            <p:ph type="title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grpSp>
        <p:nvGrpSpPr>
          <p:cNvPr id="3558" name="Google Shape;3558;p69"/>
          <p:cNvGrpSpPr/>
          <p:nvPr/>
        </p:nvGrpSpPr>
        <p:grpSpPr>
          <a:xfrm rot="-2700000" flipH="1">
            <a:off x="450721" y="3080683"/>
            <a:ext cx="732250" cy="3055771"/>
            <a:chOff x="3615675" y="367825"/>
            <a:chExt cx="808650" cy="3374600"/>
          </a:xfrm>
        </p:grpSpPr>
        <p:sp>
          <p:nvSpPr>
            <p:cNvPr id="3559" name="Google Shape;3559;p69"/>
            <p:cNvSpPr/>
            <p:nvPr/>
          </p:nvSpPr>
          <p:spPr>
            <a:xfrm>
              <a:off x="3663733" y="2002850"/>
              <a:ext cx="714802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69"/>
            <p:cNvSpPr/>
            <p:nvPr/>
          </p:nvSpPr>
          <p:spPr>
            <a:xfrm>
              <a:off x="3649500" y="367825"/>
              <a:ext cx="774825" cy="3374600"/>
            </a:xfrm>
            <a:custGeom>
              <a:avLst/>
              <a:gdLst/>
              <a:ahLst/>
              <a:cxnLst/>
              <a:rect l="l" t="t" r="r" b="b"/>
              <a:pathLst>
                <a:path w="30993" h="134984" extrusionOk="0">
                  <a:moveTo>
                    <a:pt x="29058" y="0"/>
                  </a:moveTo>
                  <a:cubicBezTo>
                    <a:pt x="28728" y="0"/>
                    <a:pt x="28392" y="245"/>
                    <a:pt x="28444" y="664"/>
                  </a:cubicBezTo>
                  <a:cubicBezTo>
                    <a:pt x="28476" y="790"/>
                    <a:pt x="29640" y="10229"/>
                    <a:pt x="14600" y="17592"/>
                  </a:cubicBezTo>
                  <a:cubicBezTo>
                    <a:pt x="1196" y="24136"/>
                    <a:pt x="1" y="31845"/>
                    <a:pt x="32" y="34048"/>
                  </a:cubicBezTo>
                  <a:cubicBezTo>
                    <a:pt x="95" y="36250"/>
                    <a:pt x="1196" y="43927"/>
                    <a:pt x="14600" y="50503"/>
                  </a:cubicBezTo>
                  <a:cubicBezTo>
                    <a:pt x="29640" y="57866"/>
                    <a:pt x="28444" y="67305"/>
                    <a:pt x="28444" y="67399"/>
                  </a:cubicBezTo>
                  <a:cubicBezTo>
                    <a:pt x="28444" y="67399"/>
                    <a:pt x="28444" y="67431"/>
                    <a:pt x="28444" y="67462"/>
                  </a:cubicBezTo>
                  <a:lnTo>
                    <a:pt x="28444" y="67525"/>
                  </a:lnTo>
                  <a:cubicBezTo>
                    <a:pt x="28444" y="67557"/>
                    <a:pt x="28444" y="67588"/>
                    <a:pt x="28444" y="67620"/>
                  </a:cubicBezTo>
                  <a:cubicBezTo>
                    <a:pt x="28476" y="67714"/>
                    <a:pt x="29640" y="77153"/>
                    <a:pt x="14600" y="84516"/>
                  </a:cubicBezTo>
                  <a:cubicBezTo>
                    <a:pt x="1196" y="91060"/>
                    <a:pt x="1" y="98769"/>
                    <a:pt x="32" y="100971"/>
                  </a:cubicBezTo>
                  <a:cubicBezTo>
                    <a:pt x="95" y="103174"/>
                    <a:pt x="1196" y="110851"/>
                    <a:pt x="14600" y="117427"/>
                  </a:cubicBezTo>
                  <a:cubicBezTo>
                    <a:pt x="29640" y="124758"/>
                    <a:pt x="28444" y="134197"/>
                    <a:pt x="28444" y="134292"/>
                  </a:cubicBezTo>
                  <a:cubicBezTo>
                    <a:pt x="28413" y="134638"/>
                    <a:pt x="28633" y="134921"/>
                    <a:pt x="28948" y="134984"/>
                  </a:cubicBezTo>
                  <a:lnTo>
                    <a:pt x="29042" y="134984"/>
                  </a:lnTo>
                  <a:cubicBezTo>
                    <a:pt x="29357" y="134984"/>
                    <a:pt x="29608" y="134764"/>
                    <a:pt x="29640" y="134449"/>
                  </a:cubicBezTo>
                  <a:cubicBezTo>
                    <a:pt x="29703" y="134040"/>
                    <a:pt x="30993" y="124097"/>
                    <a:pt x="15135" y="116326"/>
                  </a:cubicBezTo>
                  <a:cubicBezTo>
                    <a:pt x="2329" y="110065"/>
                    <a:pt x="1228" y="102985"/>
                    <a:pt x="1259" y="100940"/>
                  </a:cubicBezTo>
                  <a:cubicBezTo>
                    <a:pt x="1259" y="98926"/>
                    <a:pt x="2329" y="91815"/>
                    <a:pt x="15135" y="85554"/>
                  </a:cubicBezTo>
                  <a:cubicBezTo>
                    <a:pt x="30552" y="78003"/>
                    <a:pt x="29766" y="68406"/>
                    <a:pt x="29640" y="67494"/>
                  </a:cubicBezTo>
                  <a:cubicBezTo>
                    <a:pt x="29766" y="66550"/>
                    <a:pt x="30552" y="56953"/>
                    <a:pt x="15135" y="49433"/>
                  </a:cubicBezTo>
                  <a:cubicBezTo>
                    <a:pt x="2329" y="43141"/>
                    <a:pt x="1228" y="36061"/>
                    <a:pt x="1259" y="34048"/>
                  </a:cubicBezTo>
                  <a:cubicBezTo>
                    <a:pt x="1259" y="32002"/>
                    <a:pt x="2329" y="24892"/>
                    <a:pt x="15135" y="18630"/>
                  </a:cubicBezTo>
                  <a:cubicBezTo>
                    <a:pt x="30993" y="10859"/>
                    <a:pt x="29703" y="916"/>
                    <a:pt x="29640" y="507"/>
                  </a:cubicBezTo>
                  <a:cubicBezTo>
                    <a:pt x="29584" y="157"/>
                    <a:pt x="29323" y="0"/>
                    <a:pt x="290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69"/>
            <p:cNvSpPr/>
            <p:nvPr/>
          </p:nvSpPr>
          <p:spPr>
            <a:xfrm>
              <a:off x="3764350" y="31131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69"/>
            <p:cNvSpPr/>
            <p:nvPr/>
          </p:nvSpPr>
          <p:spPr>
            <a:xfrm>
              <a:off x="3764350" y="3463175"/>
              <a:ext cx="515250" cy="29900"/>
            </a:xfrm>
            <a:custGeom>
              <a:avLst/>
              <a:gdLst/>
              <a:ahLst/>
              <a:cxnLst/>
              <a:rect l="l" t="t" r="r" b="b"/>
              <a:pathLst>
                <a:path w="20610" h="1196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69"/>
            <p:cNvSpPr/>
            <p:nvPr/>
          </p:nvSpPr>
          <p:spPr>
            <a:xfrm>
              <a:off x="3668400" y="2975475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1"/>
                  </a:moveTo>
                  <a:cubicBezTo>
                    <a:pt x="0" y="1"/>
                    <a:pt x="0" y="1165"/>
                    <a:pt x="787" y="1165"/>
                  </a:cubicBezTo>
                  <a:lnTo>
                    <a:pt x="27437" y="1165"/>
                  </a:lnTo>
                  <a:cubicBezTo>
                    <a:pt x="28223" y="1165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69"/>
            <p:cNvSpPr/>
            <p:nvPr/>
          </p:nvSpPr>
          <p:spPr>
            <a:xfrm>
              <a:off x="3651075" y="2837025"/>
              <a:ext cx="739425" cy="29925"/>
            </a:xfrm>
            <a:custGeom>
              <a:avLst/>
              <a:gdLst/>
              <a:ahLst/>
              <a:cxnLst/>
              <a:rect l="l" t="t" r="r" b="b"/>
              <a:pathLst>
                <a:path w="29577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28790" y="1197"/>
                  </a:lnTo>
                  <a:cubicBezTo>
                    <a:pt x="29577" y="1197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69"/>
            <p:cNvSpPr/>
            <p:nvPr/>
          </p:nvSpPr>
          <p:spPr>
            <a:xfrm>
              <a:off x="3714000" y="269937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1"/>
                  </a:moveTo>
                  <a:cubicBezTo>
                    <a:pt x="1" y="1"/>
                    <a:pt x="1" y="1165"/>
                    <a:pt x="788" y="1165"/>
                  </a:cubicBezTo>
                  <a:lnTo>
                    <a:pt x="23788" y="1165"/>
                  </a:lnTo>
                  <a:cubicBezTo>
                    <a:pt x="24574" y="1165"/>
                    <a:pt x="24574" y="1"/>
                    <a:pt x="23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69"/>
            <p:cNvSpPr/>
            <p:nvPr/>
          </p:nvSpPr>
          <p:spPr>
            <a:xfrm>
              <a:off x="3764350" y="1431375"/>
              <a:ext cx="515250" cy="29125"/>
            </a:xfrm>
            <a:custGeom>
              <a:avLst/>
              <a:gdLst/>
              <a:ahLst/>
              <a:cxnLst/>
              <a:rect l="l" t="t" r="r" b="b"/>
              <a:pathLst>
                <a:path w="20610" h="1165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19854" y="1165"/>
                  </a:lnTo>
                  <a:cubicBezTo>
                    <a:pt x="20609" y="1165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69"/>
            <p:cNvSpPr/>
            <p:nvPr/>
          </p:nvSpPr>
          <p:spPr>
            <a:xfrm>
              <a:off x="3764350" y="63377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69"/>
            <p:cNvSpPr/>
            <p:nvPr/>
          </p:nvSpPr>
          <p:spPr>
            <a:xfrm>
              <a:off x="3668400" y="1292950"/>
              <a:ext cx="705600" cy="29900"/>
            </a:xfrm>
            <a:custGeom>
              <a:avLst/>
              <a:gdLst/>
              <a:ahLst/>
              <a:cxnLst/>
              <a:rect l="l" t="t" r="r" b="b"/>
              <a:pathLst>
                <a:path w="28224" h="1196" extrusionOk="0">
                  <a:moveTo>
                    <a:pt x="787" y="0"/>
                  </a:moveTo>
                  <a:cubicBezTo>
                    <a:pt x="0" y="0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69"/>
            <p:cNvSpPr/>
            <p:nvPr/>
          </p:nvSpPr>
          <p:spPr>
            <a:xfrm>
              <a:off x="3668400" y="497700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0"/>
                  </a:moveTo>
                  <a:cubicBezTo>
                    <a:pt x="0" y="0"/>
                    <a:pt x="0" y="1164"/>
                    <a:pt x="787" y="1164"/>
                  </a:cubicBezTo>
                  <a:lnTo>
                    <a:pt x="27437" y="1164"/>
                  </a:lnTo>
                  <a:cubicBezTo>
                    <a:pt x="28223" y="1164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69"/>
            <p:cNvSpPr/>
            <p:nvPr/>
          </p:nvSpPr>
          <p:spPr>
            <a:xfrm>
              <a:off x="3651075" y="1155275"/>
              <a:ext cx="739425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69"/>
            <p:cNvSpPr/>
            <p:nvPr/>
          </p:nvSpPr>
          <p:spPr>
            <a:xfrm>
              <a:off x="3714000" y="1016850"/>
              <a:ext cx="597075" cy="29900"/>
            </a:xfrm>
            <a:custGeom>
              <a:avLst/>
              <a:gdLst/>
              <a:ahLst/>
              <a:cxnLst/>
              <a:rect l="l" t="t" r="r" b="b"/>
              <a:pathLst>
                <a:path w="23883" h="1196" extrusionOk="0">
                  <a:moveTo>
                    <a:pt x="788" y="0"/>
                  </a:moveTo>
                  <a:cubicBezTo>
                    <a:pt x="1" y="0"/>
                    <a:pt x="1" y="1196"/>
                    <a:pt x="788" y="1196"/>
                  </a:cubicBezTo>
                  <a:lnTo>
                    <a:pt x="23882" y="1196"/>
                  </a:lnTo>
                  <a:cubicBezTo>
                    <a:pt x="23536" y="787"/>
                    <a:pt x="23253" y="409"/>
                    <a:pt x="22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69"/>
            <p:cNvSpPr/>
            <p:nvPr/>
          </p:nvSpPr>
          <p:spPr>
            <a:xfrm>
              <a:off x="3764350" y="23029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19854" y="1197"/>
                  </a:lnTo>
                  <a:cubicBezTo>
                    <a:pt x="20609" y="1197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69"/>
            <p:cNvSpPr/>
            <p:nvPr/>
          </p:nvSpPr>
          <p:spPr>
            <a:xfrm>
              <a:off x="3668400" y="2165275"/>
              <a:ext cx="705600" cy="29925"/>
            </a:xfrm>
            <a:custGeom>
              <a:avLst/>
              <a:gdLst/>
              <a:ahLst/>
              <a:cxnLst/>
              <a:rect l="l" t="t" r="r" b="b"/>
              <a:pathLst>
                <a:path w="28224" h="1197" extrusionOk="0">
                  <a:moveTo>
                    <a:pt x="787" y="1"/>
                  </a:moveTo>
                  <a:cubicBezTo>
                    <a:pt x="0" y="1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69"/>
            <p:cNvSpPr/>
            <p:nvPr/>
          </p:nvSpPr>
          <p:spPr>
            <a:xfrm>
              <a:off x="3714000" y="184042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0"/>
                  </a:moveTo>
                  <a:cubicBezTo>
                    <a:pt x="1" y="0"/>
                    <a:pt x="1" y="1164"/>
                    <a:pt x="788" y="1164"/>
                  </a:cubicBezTo>
                  <a:lnTo>
                    <a:pt x="23788" y="1164"/>
                  </a:lnTo>
                  <a:cubicBezTo>
                    <a:pt x="24574" y="1164"/>
                    <a:pt x="24574" y="0"/>
                    <a:pt x="237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69"/>
            <p:cNvSpPr/>
            <p:nvPr/>
          </p:nvSpPr>
          <p:spPr>
            <a:xfrm>
              <a:off x="3618050" y="367900"/>
              <a:ext cx="774025" cy="3374525"/>
            </a:xfrm>
            <a:custGeom>
              <a:avLst/>
              <a:gdLst/>
              <a:ahLst/>
              <a:cxnLst/>
              <a:rect l="l" t="t" r="r" b="b"/>
              <a:pathLst>
                <a:path w="30961" h="134981" extrusionOk="0">
                  <a:moveTo>
                    <a:pt x="1926" y="0"/>
                  </a:moveTo>
                  <a:cubicBezTo>
                    <a:pt x="1666" y="0"/>
                    <a:pt x="1409" y="157"/>
                    <a:pt x="1353" y="504"/>
                  </a:cubicBezTo>
                  <a:cubicBezTo>
                    <a:pt x="1322" y="944"/>
                    <a:pt x="0" y="10887"/>
                    <a:pt x="15858" y="18627"/>
                  </a:cubicBezTo>
                  <a:cubicBezTo>
                    <a:pt x="28664" y="24920"/>
                    <a:pt x="29765" y="31999"/>
                    <a:pt x="29734" y="34013"/>
                  </a:cubicBezTo>
                  <a:cubicBezTo>
                    <a:pt x="29702" y="36058"/>
                    <a:pt x="28664" y="43169"/>
                    <a:pt x="15858" y="49430"/>
                  </a:cubicBezTo>
                  <a:cubicBezTo>
                    <a:pt x="441" y="56982"/>
                    <a:pt x="1227" y="66578"/>
                    <a:pt x="1353" y="67491"/>
                  </a:cubicBezTo>
                  <a:cubicBezTo>
                    <a:pt x="1227" y="68403"/>
                    <a:pt x="441" y="78000"/>
                    <a:pt x="15858" y="85551"/>
                  </a:cubicBezTo>
                  <a:cubicBezTo>
                    <a:pt x="28664" y="91812"/>
                    <a:pt x="29765" y="98923"/>
                    <a:pt x="29734" y="100937"/>
                  </a:cubicBezTo>
                  <a:cubicBezTo>
                    <a:pt x="29702" y="102982"/>
                    <a:pt x="28664" y="110062"/>
                    <a:pt x="15858" y="116354"/>
                  </a:cubicBezTo>
                  <a:cubicBezTo>
                    <a:pt x="0" y="124094"/>
                    <a:pt x="1322" y="134037"/>
                    <a:pt x="1353" y="134478"/>
                  </a:cubicBezTo>
                  <a:cubicBezTo>
                    <a:pt x="1385" y="134761"/>
                    <a:pt x="1636" y="134981"/>
                    <a:pt x="1951" y="134981"/>
                  </a:cubicBezTo>
                  <a:lnTo>
                    <a:pt x="2045" y="134981"/>
                  </a:lnTo>
                  <a:cubicBezTo>
                    <a:pt x="2360" y="134950"/>
                    <a:pt x="2580" y="134635"/>
                    <a:pt x="2517" y="134320"/>
                  </a:cubicBezTo>
                  <a:cubicBezTo>
                    <a:pt x="2517" y="134226"/>
                    <a:pt x="1353" y="124787"/>
                    <a:pt x="16393" y="117424"/>
                  </a:cubicBezTo>
                  <a:cubicBezTo>
                    <a:pt x="29797" y="110880"/>
                    <a:pt x="30961" y="103171"/>
                    <a:pt x="30929" y="100968"/>
                  </a:cubicBezTo>
                  <a:cubicBezTo>
                    <a:pt x="30898" y="98766"/>
                    <a:pt x="29797" y="91089"/>
                    <a:pt x="16393" y="84544"/>
                  </a:cubicBezTo>
                  <a:cubicBezTo>
                    <a:pt x="1353" y="77182"/>
                    <a:pt x="2517" y="67742"/>
                    <a:pt x="2517" y="67648"/>
                  </a:cubicBezTo>
                  <a:cubicBezTo>
                    <a:pt x="2517" y="67617"/>
                    <a:pt x="2517" y="67585"/>
                    <a:pt x="2517" y="67554"/>
                  </a:cubicBezTo>
                  <a:lnTo>
                    <a:pt x="2517" y="67491"/>
                  </a:lnTo>
                  <a:cubicBezTo>
                    <a:pt x="2517" y="67459"/>
                    <a:pt x="2517" y="67428"/>
                    <a:pt x="2517" y="67396"/>
                  </a:cubicBezTo>
                  <a:cubicBezTo>
                    <a:pt x="2517" y="67302"/>
                    <a:pt x="1353" y="57863"/>
                    <a:pt x="16393" y="50500"/>
                  </a:cubicBezTo>
                  <a:cubicBezTo>
                    <a:pt x="29797" y="43924"/>
                    <a:pt x="30961" y="36247"/>
                    <a:pt x="30929" y="34045"/>
                  </a:cubicBezTo>
                  <a:cubicBezTo>
                    <a:pt x="30898" y="31842"/>
                    <a:pt x="29797" y="24165"/>
                    <a:pt x="16393" y="17589"/>
                  </a:cubicBezTo>
                  <a:cubicBezTo>
                    <a:pt x="1353" y="10226"/>
                    <a:pt x="2517" y="787"/>
                    <a:pt x="2517" y="693"/>
                  </a:cubicBezTo>
                  <a:cubicBezTo>
                    <a:pt x="2588" y="253"/>
                    <a:pt x="2255" y="0"/>
                    <a:pt x="19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69"/>
            <p:cNvSpPr/>
            <p:nvPr/>
          </p:nvSpPr>
          <p:spPr>
            <a:xfrm>
              <a:off x="3698275" y="9885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69"/>
            <p:cNvSpPr/>
            <p:nvPr/>
          </p:nvSpPr>
          <p:spPr>
            <a:xfrm>
              <a:off x="3615675" y="1130125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0" y="2675"/>
                    <a:pt x="3430" y="1731"/>
                  </a:cubicBezTo>
                  <a:cubicBezTo>
                    <a:pt x="3430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69"/>
            <p:cNvSpPr/>
            <p:nvPr/>
          </p:nvSpPr>
          <p:spPr>
            <a:xfrm>
              <a:off x="4318900" y="4536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0"/>
                  </a:moveTo>
                  <a:cubicBezTo>
                    <a:pt x="787" y="0"/>
                    <a:pt x="1" y="755"/>
                    <a:pt x="1" y="1699"/>
                  </a:cubicBezTo>
                  <a:cubicBezTo>
                    <a:pt x="1" y="2643"/>
                    <a:pt x="787" y="3398"/>
                    <a:pt x="1731" y="3398"/>
                  </a:cubicBezTo>
                  <a:cubicBezTo>
                    <a:pt x="2675" y="3398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69"/>
            <p:cNvSpPr/>
            <p:nvPr/>
          </p:nvSpPr>
          <p:spPr>
            <a:xfrm>
              <a:off x="3732100" y="1397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44"/>
                    <a:pt x="756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69"/>
            <p:cNvSpPr/>
            <p:nvPr/>
          </p:nvSpPr>
          <p:spPr>
            <a:xfrm>
              <a:off x="4225300" y="2278550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3"/>
                    <a:pt x="787" y="3430"/>
                    <a:pt x="1731" y="3430"/>
                  </a:cubicBezTo>
                  <a:cubicBezTo>
                    <a:pt x="2675" y="3430"/>
                    <a:pt x="3430" y="2643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69"/>
            <p:cNvSpPr/>
            <p:nvPr/>
          </p:nvSpPr>
          <p:spPr>
            <a:xfrm>
              <a:off x="3633775" y="2950300"/>
              <a:ext cx="84975" cy="85775"/>
            </a:xfrm>
            <a:custGeom>
              <a:avLst/>
              <a:gdLst/>
              <a:ahLst/>
              <a:cxnLst/>
              <a:rect l="l" t="t" r="r" b="b"/>
              <a:pathLst>
                <a:path w="3399" h="3431" extrusionOk="0">
                  <a:moveTo>
                    <a:pt x="1700" y="1"/>
                  </a:moveTo>
                  <a:cubicBezTo>
                    <a:pt x="756" y="1"/>
                    <a:pt x="1" y="787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399" y="2675"/>
                    <a:pt x="3399" y="1731"/>
                  </a:cubicBezTo>
                  <a:cubicBezTo>
                    <a:pt x="3399" y="787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69"/>
            <p:cNvSpPr/>
            <p:nvPr/>
          </p:nvSpPr>
          <p:spPr>
            <a:xfrm>
              <a:off x="4227650" y="604675"/>
              <a:ext cx="84975" cy="85750"/>
            </a:xfrm>
            <a:custGeom>
              <a:avLst/>
              <a:gdLst/>
              <a:ahLst/>
              <a:cxnLst/>
              <a:rect l="l" t="t" r="r" b="b"/>
              <a:pathLst>
                <a:path w="3399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00" y="3430"/>
                  </a:cubicBezTo>
                  <a:cubicBezTo>
                    <a:pt x="2644" y="3430"/>
                    <a:pt x="3399" y="2643"/>
                    <a:pt x="3399" y="1699"/>
                  </a:cubicBezTo>
                  <a:cubicBezTo>
                    <a:pt x="3399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69"/>
            <p:cNvSpPr/>
            <p:nvPr/>
          </p:nvSpPr>
          <p:spPr>
            <a:xfrm>
              <a:off x="3659725" y="1268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1" y="756"/>
                    <a:pt x="1" y="1700"/>
                  </a:cubicBezTo>
                  <a:cubicBezTo>
                    <a:pt x="1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69"/>
            <p:cNvSpPr/>
            <p:nvPr/>
          </p:nvSpPr>
          <p:spPr>
            <a:xfrm>
              <a:off x="4259125" y="1796375"/>
              <a:ext cx="85750" cy="84975"/>
            </a:xfrm>
            <a:custGeom>
              <a:avLst/>
              <a:gdLst/>
              <a:ahLst/>
              <a:cxnLst/>
              <a:rect l="l" t="t" r="r" b="b"/>
              <a:pathLst>
                <a:path w="3430" h="3399" extrusionOk="0">
                  <a:moveTo>
                    <a:pt x="1699" y="0"/>
                  </a:moveTo>
                  <a:cubicBezTo>
                    <a:pt x="756" y="0"/>
                    <a:pt x="0" y="755"/>
                    <a:pt x="0" y="1699"/>
                  </a:cubicBezTo>
                  <a:cubicBezTo>
                    <a:pt x="0" y="2643"/>
                    <a:pt x="756" y="3398"/>
                    <a:pt x="1699" y="3398"/>
                  </a:cubicBezTo>
                  <a:cubicBezTo>
                    <a:pt x="2643" y="3398"/>
                    <a:pt x="3430" y="2643"/>
                    <a:pt x="3430" y="1699"/>
                  </a:cubicBezTo>
                  <a:cubicBezTo>
                    <a:pt x="3430" y="755"/>
                    <a:pt x="2643" y="0"/>
                    <a:pt x="16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69"/>
            <p:cNvSpPr/>
            <p:nvPr/>
          </p:nvSpPr>
          <p:spPr>
            <a:xfrm>
              <a:off x="4322050" y="212910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87" y="0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69"/>
            <p:cNvSpPr/>
            <p:nvPr/>
          </p:nvSpPr>
          <p:spPr>
            <a:xfrm>
              <a:off x="3703000" y="2674200"/>
              <a:ext cx="85750" cy="85775"/>
            </a:xfrm>
            <a:custGeom>
              <a:avLst/>
              <a:gdLst/>
              <a:ahLst/>
              <a:cxnLst/>
              <a:rect l="l" t="t" r="r" b="b"/>
              <a:pathLst>
                <a:path w="3430" h="3431" extrusionOk="0">
                  <a:moveTo>
                    <a:pt x="1699" y="1"/>
                  </a:moveTo>
                  <a:cubicBezTo>
                    <a:pt x="756" y="1"/>
                    <a:pt x="0" y="787"/>
                    <a:pt x="0" y="1731"/>
                  </a:cubicBezTo>
                  <a:cubicBezTo>
                    <a:pt x="0" y="2675"/>
                    <a:pt x="756" y="3430"/>
                    <a:pt x="1699" y="3430"/>
                  </a:cubicBezTo>
                  <a:cubicBezTo>
                    <a:pt x="2643" y="3430"/>
                    <a:pt x="3430" y="2675"/>
                    <a:pt x="3430" y="1731"/>
                  </a:cubicBezTo>
                  <a:cubicBezTo>
                    <a:pt x="3430" y="787"/>
                    <a:pt x="2643" y="1"/>
                    <a:pt x="16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69"/>
            <p:cNvSpPr/>
            <p:nvPr/>
          </p:nvSpPr>
          <p:spPr>
            <a:xfrm>
              <a:off x="4225300" y="341990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69"/>
            <p:cNvSpPr/>
            <p:nvPr/>
          </p:nvSpPr>
          <p:spPr>
            <a:xfrm>
              <a:off x="3627475" y="281345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31" y="3430"/>
                  </a:cubicBezTo>
                  <a:cubicBezTo>
                    <a:pt x="2675" y="3430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69"/>
            <p:cNvSpPr/>
            <p:nvPr/>
          </p:nvSpPr>
          <p:spPr>
            <a:xfrm>
              <a:off x="3734450" y="30840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00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1" y="2675"/>
                    <a:pt x="3431" y="1700"/>
                  </a:cubicBezTo>
                  <a:cubicBezTo>
                    <a:pt x="3431" y="756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2_3">
    <p:spTree>
      <p:nvGrpSpPr>
        <p:cNvPr id="1" name="Shape 3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91" name="Google Shape;3591;p70"/>
          <p:cNvGrpSpPr/>
          <p:nvPr/>
        </p:nvGrpSpPr>
        <p:grpSpPr>
          <a:xfrm>
            <a:off x="-207975" y="-294805"/>
            <a:ext cx="9351984" cy="6027911"/>
            <a:chOff x="-207975" y="-294805"/>
            <a:chExt cx="9351984" cy="6027911"/>
          </a:xfrm>
        </p:grpSpPr>
        <p:sp>
          <p:nvSpPr>
            <p:cNvPr id="3592" name="Google Shape;3592;p70"/>
            <p:cNvSpPr/>
            <p:nvPr/>
          </p:nvSpPr>
          <p:spPr>
            <a:xfrm>
              <a:off x="470966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70"/>
            <p:cNvSpPr/>
            <p:nvPr/>
          </p:nvSpPr>
          <p:spPr>
            <a:xfrm>
              <a:off x="1777843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70"/>
            <p:cNvSpPr/>
            <p:nvPr/>
          </p:nvSpPr>
          <p:spPr>
            <a:xfrm>
              <a:off x="2736806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70"/>
            <p:cNvSpPr/>
            <p:nvPr/>
          </p:nvSpPr>
          <p:spPr>
            <a:xfrm>
              <a:off x="374071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70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70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70"/>
            <p:cNvSpPr/>
            <p:nvPr/>
          </p:nvSpPr>
          <p:spPr>
            <a:xfrm>
              <a:off x="505028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70"/>
            <p:cNvSpPr/>
            <p:nvPr/>
          </p:nvSpPr>
          <p:spPr>
            <a:xfrm>
              <a:off x="6008337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70"/>
            <p:cNvSpPr/>
            <p:nvPr/>
          </p:nvSpPr>
          <p:spPr>
            <a:xfrm>
              <a:off x="7773661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01" name="Google Shape;3601;p70"/>
            <p:cNvGrpSpPr/>
            <p:nvPr/>
          </p:nvGrpSpPr>
          <p:grpSpPr>
            <a:xfrm>
              <a:off x="-207975" y="8"/>
              <a:ext cx="5667571" cy="5143520"/>
              <a:chOff x="-207975" y="8"/>
              <a:chExt cx="5667571" cy="5143520"/>
            </a:xfrm>
          </p:grpSpPr>
          <p:sp>
            <p:nvSpPr>
              <p:cNvPr id="3602" name="Google Shape;3602;p70"/>
              <p:cNvSpPr/>
              <p:nvPr/>
            </p:nvSpPr>
            <p:spPr>
              <a:xfrm>
                <a:off x="791180" y="8"/>
                <a:ext cx="4668416" cy="5143520"/>
              </a:xfrm>
              <a:custGeom>
                <a:avLst/>
                <a:gdLst/>
                <a:ahLst/>
                <a:cxnLst/>
                <a:rect l="l" t="t" r="r" b="b"/>
                <a:pathLst>
                  <a:path w="106004" h="116792" extrusionOk="0">
                    <a:moveTo>
                      <a:pt x="95087" y="0"/>
                    </a:moveTo>
                    <a:lnTo>
                      <a:pt x="0" y="116792"/>
                    </a:lnTo>
                    <a:lnTo>
                      <a:pt x="10898" y="116792"/>
                    </a:lnTo>
                    <a:lnTo>
                      <a:pt x="1060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3" name="Google Shape;3603;p70"/>
              <p:cNvSpPr/>
              <p:nvPr/>
            </p:nvSpPr>
            <p:spPr>
              <a:xfrm>
                <a:off x="-207975" y="8"/>
                <a:ext cx="4668416" cy="5143520"/>
              </a:xfrm>
              <a:custGeom>
                <a:avLst/>
                <a:gdLst/>
                <a:ahLst/>
                <a:cxnLst/>
                <a:rect l="l" t="t" r="r" b="b"/>
                <a:pathLst>
                  <a:path w="106004" h="116792" extrusionOk="0">
                    <a:moveTo>
                      <a:pt x="95087" y="0"/>
                    </a:moveTo>
                    <a:lnTo>
                      <a:pt x="0" y="116792"/>
                    </a:lnTo>
                    <a:lnTo>
                      <a:pt x="10898" y="116792"/>
                    </a:lnTo>
                    <a:lnTo>
                      <a:pt x="1060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4" name="Google Shape;3604;p70"/>
              <p:cNvSpPr/>
              <p:nvPr/>
            </p:nvSpPr>
            <p:spPr>
              <a:xfrm>
                <a:off x="26" y="8"/>
                <a:ext cx="3441330" cy="4226827"/>
              </a:xfrm>
              <a:custGeom>
                <a:avLst/>
                <a:gdLst/>
                <a:ahLst/>
                <a:cxnLst/>
                <a:rect l="l" t="t" r="r" b="b"/>
                <a:pathLst>
                  <a:path w="78141" h="95977" extrusionOk="0">
                    <a:moveTo>
                      <a:pt x="67242" y="0"/>
                    </a:moveTo>
                    <a:lnTo>
                      <a:pt x="0" y="82572"/>
                    </a:lnTo>
                    <a:lnTo>
                      <a:pt x="0" y="95976"/>
                    </a:lnTo>
                    <a:lnTo>
                      <a:pt x="78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5" name="Google Shape;3605;p70"/>
              <p:cNvSpPr/>
              <p:nvPr/>
            </p:nvSpPr>
            <p:spPr>
              <a:xfrm>
                <a:off x="26" y="8"/>
                <a:ext cx="2422993" cy="2974946"/>
              </a:xfrm>
              <a:custGeom>
                <a:avLst/>
                <a:gdLst/>
                <a:ahLst/>
                <a:cxnLst/>
                <a:rect l="l" t="t" r="r" b="b"/>
                <a:pathLst>
                  <a:path w="55018" h="67551" extrusionOk="0">
                    <a:moveTo>
                      <a:pt x="44102" y="0"/>
                    </a:moveTo>
                    <a:lnTo>
                      <a:pt x="0" y="54164"/>
                    </a:lnTo>
                    <a:lnTo>
                      <a:pt x="0" y="67550"/>
                    </a:lnTo>
                    <a:lnTo>
                      <a:pt x="550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6" name="Google Shape;3606;p70"/>
              <p:cNvSpPr/>
              <p:nvPr/>
            </p:nvSpPr>
            <p:spPr>
              <a:xfrm>
                <a:off x="26" y="8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07" name="Google Shape;3607;p70"/>
            <p:cNvSpPr/>
            <p:nvPr/>
          </p:nvSpPr>
          <p:spPr>
            <a:xfrm>
              <a:off x="5735490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70"/>
            <p:cNvSpPr/>
            <p:nvPr/>
          </p:nvSpPr>
          <p:spPr>
            <a:xfrm>
              <a:off x="7766170" y="3460451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70"/>
            <p:cNvSpPr/>
            <p:nvPr/>
          </p:nvSpPr>
          <p:spPr>
            <a:xfrm>
              <a:off x="6747085" y="2209363"/>
              <a:ext cx="2389434" cy="2934165"/>
            </a:xfrm>
            <a:custGeom>
              <a:avLst/>
              <a:gdLst/>
              <a:ahLst/>
              <a:cxnLst/>
              <a:rect l="l" t="t" r="r" b="b"/>
              <a:pathLst>
                <a:path w="54256" h="66625" extrusionOk="0">
                  <a:moveTo>
                    <a:pt x="54255" y="1"/>
                  </a:moveTo>
                  <a:lnTo>
                    <a:pt x="0" y="66625"/>
                  </a:lnTo>
                  <a:lnTo>
                    <a:pt x="10917" y="66625"/>
                  </a:lnTo>
                  <a:lnTo>
                    <a:pt x="54255" y="13387"/>
                  </a:lnTo>
                  <a:lnTo>
                    <a:pt x="5425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29000">
                  <a:srgbClr val="87D2E4">
                    <a:alpha val="0"/>
                  </a:srgbClr>
                </a:gs>
                <a:gs pos="75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10" name="Google Shape;3610;p70"/>
          <p:cNvSpPr txBox="1">
            <a:spLocks noGrp="1"/>
          </p:cNvSpPr>
          <p:nvPr>
            <p:ph type="title"/>
          </p:nvPr>
        </p:nvSpPr>
        <p:spPr>
          <a:xfrm flipH="1">
            <a:off x="4036350" y="1424400"/>
            <a:ext cx="4048500" cy="9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611" name="Google Shape;3611;p70"/>
          <p:cNvSpPr txBox="1">
            <a:spLocks noGrp="1"/>
          </p:cNvSpPr>
          <p:nvPr>
            <p:ph type="subTitle" idx="1"/>
          </p:nvPr>
        </p:nvSpPr>
        <p:spPr>
          <a:xfrm flipH="1">
            <a:off x="4036350" y="2407031"/>
            <a:ext cx="4048500" cy="101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612" name="Google Shape;3612;p70"/>
          <p:cNvSpPr txBox="1"/>
          <p:nvPr/>
        </p:nvSpPr>
        <p:spPr>
          <a:xfrm>
            <a:off x="4036359" y="3575853"/>
            <a:ext cx="4048500" cy="6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CREDITS: This presentation template was created by </a:t>
            </a:r>
            <a:r>
              <a:rPr lang="pt-BR" sz="1200" b="1">
                <a:solidFill>
                  <a:schemeClr val="lt1"/>
                </a:solidFill>
                <a:uFill>
                  <a:noFill/>
                </a:uFill>
                <a:latin typeface="Spartan"/>
                <a:ea typeface="Spartan"/>
                <a:cs typeface="Spartan"/>
                <a:sym typeface="Spartan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pt-BR" sz="12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, including icons by </a:t>
            </a:r>
            <a:r>
              <a:rPr lang="pt-BR" sz="1200" b="1">
                <a:solidFill>
                  <a:schemeClr val="lt1"/>
                </a:solidFill>
                <a:uFill>
                  <a:noFill/>
                </a:uFill>
                <a:latin typeface="Spartan"/>
                <a:ea typeface="Spartan"/>
                <a:cs typeface="Spartan"/>
                <a:sym typeface="Sparta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pt-BR" sz="12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, and infographics &amp; images by </a:t>
            </a:r>
            <a:r>
              <a:rPr lang="pt-BR" sz="1200" b="1">
                <a:solidFill>
                  <a:schemeClr val="lt1"/>
                </a:solidFill>
                <a:uFill>
                  <a:noFill/>
                </a:uFill>
                <a:latin typeface="Spartan"/>
                <a:ea typeface="Spartan"/>
                <a:cs typeface="Spartan"/>
                <a:sym typeface="Sparta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lt1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4">
    <p:spTree>
      <p:nvGrpSpPr>
        <p:cNvPr id="1" name="Shape 3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14" name="Google Shape;3614;p71"/>
          <p:cNvGrpSpPr/>
          <p:nvPr/>
        </p:nvGrpSpPr>
        <p:grpSpPr>
          <a:xfrm>
            <a:off x="26" y="-294805"/>
            <a:ext cx="9143984" cy="6027911"/>
            <a:chOff x="26" y="-294805"/>
            <a:chExt cx="9143984" cy="6027911"/>
          </a:xfrm>
        </p:grpSpPr>
        <p:sp>
          <p:nvSpPr>
            <p:cNvPr id="3615" name="Google Shape;3615;p71"/>
            <p:cNvSpPr/>
            <p:nvPr/>
          </p:nvSpPr>
          <p:spPr>
            <a:xfrm>
              <a:off x="470966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16" name="Google Shape;3616;p71"/>
            <p:cNvGrpSpPr/>
            <p:nvPr/>
          </p:nvGrpSpPr>
          <p:grpSpPr>
            <a:xfrm>
              <a:off x="783924" y="4009249"/>
              <a:ext cx="4360695" cy="1723858"/>
              <a:chOff x="791415" y="4009249"/>
              <a:chExt cx="4360695" cy="1723858"/>
            </a:xfrm>
          </p:grpSpPr>
          <p:sp>
            <p:nvSpPr>
              <p:cNvPr id="3617" name="Google Shape;3617;p71"/>
              <p:cNvSpPr/>
              <p:nvPr/>
            </p:nvSpPr>
            <p:spPr>
              <a:xfrm>
                <a:off x="791415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8" name="Google Shape;3618;p71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9" name="Google Shape;3619;p71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0" name="Google Shape;3620;p71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21" name="Google Shape;3621;p71"/>
            <p:cNvSpPr/>
            <p:nvPr/>
          </p:nvSpPr>
          <p:spPr>
            <a:xfrm>
              <a:off x="26" y="8"/>
              <a:ext cx="2422993" cy="2974946"/>
            </a:xfrm>
            <a:custGeom>
              <a:avLst/>
              <a:gdLst/>
              <a:ahLst/>
              <a:cxnLst/>
              <a:rect l="l" t="t" r="r" b="b"/>
              <a:pathLst>
                <a:path w="55018" h="67551" extrusionOk="0">
                  <a:moveTo>
                    <a:pt x="44102" y="0"/>
                  </a:moveTo>
                  <a:lnTo>
                    <a:pt x="0" y="54164"/>
                  </a:lnTo>
                  <a:lnTo>
                    <a:pt x="0" y="67550"/>
                  </a:lnTo>
                  <a:lnTo>
                    <a:pt x="5501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71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71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71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71"/>
            <p:cNvSpPr/>
            <p:nvPr/>
          </p:nvSpPr>
          <p:spPr>
            <a:xfrm>
              <a:off x="305653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71"/>
            <p:cNvSpPr/>
            <p:nvPr/>
          </p:nvSpPr>
          <p:spPr>
            <a:xfrm>
              <a:off x="4055689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71"/>
            <p:cNvSpPr/>
            <p:nvPr/>
          </p:nvSpPr>
          <p:spPr>
            <a:xfrm>
              <a:off x="505028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71"/>
            <p:cNvSpPr/>
            <p:nvPr/>
          </p:nvSpPr>
          <p:spPr>
            <a:xfrm>
              <a:off x="6008337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71"/>
            <p:cNvSpPr/>
            <p:nvPr/>
          </p:nvSpPr>
          <p:spPr>
            <a:xfrm>
              <a:off x="7773661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71"/>
            <p:cNvSpPr/>
            <p:nvPr/>
          </p:nvSpPr>
          <p:spPr>
            <a:xfrm>
              <a:off x="7773661" y="2209363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71"/>
            <p:cNvSpPr/>
            <p:nvPr/>
          </p:nvSpPr>
          <p:spPr>
            <a:xfrm>
              <a:off x="5735490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71"/>
            <p:cNvSpPr/>
            <p:nvPr/>
          </p:nvSpPr>
          <p:spPr>
            <a:xfrm>
              <a:off x="6754575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71"/>
            <p:cNvSpPr/>
            <p:nvPr/>
          </p:nvSpPr>
          <p:spPr>
            <a:xfrm>
              <a:off x="26" y="2502977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71"/>
            <p:cNvSpPr/>
            <p:nvPr/>
          </p:nvSpPr>
          <p:spPr>
            <a:xfrm>
              <a:off x="203744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35" name="Google Shape;3635;p71"/>
          <p:cNvGrpSpPr/>
          <p:nvPr/>
        </p:nvGrpSpPr>
        <p:grpSpPr>
          <a:xfrm>
            <a:off x="-820155" y="-562693"/>
            <a:ext cx="10784311" cy="6268886"/>
            <a:chOff x="-583066" y="-489218"/>
            <a:chExt cx="10784311" cy="6268886"/>
          </a:xfrm>
        </p:grpSpPr>
        <p:grpSp>
          <p:nvGrpSpPr>
            <p:cNvPr id="3636" name="Google Shape;3636;p71"/>
            <p:cNvGrpSpPr/>
            <p:nvPr/>
          </p:nvGrpSpPr>
          <p:grpSpPr>
            <a:xfrm rot="2358486">
              <a:off x="301940" y="-602957"/>
              <a:ext cx="732200" cy="3055564"/>
              <a:chOff x="3615675" y="367825"/>
              <a:chExt cx="808650" cy="3374600"/>
            </a:xfrm>
          </p:grpSpPr>
          <p:sp>
            <p:nvSpPr>
              <p:cNvPr id="3637" name="Google Shape;3637;p71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8" name="Google Shape;3638;p71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9" name="Google Shape;3639;p71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0" name="Google Shape;3640;p71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1" name="Google Shape;3641;p71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2" name="Google Shape;3642;p71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3" name="Google Shape;3643;p71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4" name="Google Shape;3644;p71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5" name="Google Shape;3645;p71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6" name="Google Shape;3646;p71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7" name="Google Shape;3647;p71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8" name="Google Shape;3648;p71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9" name="Google Shape;3649;p71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0" name="Google Shape;3650;p71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1" name="Google Shape;3651;p71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2" name="Google Shape;3652;p71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3" name="Google Shape;3653;p71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4" name="Google Shape;3654;p71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5" name="Google Shape;3655;p71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6" name="Google Shape;3656;p71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7" name="Google Shape;3657;p71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8" name="Google Shape;3658;p71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9" name="Google Shape;3659;p71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0" name="Google Shape;3660;p71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1" name="Google Shape;3661;p71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2" name="Google Shape;3662;p71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3" name="Google Shape;3663;p71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4" name="Google Shape;3664;p71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5" name="Google Shape;3665;p71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6" name="Google Shape;3666;p71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7" name="Google Shape;3667;p71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68" name="Google Shape;3668;p71"/>
            <p:cNvGrpSpPr/>
            <p:nvPr/>
          </p:nvGrpSpPr>
          <p:grpSpPr>
            <a:xfrm rot="2358486">
              <a:off x="8584040" y="2837843"/>
              <a:ext cx="732200" cy="3055564"/>
              <a:chOff x="3615675" y="367825"/>
              <a:chExt cx="808650" cy="3374600"/>
            </a:xfrm>
          </p:grpSpPr>
          <p:sp>
            <p:nvSpPr>
              <p:cNvPr id="3669" name="Google Shape;3669;p71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0" name="Google Shape;3670;p71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1" name="Google Shape;3671;p71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2" name="Google Shape;3672;p71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3" name="Google Shape;3673;p71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4" name="Google Shape;3674;p71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5" name="Google Shape;3675;p71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6" name="Google Shape;3676;p71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7" name="Google Shape;3677;p71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8" name="Google Shape;3678;p71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9" name="Google Shape;3679;p71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0" name="Google Shape;3680;p71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1" name="Google Shape;3681;p71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2" name="Google Shape;3682;p71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3" name="Google Shape;3683;p71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4" name="Google Shape;3684;p71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5" name="Google Shape;3685;p71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6" name="Google Shape;3686;p71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7" name="Google Shape;3687;p71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8" name="Google Shape;3688;p71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9" name="Google Shape;3689;p71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0" name="Google Shape;3690;p71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1" name="Google Shape;3691;p71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2" name="Google Shape;3692;p71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3" name="Google Shape;3693;p71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4" name="Google Shape;3694;p71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5" name="Google Shape;3695;p71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6" name="Google Shape;3696;p71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7" name="Google Shape;3697;p71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8" name="Google Shape;3698;p71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9" name="Google Shape;3699;p71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5">
    <p:spTree>
      <p:nvGrpSpPr>
        <p:cNvPr id="1" name="Shape 3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01" name="Google Shape;3701;p72"/>
          <p:cNvGrpSpPr/>
          <p:nvPr/>
        </p:nvGrpSpPr>
        <p:grpSpPr>
          <a:xfrm>
            <a:off x="1777843" y="-294805"/>
            <a:ext cx="7366166" cy="6027911"/>
            <a:chOff x="1777843" y="-294805"/>
            <a:chExt cx="7366166" cy="6027911"/>
          </a:xfrm>
        </p:grpSpPr>
        <p:sp>
          <p:nvSpPr>
            <p:cNvPr id="3702" name="Google Shape;3702;p72"/>
            <p:cNvSpPr/>
            <p:nvPr/>
          </p:nvSpPr>
          <p:spPr>
            <a:xfrm>
              <a:off x="470966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03" name="Google Shape;3703;p72"/>
            <p:cNvGrpSpPr/>
            <p:nvPr/>
          </p:nvGrpSpPr>
          <p:grpSpPr>
            <a:xfrm>
              <a:off x="1777843" y="4009249"/>
              <a:ext cx="3366776" cy="1723858"/>
              <a:chOff x="1785333" y="4009249"/>
              <a:chExt cx="3366776" cy="1723858"/>
            </a:xfrm>
          </p:grpSpPr>
          <p:sp>
            <p:nvSpPr>
              <p:cNvPr id="3704" name="Google Shape;3704;p72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5" name="Google Shape;3705;p72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6" name="Google Shape;3706;p72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707" name="Google Shape;3707;p72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72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72"/>
            <p:cNvSpPr/>
            <p:nvPr/>
          </p:nvSpPr>
          <p:spPr>
            <a:xfrm>
              <a:off x="7773661" y="3460451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72"/>
            <p:cNvSpPr/>
            <p:nvPr/>
          </p:nvSpPr>
          <p:spPr>
            <a:xfrm>
              <a:off x="6754575" y="2209363"/>
              <a:ext cx="2389434" cy="2934165"/>
            </a:xfrm>
            <a:custGeom>
              <a:avLst/>
              <a:gdLst/>
              <a:ahLst/>
              <a:cxnLst/>
              <a:rect l="l" t="t" r="r" b="b"/>
              <a:pathLst>
                <a:path w="54256" h="66625" extrusionOk="0">
                  <a:moveTo>
                    <a:pt x="54255" y="1"/>
                  </a:moveTo>
                  <a:lnTo>
                    <a:pt x="0" y="66625"/>
                  </a:lnTo>
                  <a:lnTo>
                    <a:pt x="10917" y="66625"/>
                  </a:lnTo>
                  <a:lnTo>
                    <a:pt x="54255" y="13387"/>
                  </a:lnTo>
                  <a:lnTo>
                    <a:pt x="5425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29000">
                  <a:srgbClr val="87D2E4">
                    <a:alpha val="0"/>
                  </a:srgbClr>
                </a:gs>
                <a:gs pos="75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72"/>
            <p:cNvSpPr/>
            <p:nvPr/>
          </p:nvSpPr>
          <p:spPr>
            <a:xfrm>
              <a:off x="7773661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72"/>
            <p:cNvSpPr/>
            <p:nvPr/>
          </p:nvSpPr>
          <p:spPr>
            <a:xfrm>
              <a:off x="5735490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13" name="Google Shape;3713;p72"/>
          <p:cNvGrpSpPr/>
          <p:nvPr/>
        </p:nvGrpSpPr>
        <p:grpSpPr>
          <a:xfrm>
            <a:off x="-569660" y="-834355"/>
            <a:ext cx="2678535" cy="6812210"/>
            <a:chOff x="-569660" y="-834355"/>
            <a:chExt cx="2678535" cy="6812210"/>
          </a:xfrm>
        </p:grpSpPr>
        <p:grpSp>
          <p:nvGrpSpPr>
            <p:cNvPr id="3714" name="Google Shape;3714;p72"/>
            <p:cNvGrpSpPr/>
            <p:nvPr/>
          </p:nvGrpSpPr>
          <p:grpSpPr>
            <a:xfrm rot="-2700000" flipH="1">
              <a:off x="403483" y="3110702"/>
              <a:ext cx="732250" cy="3055771"/>
              <a:chOff x="3615675" y="367825"/>
              <a:chExt cx="808650" cy="3374600"/>
            </a:xfrm>
          </p:grpSpPr>
          <p:sp>
            <p:nvSpPr>
              <p:cNvPr id="3715" name="Google Shape;3715;p72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6" name="Google Shape;3716;p72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7" name="Google Shape;3717;p72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8" name="Google Shape;3718;p72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9" name="Google Shape;3719;p72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0" name="Google Shape;3720;p72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1" name="Google Shape;3721;p72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2" name="Google Shape;3722;p72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3" name="Google Shape;3723;p72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4" name="Google Shape;3724;p72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5" name="Google Shape;3725;p72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6" name="Google Shape;3726;p72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7" name="Google Shape;3727;p72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8" name="Google Shape;3728;p72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9" name="Google Shape;3729;p72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0" name="Google Shape;3730;p72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1" name="Google Shape;3731;p72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2" name="Google Shape;3732;p72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3" name="Google Shape;3733;p72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4" name="Google Shape;3734;p72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5" name="Google Shape;3735;p72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6" name="Google Shape;3736;p72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7" name="Google Shape;3737;p72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8" name="Google Shape;3738;p72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9" name="Google Shape;3739;p72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0" name="Google Shape;3740;p72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1" name="Google Shape;3741;p72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2" name="Google Shape;3742;p72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3" name="Google Shape;3743;p72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4" name="Google Shape;3744;p72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5" name="Google Shape;3745;p72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46" name="Google Shape;3746;p72"/>
            <p:cNvGrpSpPr/>
            <p:nvPr/>
          </p:nvGrpSpPr>
          <p:grpSpPr>
            <a:xfrm rot="2700000">
              <a:off x="403483" y="-1022973"/>
              <a:ext cx="732250" cy="3055771"/>
              <a:chOff x="3615675" y="367825"/>
              <a:chExt cx="808650" cy="3374600"/>
            </a:xfrm>
          </p:grpSpPr>
          <p:sp>
            <p:nvSpPr>
              <p:cNvPr id="3747" name="Google Shape;3747;p72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8" name="Google Shape;3748;p72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9" name="Google Shape;3749;p72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0" name="Google Shape;3750;p72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1" name="Google Shape;3751;p72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2" name="Google Shape;3752;p72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3" name="Google Shape;3753;p72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4" name="Google Shape;3754;p72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5" name="Google Shape;3755;p72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6" name="Google Shape;3756;p72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7" name="Google Shape;3757;p72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8" name="Google Shape;3758;p72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9" name="Google Shape;3759;p72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0" name="Google Shape;3760;p72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1" name="Google Shape;3761;p72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2" name="Google Shape;3762;p72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3" name="Google Shape;3763;p72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4" name="Google Shape;3764;p72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5" name="Google Shape;3765;p72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6" name="Google Shape;3766;p72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7" name="Google Shape;3767;p72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8" name="Google Shape;3768;p72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9" name="Google Shape;3769;p72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0" name="Google Shape;3770;p72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" name="Google Shape;3771;p72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" name="Google Shape;3772;p72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" name="Google Shape;3773;p72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" name="Google Shape;3774;p72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" name="Google Shape;3775;p72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" name="Google Shape;3776;p72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" name="Google Shape;3777;p72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3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2" name="Google Shape;3782;p74"/>
          <p:cNvSpPr txBox="1">
            <a:spLocks noGrp="1"/>
          </p:cNvSpPr>
          <p:nvPr>
            <p:ph type="ctrTitle"/>
          </p:nvPr>
        </p:nvSpPr>
        <p:spPr>
          <a:xfrm>
            <a:off x="722375" y="1974500"/>
            <a:ext cx="4621200" cy="158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500"/>
              <a:buNone/>
              <a:defRPr sz="5000"/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783" name="Google Shape;3783;p74"/>
          <p:cNvSpPr txBox="1">
            <a:spLocks noGrp="1"/>
          </p:cNvSpPr>
          <p:nvPr>
            <p:ph type="subTitle" idx="1"/>
          </p:nvPr>
        </p:nvSpPr>
        <p:spPr>
          <a:xfrm>
            <a:off x="722375" y="3603450"/>
            <a:ext cx="3240600" cy="70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3784" name="Google Shape;3784;p74"/>
          <p:cNvGrpSpPr/>
          <p:nvPr/>
        </p:nvGrpSpPr>
        <p:grpSpPr>
          <a:xfrm>
            <a:off x="26" y="8"/>
            <a:ext cx="9143984" cy="5143520"/>
            <a:chOff x="26" y="8"/>
            <a:chExt cx="9143984" cy="5143520"/>
          </a:xfrm>
        </p:grpSpPr>
        <p:grpSp>
          <p:nvGrpSpPr>
            <p:cNvPr id="3785" name="Google Shape;3785;p74"/>
            <p:cNvGrpSpPr/>
            <p:nvPr/>
          </p:nvGrpSpPr>
          <p:grpSpPr>
            <a:xfrm>
              <a:off x="26" y="8"/>
              <a:ext cx="9143984" cy="5143520"/>
              <a:chOff x="26" y="8"/>
              <a:chExt cx="9143984" cy="5143520"/>
            </a:xfrm>
          </p:grpSpPr>
          <p:sp>
            <p:nvSpPr>
              <p:cNvPr id="3786" name="Google Shape;3786;p74"/>
              <p:cNvSpPr/>
              <p:nvPr/>
            </p:nvSpPr>
            <p:spPr>
              <a:xfrm>
                <a:off x="7773661" y="3460451"/>
                <a:ext cx="1370349" cy="1683077"/>
              </a:xfrm>
              <a:custGeom>
                <a:avLst/>
                <a:gdLst/>
                <a:ahLst/>
                <a:cxnLst/>
                <a:rect l="l" t="t" r="r" b="b"/>
                <a:pathLst>
                  <a:path w="31116" h="38217" extrusionOk="0">
                    <a:moveTo>
                      <a:pt x="31115" y="1"/>
                    </a:moveTo>
                    <a:lnTo>
                      <a:pt x="1" y="38217"/>
                    </a:lnTo>
                    <a:lnTo>
                      <a:pt x="10899" y="38217"/>
                    </a:lnTo>
                    <a:lnTo>
                      <a:pt x="31115" y="13405"/>
                    </a:lnTo>
                    <a:lnTo>
                      <a:pt x="311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" name="Google Shape;3787;p74"/>
              <p:cNvSpPr/>
              <p:nvPr/>
            </p:nvSpPr>
            <p:spPr>
              <a:xfrm>
                <a:off x="6754575" y="2209363"/>
                <a:ext cx="2389434" cy="2934165"/>
              </a:xfrm>
              <a:custGeom>
                <a:avLst/>
                <a:gdLst/>
                <a:ahLst/>
                <a:cxnLst/>
                <a:rect l="l" t="t" r="r" b="b"/>
                <a:pathLst>
                  <a:path w="54256" h="66625" extrusionOk="0">
                    <a:moveTo>
                      <a:pt x="54255" y="1"/>
                    </a:moveTo>
                    <a:lnTo>
                      <a:pt x="0" y="66625"/>
                    </a:lnTo>
                    <a:lnTo>
                      <a:pt x="10917" y="66625"/>
                    </a:lnTo>
                    <a:lnTo>
                      <a:pt x="54255" y="13387"/>
                    </a:lnTo>
                    <a:lnTo>
                      <a:pt x="5425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" name="Google Shape;3788;p74"/>
              <p:cNvSpPr/>
              <p:nvPr/>
            </p:nvSpPr>
            <p:spPr>
              <a:xfrm>
                <a:off x="5735490" y="957482"/>
                <a:ext cx="3408520" cy="4186046"/>
              </a:xfrm>
              <a:custGeom>
                <a:avLst/>
                <a:gdLst/>
                <a:ahLst/>
                <a:cxnLst/>
                <a:rect l="l" t="t" r="r" b="b"/>
                <a:pathLst>
                  <a:path w="77396" h="95051" extrusionOk="0">
                    <a:moveTo>
                      <a:pt x="77395" y="1"/>
                    </a:moveTo>
                    <a:lnTo>
                      <a:pt x="0" y="95051"/>
                    </a:lnTo>
                    <a:lnTo>
                      <a:pt x="10916" y="95051"/>
                    </a:lnTo>
                    <a:lnTo>
                      <a:pt x="77395" y="13406"/>
                    </a:lnTo>
                    <a:lnTo>
                      <a:pt x="773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" name="Google Shape;3789;p74"/>
              <p:cNvSpPr/>
              <p:nvPr/>
            </p:nvSpPr>
            <p:spPr>
              <a:xfrm>
                <a:off x="4717153" y="8"/>
                <a:ext cx="4426857" cy="5143520"/>
              </a:xfrm>
              <a:custGeom>
                <a:avLst/>
                <a:gdLst/>
                <a:ahLst/>
                <a:cxnLst/>
                <a:rect l="l" t="t" r="r" b="b"/>
                <a:pathLst>
                  <a:path w="100519" h="116792" extrusionOk="0">
                    <a:moveTo>
                      <a:pt x="95087" y="0"/>
                    </a:moveTo>
                    <a:lnTo>
                      <a:pt x="1" y="116792"/>
                    </a:lnTo>
                    <a:lnTo>
                      <a:pt x="10899" y="116792"/>
                    </a:lnTo>
                    <a:lnTo>
                      <a:pt x="100518" y="6721"/>
                    </a:lnTo>
                    <a:lnTo>
                      <a:pt x="1005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" name="Google Shape;3790;p74"/>
              <p:cNvSpPr/>
              <p:nvPr/>
            </p:nvSpPr>
            <p:spPr>
              <a:xfrm>
                <a:off x="26" y="8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" name="Google Shape;3791;p74"/>
              <p:cNvSpPr/>
              <p:nvPr/>
            </p:nvSpPr>
            <p:spPr>
              <a:xfrm>
                <a:off x="3747005" y="8"/>
                <a:ext cx="4668416" cy="5143520"/>
              </a:xfrm>
              <a:custGeom>
                <a:avLst/>
                <a:gdLst/>
                <a:ahLst/>
                <a:cxnLst/>
                <a:rect l="l" t="t" r="r" b="b"/>
                <a:pathLst>
                  <a:path w="106004" h="116792" extrusionOk="0">
                    <a:moveTo>
                      <a:pt x="95087" y="0"/>
                    </a:moveTo>
                    <a:lnTo>
                      <a:pt x="0" y="116792"/>
                    </a:lnTo>
                    <a:lnTo>
                      <a:pt x="10898" y="116792"/>
                    </a:lnTo>
                    <a:lnTo>
                      <a:pt x="1060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792" name="Google Shape;3792;p74"/>
            <p:cNvSpPr/>
            <p:nvPr/>
          </p:nvSpPr>
          <p:spPr>
            <a:xfrm>
              <a:off x="4989251" y="8"/>
              <a:ext cx="2422993" cy="2974946"/>
            </a:xfrm>
            <a:custGeom>
              <a:avLst/>
              <a:gdLst/>
              <a:ahLst/>
              <a:cxnLst/>
              <a:rect l="l" t="t" r="r" b="b"/>
              <a:pathLst>
                <a:path w="55018" h="67551" extrusionOk="0">
                  <a:moveTo>
                    <a:pt x="44102" y="0"/>
                  </a:moveTo>
                  <a:lnTo>
                    <a:pt x="0" y="54164"/>
                  </a:lnTo>
                  <a:lnTo>
                    <a:pt x="0" y="67550"/>
                  </a:lnTo>
                  <a:lnTo>
                    <a:pt x="5501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4" name="Google Shape;3794;p75"/>
          <p:cNvSpPr txBox="1">
            <a:spLocks noGrp="1"/>
          </p:cNvSpPr>
          <p:nvPr>
            <p:ph type="title"/>
          </p:nvPr>
        </p:nvSpPr>
        <p:spPr>
          <a:xfrm>
            <a:off x="1882950" y="2280182"/>
            <a:ext cx="5378100" cy="105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3795" name="Google Shape;3795;p75"/>
          <p:cNvSpPr txBox="1">
            <a:spLocks noGrp="1"/>
          </p:cNvSpPr>
          <p:nvPr>
            <p:ph type="title" idx="2" hasCustomPrompt="1"/>
          </p:nvPr>
        </p:nvSpPr>
        <p:spPr>
          <a:xfrm>
            <a:off x="3505800" y="1092876"/>
            <a:ext cx="2132400" cy="118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85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3796" name="Google Shape;3796;p75"/>
          <p:cNvSpPr txBox="1">
            <a:spLocks noGrp="1"/>
          </p:cNvSpPr>
          <p:nvPr>
            <p:ph type="subTitle" idx="1"/>
          </p:nvPr>
        </p:nvSpPr>
        <p:spPr>
          <a:xfrm>
            <a:off x="2742300" y="3398932"/>
            <a:ext cx="3659400" cy="6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>
            <a:endParaRPr/>
          </a:p>
        </p:txBody>
      </p:sp>
      <p:grpSp>
        <p:nvGrpSpPr>
          <p:cNvPr id="3797" name="Google Shape;3797;p75"/>
          <p:cNvGrpSpPr/>
          <p:nvPr/>
        </p:nvGrpSpPr>
        <p:grpSpPr>
          <a:xfrm>
            <a:off x="26" y="-294805"/>
            <a:ext cx="9143984" cy="6027911"/>
            <a:chOff x="26" y="-294805"/>
            <a:chExt cx="9143984" cy="6027911"/>
          </a:xfrm>
        </p:grpSpPr>
        <p:sp>
          <p:nvSpPr>
            <p:cNvPr id="3798" name="Google Shape;3798;p75"/>
            <p:cNvSpPr/>
            <p:nvPr/>
          </p:nvSpPr>
          <p:spPr>
            <a:xfrm>
              <a:off x="470966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99" name="Google Shape;3799;p75"/>
            <p:cNvGrpSpPr/>
            <p:nvPr/>
          </p:nvGrpSpPr>
          <p:grpSpPr>
            <a:xfrm>
              <a:off x="783924" y="4009249"/>
              <a:ext cx="4360695" cy="1723858"/>
              <a:chOff x="791415" y="4009249"/>
              <a:chExt cx="4360695" cy="1723858"/>
            </a:xfrm>
          </p:grpSpPr>
          <p:sp>
            <p:nvSpPr>
              <p:cNvPr id="3800" name="Google Shape;3800;p75"/>
              <p:cNvSpPr/>
              <p:nvPr/>
            </p:nvSpPr>
            <p:spPr>
              <a:xfrm>
                <a:off x="791415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" name="Google Shape;3801;p75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" name="Google Shape;3802;p75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" name="Google Shape;3803;p75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04" name="Google Shape;3804;p75"/>
            <p:cNvSpPr/>
            <p:nvPr/>
          </p:nvSpPr>
          <p:spPr>
            <a:xfrm>
              <a:off x="26" y="8"/>
              <a:ext cx="3441330" cy="4226827"/>
            </a:xfrm>
            <a:custGeom>
              <a:avLst/>
              <a:gdLst/>
              <a:ahLst/>
              <a:cxnLst/>
              <a:rect l="l" t="t" r="r" b="b"/>
              <a:pathLst>
                <a:path w="78141" h="95977" extrusionOk="0">
                  <a:moveTo>
                    <a:pt x="67242" y="0"/>
                  </a:moveTo>
                  <a:lnTo>
                    <a:pt x="0" y="82572"/>
                  </a:lnTo>
                  <a:lnTo>
                    <a:pt x="0" y="95976"/>
                  </a:lnTo>
                  <a:lnTo>
                    <a:pt x="78140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75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75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75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75"/>
            <p:cNvSpPr/>
            <p:nvPr/>
          </p:nvSpPr>
          <p:spPr>
            <a:xfrm>
              <a:off x="305653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75"/>
            <p:cNvSpPr/>
            <p:nvPr/>
          </p:nvSpPr>
          <p:spPr>
            <a:xfrm>
              <a:off x="4055689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75"/>
            <p:cNvSpPr/>
            <p:nvPr/>
          </p:nvSpPr>
          <p:spPr>
            <a:xfrm>
              <a:off x="505028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75"/>
            <p:cNvSpPr/>
            <p:nvPr/>
          </p:nvSpPr>
          <p:spPr>
            <a:xfrm>
              <a:off x="6008337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75"/>
            <p:cNvSpPr/>
            <p:nvPr/>
          </p:nvSpPr>
          <p:spPr>
            <a:xfrm>
              <a:off x="5735490" y="957482"/>
              <a:ext cx="3408520" cy="4186046"/>
            </a:xfrm>
            <a:custGeom>
              <a:avLst/>
              <a:gdLst/>
              <a:ahLst/>
              <a:cxnLst/>
              <a:rect l="l" t="t" r="r" b="b"/>
              <a:pathLst>
                <a:path w="77396" h="95051" extrusionOk="0">
                  <a:moveTo>
                    <a:pt x="77395" y="1"/>
                  </a:moveTo>
                  <a:lnTo>
                    <a:pt x="0" y="95051"/>
                  </a:lnTo>
                  <a:lnTo>
                    <a:pt x="10916" y="95051"/>
                  </a:lnTo>
                  <a:lnTo>
                    <a:pt x="77395" y="13406"/>
                  </a:lnTo>
                  <a:lnTo>
                    <a:pt x="7739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13" name="Google Shape;3813;p75"/>
          <p:cNvGrpSpPr/>
          <p:nvPr/>
        </p:nvGrpSpPr>
        <p:grpSpPr>
          <a:xfrm>
            <a:off x="-717937" y="-714467"/>
            <a:ext cx="10579873" cy="6572435"/>
            <a:chOff x="-717937" y="-714467"/>
            <a:chExt cx="10579873" cy="6572435"/>
          </a:xfrm>
        </p:grpSpPr>
        <p:grpSp>
          <p:nvGrpSpPr>
            <p:cNvPr id="3814" name="Google Shape;3814;p75"/>
            <p:cNvGrpSpPr/>
            <p:nvPr/>
          </p:nvGrpSpPr>
          <p:grpSpPr>
            <a:xfrm rot="2217870" flipH="1">
              <a:off x="310831" y="-820288"/>
              <a:ext cx="891328" cy="3719624"/>
              <a:chOff x="3615675" y="367825"/>
              <a:chExt cx="808650" cy="3374600"/>
            </a:xfrm>
          </p:grpSpPr>
          <p:sp>
            <p:nvSpPr>
              <p:cNvPr id="3815" name="Google Shape;3815;p75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6" name="Google Shape;3816;p75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7" name="Google Shape;3817;p75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8" name="Google Shape;3818;p75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9" name="Google Shape;3819;p75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0" name="Google Shape;3820;p75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1" name="Google Shape;3821;p75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2" name="Google Shape;3822;p75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3" name="Google Shape;3823;p75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4" name="Google Shape;3824;p75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5" name="Google Shape;3825;p75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6" name="Google Shape;3826;p75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7" name="Google Shape;3827;p75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8" name="Google Shape;3828;p75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9" name="Google Shape;3829;p75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0" name="Google Shape;3830;p75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1" name="Google Shape;3831;p75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2" name="Google Shape;3832;p75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3" name="Google Shape;3833;p75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4" name="Google Shape;3834;p75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5" name="Google Shape;3835;p75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6" name="Google Shape;3836;p75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7" name="Google Shape;3837;p75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8" name="Google Shape;3838;p75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9" name="Google Shape;3839;p75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0" name="Google Shape;3840;p75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1" name="Google Shape;3841;p75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2" name="Google Shape;3842;p75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3" name="Google Shape;3843;p75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4" name="Google Shape;3844;p75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5" name="Google Shape;3845;p75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46" name="Google Shape;3846;p75"/>
            <p:cNvGrpSpPr/>
            <p:nvPr/>
          </p:nvGrpSpPr>
          <p:grpSpPr>
            <a:xfrm rot="2217870" flipH="1">
              <a:off x="7941841" y="2244164"/>
              <a:ext cx="891328" cy="3719624"/>
              <a:chOff x="3615675" y="367825"/>
              <a:chExt cx="808650" cy="3374600"/>
            </a:xfrm>
          </p:grpSpPr>
          <p:sp>
            <p:nvSpPr>
              <p:cNvPr id="3847" name="Google Shape;3847;p75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8" name="Google Shape;3848;p75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9" name="Google Shape;3849;p75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0" name="Google Shape;3850;p75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1" name="Google Shape;3851;p75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2" name="Google Shape;3852;p75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3" name="Google Shape;3853;p75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4" name="Google Shape;3854;p75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5" name="Google Shape;3855;p75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6" name="Google Shape;3856;p75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7" name="Google Shape;3857;p75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8" name="Google Shape;3858;p75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9" name="Google Shape;3859;p75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0" name="Google Shape;3860;p75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1" name="Google Shape;3861;p75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2" name="Google Shape;3862;p75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3" name="Google Shape;3863;p75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4" name="Google Shape;3864;p75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5" name="Google Shape;3865;p75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6" name="Google Shape;3866;p75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7" name="Google Shape;3867;p75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8" name="Google Shape;3868;p75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9" name="Google Shape;3869;p75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0" name="Google Shape;3870;p75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1" name="Google Shape;3871;p75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2" name="Google Shape;3872;p75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3" name="Google Shape;3873;p75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4" name="Google Shape;3874;p75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5" name="Google Shape;3875;p75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6" name="Google Shape;3876;p75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7" name="Google Shape;3877;p75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9" name="Google Shape;3879;p76"/>
          <p:cNvSpPr txBox="1">
            <a:spLocks noGrp="1"/>
          </p:cNvSpPr>
          <p:nvPr>
            <p:ph type="body" idx="1"/>
          </p:nvPr>
        </p:nvSpPr>
        <p:spPr>
          <a:xfrm>
            <a:off x="720000" y="1034025"/>
            <a:ext cx="7359900" cy="364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200"/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9pPr>
          </a:lstStyle>
          <a:p>
            <a:endParaRPr/>
          </a:p>
        </p:txBody>
      </p:sp>
      <p:grpSp>
        <p:nvGrpSpPr>
          <p:cNvPr id="3880" name="Google Shape;3880;p76"/>
          <p:cNvGrpSpPr/>
          <p:nvPr/>
        </p:nvGrpSpPr>
        <p:grpSpPr>
          <a:xfrm>
            <a:off x="7011514" y="-294805"/>
            <a:ext cx="2132496" cy="4187244"/>
            <a:chOff x="7011514" y="-294805"/>
            <a:chExt cx="2132496" cy="4187244"/>
          </a:xfrm>
        </p:grpSpPr>
        <p:sp>
          <p:nvSpPr>
            <p:cNvPr id="3881" name="Google Shape;3881;p76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76"/>
            <p:cNvSpPr/>
            <p:nvPr/>
          </p:nvSpPr>
          <p:spPr>
            <a:xfrm>
              <a:off x="7773661" y="2209363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76"/>
            <p:cNvSpPr/>
            <p:nvPr/>
          </p:nvSpPr>
          <p:spPr>
            <a:xfrm>
              <a:off x="7773661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76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85" name="Google Shape;3885;p76"/>
          <p:cNvGrpSpPr/>
          <p:nvPr/>
        </p:nvGrpSpPr>
        <p:grpSpPr>
          <a:xfrm rot="1800138" flipH="1">
            <a:off x="8303462" y="3170745"/>
            <a:ext cx="732263" cy="3055826"/>
            <a:chOff x="3615675" y="367825"/>
            <a:chExt cx="808650" cy="3374600"/>
          </a:xfrm>
        </p:grpSpPr>
        <p:sp>
          <p:nvSpPr>
            <p:cNvPr id="3886" name="Google Shape;3886;p76"/>
            <p:cNvSpPr/>
            <p:nvPr/>
          </p:nvSpPr>
          <p:spPr>
            <a:xfrm>
              <a:off x="3663733" y="2002850"/>
              <a:ext cx="714802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76"/>
            <p:cNvSpPr/>
            <p:nvPr/>
          </p:nvSpPr>
          <p:spPr>
            <a:xfrm>
              <a:off x="3649500" y="367825"/>
              <a:ext cx="774825" cy="3374600"/>
            </a:xfrm>
            <a:custGeom>
              <a:avLst/>
              <a:gdLst/>
              <a:ahLst/>
              <a:cxnLst/>
              <a:rect l="l" t="t" r="r" b="b"/>
              <a:pathLst>
                <a:path w="30993" h="134984" extrusionOk="0">
                  <a:moveTo>
                    <a:pt x="29058" y="0"/>
                  </a:moveTo>
                  <a:cubicBezTo>
                    <a:pt x="28728" y="0"/>
                    <a:pt x="28392" y="245"/>
                    <a:pt x="28444" y="664"/>
                  </a:cubicBezTo>
                  <a:cubicBezTo>
                    <a:pt x="28476" y="790"/>
                    <a:pt x="29640" y="10229"/>
                    <a:pt x="14600" y="17592"/>
                  </a:cubicBezTo>
                  <a:cubicBezTo>
                    <a:pt x="1196" y="24136"/>
                    <a:pt x="1" y="31845"/>
                    <a:pt x="32" y="34048"/>
                  </a:cubicBezTo>
                  <a:cubicBezTo>
                    <a:pt x="95" y="36250"/>
                    <a:pt x="1196" y="43927"/>
                    <a:pt x="14600" y="50503"/>
                  </a:cubicBezTo>
                  <a:cubicBezTo>
                    <a:pt x="29640" y="57866"/>
                    <a:pt x="28444" y="67305"/>
                    <a:pt x="28444" y="67399"/>
                  </a:cubicBezTo>
                  <a:cubicBezTo>
                    <a:pt x="28444" y="67399"/>
                    <a:pt x="28444" y="67431"/>
                    <a:pt x="28444" y="67462"/>
                  </a:cubicBezTo>
                  <a:lnTo>
                    <a:pt x="28444" y="67525"/>
                  </a:lnTo>
                  <a:cubicBezTo>
                    <a:pt x="28444" y="67557"/>
                    <a:pt x="28444" y="67588"/>
                    <a:pt x="28444" y="67620"/>
                  </a:cubicBezTo>
                  <a:cubicBezTo>
                    <a:pt x="28476" y="67714"/>
                    <a:pt x="29640" y="77153"/>
                    <a:pt x="14600" y="84516"/>
                  </a:cubicBezTo>
                  <a:cubicBezTo>
                    <a:pt x="1196" y="91060"/>
                    <a:pt x="1" y="98769"/>
                    <a:pt x="32" y="100971"/>
                  </a:cubicBezTo>
                  <a:cubicBezTo>
                    <a:pt x="95" y="103174"/>
                    <a:pt x="1196" y="110851"/>
                    <a:pt x="14600" y="117427"/>
                  </a:cubicBezTo>
                  <a:cubicBezTo>
                    <a:pt x="29640" y="124758"/>
                    <a:pt x="28444" y="134197"/>
                    <a:pt x="28444" y="134292"/>
                  </a:cubicBezTo>
                  <a:cubicBezTo>
                    <a:pt x="28413" y="134638"/>
                    <a:pt x="28633" y="134921"/>
                    <a:pt x="28948" y="134984"/>
                  </a:cubicBezTo>
                  <a:lnTo>
                    <a:pt x="29042" y="134984"/>
                  </a:lnTo>
                  <a:cubicBezTo>
                    <a:pt x="29357" y="134984"/>
                    <a:pt x="29608" y="134764"/>
                    <a:pt x="29640" y="134449"/>
                  </a:cubicBezTo>
                  <a:cubicBezTo>
                    <a:pt x="29703" y="134040"/>
                    <a:pt x="30993" y="124097"/>
                    <a:pt x="15135" y="116326"/>
                  </a:cubicBezTo>
                  <a:cubicBezTo>
                    <a:pt x="2329" y="110065"/>
                    <a:pt x="1228" y="102985"/>
                    <a:pt x="1259" y="100940"/>
                  </a:cubicBezTo>
                  <a:cubicBezTo>
                    <a:pt x="1259" y="98926"/>
                    <a:pt x="2329" y="91815"/>
                    <a:pt x="15135" y="85554"/>
                  </a:cubicBezTo>
                  <a:cubicBezTo>
                    <a:pt x="30552" y="78003"/>
                    <a:pt x="29766" y="68406"/>
                    <a:pt x="29640" y="67494"/>
                  </a:cubicBezTo>
                  <a:cubicBezTo>
                    <a:pt x="29766" y="66550"/>
                    <a:pt x="30552" y="56953"/>
                    <a:pt x="15135" y="49433"/>
                  </a:cubicBezTo>
                  <a:cubicBezTo>
                    <a:pt x="2329" y="43141"/>
                    <a:pt x="1228" y="36061"/>
                    <a:pt x="1259" y="34048"/>
                  </a:cubicBezTo>
                  <a:cubicBezTo>
                    <a:pt x="1259" y="32002"/>
                    <a:pt x="2329" y="24892"/>
                    <a:pt x="15135" y="18630"/>
                  </a:cubicBezTo>
                  <a:cubicBezTo>
                    <a:pt x="30993" y="10859"/>
                    <a:pt x="29703" y="916"/>
                    <a:pt x="29640" y="507"/>
                  </a:cubicBezTo>
                  <a:cubicBezTo>
                    <a:pt x="29584" y="157"/>
                    <a:pt x="29323" y="0"/>
                    <a:pt x="290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76"/>
            <p:cNvSpPr/>
            <p:nvPr/>
          </p:nvSpPr>
          <p:spPr>
            <a:xfrm>
              <a:off x="3764350" y="31131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76"/>
            <p:cNvSpPr/>
            <p:nvPr/>
          </p:nvSpPr>
          <p:spPr>
            <a:xfrm>
              <a:off x="3764350" y="3463175"/>
              <a:ext cx="515250" cy="29900"/>
            </a:xfrm>
            <a:custGeom>
              <a:avLst/>
              <a:gdLst/>
              <a:ahLst/>
              <a:cxnLst/>
              <a:rect l="l" t="t" r="r" b="b"/>
              <a:pathLst>
                <a:path w="20610" h="1196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76"/>
            <p:cNvSpPr/>
            <p:nvPr/>
          </p:nvSpPr>
          <p:spPr>
            <a:xfrm>
              <a:off x="3668400" y="2975475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1"/>
                  </a:moveTo>
                  <a:cubicBezTo>
                    <a:pt x="0" y="1"/>
                    <a:pt x="0" y="1165"/>
                    <a:pt x="787" y="1165"/>
                  </a:cubicBezTo>
                  <a:lnTo>
                    <a:pt x="27437" y="1165"/>
                  </a:lnTo>
                  <a:cubicBezTo>
                    <a:pt x="28223" y="1165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76"/>
            <p:cNvSpPr/>
            <p:nvPr/>
          </p:nvSpPr>
          <p:spPr>
            <a:xfrm>
              <a:off x="3651075" y="2837025"/>
              <a:ext cx="739425" cy="29925"/>
            </a:xfrm>
            <a:custGeom>
              <a:avLst/>
              <a:gdLst/>
              <a:ahLst/>
              <a:cxnLst/>
              <a:rect l="l" t="t" r="r" b="b"/>
              <a:pathLst>
                <a:path w="29577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28790" y="1197"/>
                  </a:lnTo>
                  <a:cubicBezTo>
                    <a:pt x="29577" y="1197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76"/>
            <p:cNvSpPr/>
            <p:nvPr/>
          </p:nvSpPr>
          <p:spPr>
            <a:xfrm>
              <a:off x="3714000" y="269937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1"/>
                  </a:moveTo>
                  <a:cubicBezTo>
                    <a:pt x="1" y="1"/>
                    <a:pt x="1" y="1165"/>
                    <a:pt x="788" y="1165"/>
                  </a:cubicBezTo>
                  <a:lnTo>
                    <a:pt x="23788" y="1165"/>
                  </a:lnTo>
                  <a:cubicBezTo>
                    <a:pt x="24574" y="1165"/>
                    <a:pt x="24574" y="1"/>
                    <a:pt x="23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76"/>
            <p:cNvSpPr/>
            <p:nvPr/>
          </p:nvSpPr>
          <p:spPr>
            <a:xfrm>
              <a:off x="3764350" y="1431375"/>
              <a:ext cx="515250" cy="29125"/>
            </a:xfrm>
            <a:custGeom>
              <a:avLst/>
              <a:gdLst/>
              <a:ahLst/>
              <a:cxnLst/>
              <a:rect l="l" t="t" r="r" b="b"/>
              <a:pathLst>
                <a:path w="20610" h="1165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19854" y="1165"/>
                  </a:lnTo>
                  <a:cubicBezTo>
                    <a:pt x="20609" y="1165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76"/>
            <p:cNvSpPr/>
            <p:nvPr/>
          </p:nvSpPr>
          <p:spPr>
            <a:xfrm>
              <a:off x="3764350" y="63377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76"/>
            <p:cNvSpPr/>
            <p:nvPr/>
          </p:nvSpPr>
          <p:spPr>
            <a:xfrm>
              <a:off x="3668400" y="1292950"/>
              <a:ext cx="705600" cy="29900"/>
            </a:xfrm>
            <a:custGeom>
              <a:avLst/>
              <a:gdLst/>
              <a:ahLst/>
              <a:cxnLst/>
              <a:rect l="l" t="t" r="r" b="b"/>
              <a:pathLst>
                <a:path w="28224" h="1196" extrusionOk="0">
                  <a:moveTo>
                    <a:pt x="787" y="0"/>
                  </a:moveTo>
                  <a:cubicBezTo>
                    <a:pt x="0" y="0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76"/>
            <p:cNvSpPr/>
            <p:nvPr/>
          </p:nvSpPr>
          <p:spPr>
            <a:xfrm>
              <a:off x="3668400" y="497700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0"/>
                  </a:moveTo>
                  <a:cubicBezTo>
                    <a:pt x="0" y="0"/>
                    <a:pt x="0" y="1164"/>
                    <a:pt x="787" y="1164"/>
                  </a:cubicBezTo>
                  <a:lnTo>
                    <a:pt x="27437" y="1164"/>
                  </a:lnTo>
                  <a:cubicBezTo>
                    <a:pt x="28223" y="1164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76"/>
            <p:cNvSpPr/>
            <p:nvPr/>
          </p:nvSpPr>
          <p:spPr>
            <a:xfrm>
              <a:off x="3651075" y="1155275"/>
              <a:ext cx="739425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76"/>
            <p:cNvSpPr/>
            <p:nvPr/>
          </p:nvSpPr>
          <p:spPr>
            <a:xfrm>
              <a:off x="3714000" y="1016850"/>
              <a:ext cx="597075" cy="29900"/>
            </a:xfrm>
            <a:custGeom>
              <a:avLst/>
              <a:gdLst/>
              <a:ahLst/>
              <a:cxnLst/>
              <a:rect l="l" t="t" r="r" b="b"/>
              <a:pathLst>
                <a:path w="23883" h="1196" extrusionOk="0">
                  <a:moveTo>
                    <a:pt x="788" y="0"/>
                  </a:moveTo>
                  <a:cubicBezTo>
                    <a:pt x="1" y="0"/>
                    <a:pt x="1" y="1196"/>
                    <a:pt x="788" y="1196"/>
                  </a:cubicBezTo>
                  <a:lnTo>
                    <a:pt x="23882" y="1196"/>
                  </a:lnTo>
                  <a:cubicBezTo>
                    <a:pt x="23536" y="787"/>
                    <a:pt x="23253" y="409"/>
                    <a:pt x="22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76"/>
            <p:cNvSpPr/>
            <p:nvPr/>
          </p:nvSpPr>
          <p:spPr>
            <a:xfrm>
              <a:off x="3764350" y="23029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19854" y="1197"/>
                  </a:lnTo>
                  <a:cubicBezTo>
                    <a:pt x="20609" y="1197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76"/>
            <p:cNvSpPr/>
            <p:nvPr/>
          </p:nvSpPr>
          <p:spPr>
            <a:xfrm>
              <a:off x="3668400" y="2165275"/>
              <a:ext cx="705600" cy="29925"/>
            </a:xfrm>
            <a:custGeom>
              <a:avLst/>
              <a:gdLst/>
              <a:ahLst/>
              <a:cxnLst/>
              <a:rect l="l" t="t" r="r" b="b"/>
              <a:pathLst>
                <a:path w="28224" h="1197" extrusionOk="0">
                  <a:moveTo>
                    <a:pt x="787" y="1"/>
                  </a:moveTo>
                  <a:cubicBezTo>
                    <a:pt x="0" y="1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76"/>
            <p:cNvSpPr/>
            <p:nvPr/>
          </p:nvSpPr>
          <p:spPr>
            <a:xfrm>
              <a:off x="3714000" y="184042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0"/>
                  </a:moveTo>
                  <a:cubicBezTo>
                    <a:pt x="1" y="0"/>
                    <a:pt x="1" y="1164"/>
                    <a:pt x="788" y="1164"/>
                  </a:cubicBezTo>
                  <a:lnTo>
                    <a:pt x="23788" y="1164"/>
                  </a:lnTo>
                  <a:cubicBezTo>
                    <a:pt x="24574" y="1164"/>
                    <a:pt x="24574" y="0"/>
                    <a:pt x="237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76"/>
            <p:cNvSpPr/>
            <p:nvPr/>
          </p:nvSpPr>
          <p:spPr>
            <a:xfrm>
              <a:off x="3618050" y="367900"/>
              <a:ext cx="774025" cy="3374525"/>
            </a:xfrm>
            <a:custGeom>
              <a:avLst/>
              <a:gdLst/>
              <a:ahLst/>
              <a:cxnLst/>
              <a:rect l="l" t="t" r="r" b="b"/>
              <a:pathLst>
                <a:path w="30961" h="134981" extrusionOk="0">
                  <a:moveTo>
                    <a:pt x="1926" y="0"/>
                  </a:moveTo>
                  <a:cubicBezTo>
                    <a:pt x="1666" y="0"/>
                    <a:pt x="1409" y="157"/>
                    <a:pt x="1353" y="504"/>
                  </a:cubicBezTo>
                  <a:cubicBezTo>
                    <a:pt x="1322" y="944"/>
                    <a:pt x="0" y="10887"/>
                    <a:pt x="15858" y="18627"/>
                  </a:cubicBezTo>
                  <a:cubicBezTo>
                    <a:pt x="28664" y="24920"/>
                    <a:pt x="29765" y="31999"/>
                    <a:pt x="29734" y="34013"/>
                  </a:cubicBezTo>
                  <a:cubicBezTo>
                    <a:pt x="29702" y="36058"/>
                    <a:pt x="28664" y="43169"/>
                    <a:pt x="15858" y="49430"/>
                  </a:cubicBezTo>
                  <a:cubicBezTo>
                    <a:pt x="441" y="56982"/>
                    <a:pt x="1227" y="66578"/>
                    <a:pt x="1353" y="67491"/>
                  </a:cubicBezTo>
                  <a:cubicBezTo>
                    <a:pt x="1227" y="68403"/>
                    <a:pt x="441" y="78000"/>
                    <a:pt x="15858" y="85551"/>
                  </a:cubicBezTo>
                  <a:cubicBezTo>
                    <a:pt x="28664" y="91812"/>
                    <a:pt x="29765" y="98923"/>
                    <a:pt x="29734" y="100937"/>
                  </a:cubicBezTo>
                  <a:cubicBezTo>
                    <a:pt x="29702" y="102982"/>
                    <a:pt x="28664" y="110062"/>
                    <a:pt x="15858" y="116354"/>
                  </a:cubicBezTo>
                  <a:cubicBezTo>
                    <a:pt x="0" y="124094"/>
                    <a:pt x="1322" y="134037"/>
                    <a:pt x="1353" y="134478"/>
                  </a:cubicBezTo>
                  <a:cubicBezTo>
                    <a:pt x="1385" y="134761"/>
                    <a:pt x="1636" y="134981"/>
                    <a:pt x="1951" y="134981"/>
                  </a:cubicBezTo>
                  <a:lnTo>
                    <a:pt x="2045" y="134981"/>
                  </a:lnTo>
                  <a:cubicBezTo>
                    <a:pt x="2360" y="134950"/>
                    <a:pt x="2580" y="134635"/>
                    <a:pt x="2517" y="134320"/>
                  </a:cubicBezTo>
                  <a:cubicBezTo>
                    <a:pt x="2517" y="134226"/>
                    <a:pt x="1353" y="124787"/>
                    <a:pt x="16393" y="117424"/>
                  </a:cubicBezTo>
                  <a:cubicBezTo>
                    <a:pt x="29797" y="110880"/>
                    <a:pt x="30961" y="103171"/>
                    <a:pt x="30929" y="100968"/>
                  </a:cubicBezTo>
                  <a:cubicBezTo>
                    <a:pt x="30898" y="98766"/>
                    <a:pt x="29797" y="91089"/>
                    <a:pt x="16393" y="84544"/>
                  </a:cubicBezTo>
                  <a:cubicBezTo>
                    <a:pt x="1353" y="77182"/>
                    <a:pt x="2517" y="67742"/>
                    <a:pt x="2517" y="67648"/>
                  </a:cubicBezTo>
                  <a:cubicBezTo>
                    <a:pt x="2517" y="67617"/>
                    <a:pt x="2517" y="67585"/>
                    <a:pt x="2517" y="67554"/>
                  </a:cubicBezTo>
                  <a:lnTo>
                    <a:pt x="2517" y="67491"/>
                  </a:lnTo>
                  <a:cubicBezTo>
                    <a:pt x="2517" y="67459"/>
                    <a:pt x="2517" y="67428"/>
                    <a:pt x="2517" y="67396"/>
                  </a:cubicBezTo>
                  <a:cubicBezTo>
                    <a:pt x="2517" y="67302"/>
                    <a:pt x="1353" y="57863"/>
                    <a:pt x="16393" y="50500"/>
                  </a:cubicBezTo>
                  <a:cubicBezTo>
                    <a:pt x="29797" y="43924"/>
                    <a:pt x="30961" y="36247"/>
                    <a:pt x="30929" y="34045"/>
                  </a:cubicBezTo>
                  <a:cubicBezTo>
                    <a:pt x="30898" y="31842"/>
                    <a:pt x="29797" y="24165"/>
                    <a:pt x="16393" y="17589"/>
                  </a:cubicBezTo>
                  <a:cubicBezTo>
                    <a:pt x="1353" y="10226"/>
                    <a:pt x="2517" y="787"/>
                    <a:pt x="2517" y="693"/>
                  </a:cubicBezTo>
                  <a:cubicBezTo>
                    <a:pt x="2588" y="253"/>
                    <a:pt x="2255" y="0"/>
                    <a:pt x="1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76"/>
            <p:cNvSpPr/>
            <p:nvPr/>
          </p:nvSpPr>
          <p:spPr>
            <a:xfrm>
              <a:off x="3698275" y="9885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76"/>
            <p:cNvSpPr/>
            <p:nvPr/>
          </p:nvSpPr>
          <p:spPr>
            <a:xfrm>
              <a:off x="3615675" y="1130125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0" y="2675"/>
                    <a:pt x="3430" y="1731"/>
                  </a:cubicBezTo>
                  <a:cubicBezTo>
                    <a:pt x="3430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76"/>
            <p:cNvSpPr/>
            <p:nvPr/>
          </p:nvSpPr>
          <p:spPr>
            <a:xfrm>
              <a:off x="4318900" y="4536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0"/>
                  </a:moveTo>
                  <a:cubicBezTo>
                    <a:pt x="787" y="0"/>
                    <a:pt x="1" y="755"/>
                    <a:pt x="1" y="1699"/>
                  </a:cubicBezTo>
                  <a:cubicBezTo>
                    <a:pt x="1" y="2643"/>
                    <a:pt x="787" y="3398"/>
                    <a:pt x="1731" y="3398"/>
                  </a:cubicBezTo>
                  <a:cubicBezTo>
                    <a:pt x="2675" y="3398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76"/>
            <p:cNvSpPr/>
            <p:nvPr/>
          </p:nvSpPr>
          <p:spPr>
            <a:xfrm>
              <a:off x="3732100" y="1397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44"/>
                    <a:pt x="756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76"/>
            <p:cNvSpPr/>
            <p:nvPr/>
          </p:nvSpPr>
          <p:spPr>
            <a:xfrm>
              <a:off x="4225300" y="2278550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3"/>
                    <a:pt x="787" y="3430"/>
                    <a:pt x="1731" y="3430"/>
                  </a:cubicBezTo>
                  <a:cubicBezTo>
                    <a:pt x="2675" y="3430"/>
                    <a:pt x="3430" y="2643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76"/>
            <p:cNvSpPr/>
            <p:nvPr/>
          </p:nvSpPr>
          <p:spPr>
            <a:xfrm>
              <a:off x="3633775" y="2950300"/>
              <a:ext cx="84975" cy="85775"/>
            </a:xfrm>
            <a:custGeom>
              <a:avLst/>
              <a:gdLst/>
              <a:ahLst/>
              <a:cxnLst/>
              <a:rect l="l" t="t" r="r" b="b"/>
              <a:pathLst>
                <a:path w="3399" h="3431" extrusionOk="0">
                  <a:moveTo>
                    <a:pt x="1700" y="1"/>
                  </a:moveTo>
                  <a:cubicBezTo>
                    <a:pt x="756" y="1"/>
                    <a:pt x="1" y="787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399" y="2675"/>
                    <a:pt x="3399" y="1731"/>
                  </a:cubicBezTo>
                  <a:cubicBezTo>
                    <a:pt x="3399" y="787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76"/>
            <p:cNvSpPr/>
            <p:nvPr/>
          </p:nvSpPr>
          <p:spPr>
            <a:xfrm>
              <a:off x="4227650" y="604675"/>
              <a:ext cx="84975" cy="85750"/>
            </a:xfrm>
            <a:custGeom>
              <a:avLst/>
              <a:gdLst/>
              <a:ahLst/>
              <a:cxnLst/>
              <a:rect l="l" t="t" r="r" b="b"/>
              <a:pathLst>
                <a:path w="3399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00" y="3430"/>
                  </a:cubicBezTo>
                  <a:cubicBezTo>
                    <a:pt x="2644" y="3430"/>
                    <a:pt x="3399" y="2643"/>
                    <a:pt x="3399" y="1699"/>
                  </a:cubicBezTo>
                  <a:cubicBezTo>
                    <a:pt x="3399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76"/>
            <p:cNvSpPr/>
            <p:nvPr/>
          </p:nvSpPr>
          <p:spPr>
            <a:xfrm>
              <a:off x="3659725" y="1268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1" y="756"/>
                    <a:pt x="1" y="1700"/>
                  </a:cubicBezTo>
                  <a:cubicBezTo>
                    <a:pt x="1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76"/>
            <p:cNvSpPr/>
            <p:nvPr/>
          </p:nvSpPr>
          <p:spPr>
            <a:xfrm>
              <a:off x="4259125" y="1796375"/>
              <a:ext cx="85750" cy="84975"/>
            </a:xfrm>
            <a:custGeom>
              <a:avLst/>
              <a:gdLst/>
              <a:ahLst/>
              <a:cxnLst/>
              <a:rect l="l" t="t" r="r" b="b"/>
              <a:pathLst>
                <a:path w="3430" h="3399" extrusionOk="0">
                  <a:moveTo>
                    <a:pt x="1699" y="0"/>
                  </a:moveTo>
                  <a:cubicBezTo>
                    <a:pt x="756" y="0"/>
                    <a:pt x="0" y="755"/>
                    <a:pt x="0" y="1699"/>
                  </a:cubicBezTo>
                  <a:cubicBezTo>
                    <a:pt x="0" y="2643"/>
                    <a:pt x="756" y="3398"/>
                    <a:pt x="1699" y="3398"/>
                  </a:cubicBezTo>
                  <a:cubicBezTo>
                    <a:pt x="2643" y="3398"/>
                    <a:pt x="3430" y="2643"/>
                    <a:pt x="3430" y="1699"/>
                  </a:cubicBezTo>
                  <a:cubicBezTo>
                    <a:pt x="3430" y="755"/>
                    <a:pt x="2643" y="0"/>
                    <a:pt x="16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76"/>
            <p:cNvSpPr/>
            <p:nvPr/>
          </p:nvSpPr>
          <p:spPr>
            <a:xfrm>
              <a:off x="4322050" y="212910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87" y="0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76"/>
            <p:cNvSpPr/>
            <p:nvPr/>
          </p:nvSpPr>
          <p:spPr>
            <a:xfrm>
              <a:off x="3703000" y="2674200"/>
              <a:ext cx="85750" cy="85775"/>
            </a:xfrm>
            <a:custGeom>
              <a:avLst/>
              <a:gdLst/>
              <a:ahLst/>
              <a:cxnLst/>
              <a:rect l="l" t="t" r="r" b="b"/>
              <a:pathLst>
                <a:path w="3430" h="3431" extrusionOk="0">
                  <a:moveTo>
                    <a:pt x="1699" y="1"/>
                  </a:moveTo>
                  <a:cubicBezTo>
                    <a:pt x="756" y="1"/>
                    <a:pt x="0" y="787"/>
                    <a:pt x="0" y="1731"/>
                  </a:cubicBezTo>
                  <a:cubicBezTo>
                    <a:pt x="0" y="2675"/>
                    <a:pt x="756" y="3430"/>
                    <a:pt x="1699" y="3430"/>
                  </a:cubicBezTo>
                  <a:cubicBezTo>
                    <a:pt x="2643" y="3430"/>
                    <a:pt x="3430" y="2675"/>
                    <a:pt x="3430" y="1731"/>
                  </a:cubicBezTo>
                  <a:cubicBezTo>
                    <a:pt x="3430" y="787"/>
                    <a:pt x="2643" y="1"/>
                    <a:pt x="16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76"/>
            <p:cNvSpPr/>
            <p:nvPr/>
          </p:nvSpPr>
          <p:spPr>
            <a:xfrm>
              <a:off x="4225300" y="341990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76"/>
            <p:cNvSpPr/>
            <p:nvPr/>
          </p:nvSpPr>
          <p:spPr>
            <a:xfrm>
              <a:off x="3627475" y="281345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31" y="3430"/>
                  </a:cubicBezTo>
                  <a:cubicBezTo>
                    <a:pt x="2675" y="3430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76"/>
            <p:cNvSpPr/>
            <p:nvPr/>
          </p:nvSpPr>
          <p:spPr>
            <a:xfrm>
              <a:off x="3734450" y="30840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00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1" y="2675"/>
                    <a:pt x="3431" y="1700"/>
                  </a:cubicBezTo>
                  <a:cubicBezTo>
                    <a:pt x="3431" y="756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17" name="Google Shape;3917;p76"/>
          <p:cNvSpPr txBox="1">
            <a:spLocks noGrp="1"/>
          </p:cNvSpPr>
          <p:nvPr>
            <p:ph type="title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9" name="Google Shape;3919;p77"/>
          <p:cNvSpPr txBox="1">
            <a:spLocks noGrp="1"/>
          </p:cNvSpPr>
          <p:nvPr>
            <p:ph type="subTitle" idx="1"/>
          </p:nvPr>
        </p:nvSpPr>
        <p:spPr>
          <a:xfrm>
            <a:off x="1402838" y="2576029"/>
            <a:ext cx="24807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3920" name="Google Shape;3920;p77"/>
          <p:cNvSpPr txBox="1">
            <a:spLocks noGrp="1"/>
          </p:cNvSpPr>
          <p:nvPr>
            <p:ph type="subTitle" idx="2"/>
          </p:nvPr>
        </p:nvSpPr>
        <p:spPr>
          <a:xfrm>
            <a:off x="1402838" y="2947429"/>
            <a:ext cx="24807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921" name="Google Shape;3921;p77"/>
          <p:cNvSpPr txBox="1">
            <a:spLocks noGrp="1"/>
          </p:cNvSpPr>
          <p:nvPr>
            <p:ph type="subTitle" idx="3"/>
          </p:nvPr>
        </p:nvSpPr>
        <p:spPr>
          <a:xfrm>
            <a:off x="5260462" y="2576029"/>
            <a:ext cx="24807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3922" name="Google Shape;3922;p77"/>
          <p:cNvSpPr txBox="1">
            <a:spLocks noGrp="1"/>
          </p:cNvSpPr>
          <p:nvPr>
            <p:ph type="subTitle" idx="4"/>
          </p:nvPr>
        </p:nvSpPr>
        <p:spPr>
          <a:xfrm>
            <a:off x="5260462" y="2947429"/>
            <a:ext cx="24807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923" name="Google Shape;3923;p77"/>
          <p:cNvSpPr txBox="1">
            <a:spLocks noGrp="1"/>
          </p:cNvSpPr>
          <p:nvPr>
            <p:ph type="title" hasCustomPrompt="1"/>
          </p:nvPr>
        </p:nvSpPr>
        <p:spPr>
          <a:xfrm>
            <a:off x="2061488" y="1866769"/>
            <a:ext cx="11634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924" name="Google Shape;3924;p77"/>
          <p:cNvSpPr txBox="1">
            <a:spLocks noGrp="1"/>
          </p:cNvSpPr>
          <p:nvPr>
            <p:ph type="title" idx="5" hasCustomPrompt="1"/>
          </p:nvPr>
        </p:nvSpPr>
        <p:spPr>
          <a:xfrm>
            <a:off x="5919112" y="1866769"/>
            <a:ext cx="11634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3925" name="Google Shape;3925;p77"/>
          <p:cNvGrpSpPr/>
          <p:nvPr/>
        </p:nvGrpSpPr>
        <p:grpSpPr>
          <a:xfrm>
            <a:off x="-529580" y="3102246"/>
            <a:ext cx="10203160" cy="2678535"/>
            <a:chOff x="-529580" y="3102246"/>
            <a:chExt cx="10203160" cy="2678535"/>
          </a:xfrm>
        </p:grpSpPr>
        <p:grpSp>
          <p:nvGrpSpPr>
            <p:cNvPr id="3926" name="Google Shape;3926;p77"/>
            <p:cNvGrpSpPr/>
            <p:nvPr/>
          </p:nvGrpSpPr>
          <p:grpSpPr>
            <a:xfrm rot="2700000" flipH="1">
              <a:off x="7968188" y="2913628"/>
              <a:ext cx="732250" cy="3055771"/>
              <a:chOff x="3615675" y="367825"/>
              <a:chExt cx="808650" cy="3374600"/>
            </a:xfrm>
          </p:grpSpPr>
          <p:sp>
            <p:nvSpPr>
              <p:cNvPr id="3927" name="Google Shape;3927;p77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8" name="Google Shape;3928;p77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9" name="Google Shape;3929;p77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0" name="Google Shape;3930;p77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1" name="Google Shape;3931;p77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2" name="Google Shape;3932;p77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3" name="Google Shape;3933;p77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4" name="Google Shape;3934;p77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5" name="Google Shape;3935;p77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6" name="Google Shape;3936;p77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7" name="Google Shape;3937;p77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8" name="Google Shape;3938;p77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9" name="Google Shape;3939;p77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0" name="Google Shape;3940;p77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1" name="Google Shape;3941;p77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2" name="Google Shape;3942;p77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3" name="Google Shape;3943;p77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4" name="Google Shape;3944;p77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5" name="Google Shape;3945;p77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6" name="Google Shape;3946;p77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7" name="Google Shape;3947;p77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8" name="Google Shape;3948;p77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9" name="Google Shape;3949;p77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0" name="Google Shape;3950;p77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1" name="Google Shape;3951;p77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2" name="Google Shape;3952;p77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3" name="Google Shape;3953;p77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4" name="Google Shape;3954;p77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5" name="Google Shape;3955;p77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6" name="Google Shape;3956;p77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7" name="Google Shape;3957;p77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58" name="Google Shape;3958;p77"/>
            <p:cNvGrpSpPr/>
            <p:nvPr/>
          </p:nvGrpSpPr>
          <p:grpSpPr>
            <a:xfrm rot="-2700000">
              <a:off x="443563" y="2913628"/>
              <a:ext cx="732250" cy="3055771"/>
              <a:chOff x="3615675" y="367825"/>
              <a:chExt cx="808650" cy="3374600"/>
            </a:xfrm>
          </p:grpSpPr>
          <p:sp>
            <p:nvSpPr>
              <p:cNvPr id="3959" name="Google Shape;3959;p77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0" name="Google Shape;3960;p77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1" name="Google Shape;3961;p77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2" name="Google Shape;3962;p77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3" name="Google Shape;3963;p77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4" name="Google Shape;3964;p77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5" name="Google Shape;3965;p77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6" name="Google Shape;3966;p77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7" name="Google Shape;3967;p77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8" name="Google Shape;3968;p77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9" name="Google Shape;3969;p77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0" name="Google Shape;3970;p77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1" name="Google Shape;3971;p77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2" name="Google Shape;3972;p77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3" name="Google Shape;3973;p77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4" name="Google Shape;3974;p77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5" name="Google Shape;3975;p77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6" name="Google Shape;3976;p77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7" name="Google Shape;3977;p77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8" name="Google Shape;3978;p77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9" name="Google Shape;3979;p77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0" name="Google Shape;3980;p77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1" name="Google Shape;3981;p77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2" name="Google Shape;3982;p77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3" name="Google Shape;3983;p77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4" name="Google Shape;3984;p77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5" name="Google Shape;3985;p77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6" name="Google Shape;3986;p77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7" name="Google Shape;3987;p77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8" name="Google Shape;3988;p77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9" name="Google Shape;3989;p77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990" name="Google Shape;3990;p77"/>
          <p:cNvSpPr txBox="1">
            <a:spLocks noGrp="1"/>
          </p:cNvSpPr>
          <p:nvPr>
            <p:ph type="title" idx="6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grpSp>
        <p:nvGrpSpPr>
          <p:cNvPr id="3991" name="Google Shape;3991;p77"/>
          <p:cNvGrpSpPr/>
          <p:nvPr/>
        </p:nvGrpSpPr>
        <p:grpSpPr>
          <a:xfrm>
            <a:off x="26" y="-294805"/>
            <a:ext cx="9143984" cy="6027911"/>
            <a:chOff x="26" y="-294805"/>
            <a:chExt cx="9143984" cy="6027911"/>
          </a:xfrm>
        </p:grpSpPr>
        <p:sp>
          <p:nvSpPr>
            <p:cNvPr id="3992" name="Google Shape;3992;p77"/>
            <p:cNvSpPr/>
            <p:nvPr/>
          </p:nvSpPr>
          <p:spPr>
            <a:xfrm>
              <a:off x="26" y="125109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70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77"/>
            <p:cNvSpPr/>
            <p:nvPr/>
          </p:nvSpPr>
          <p:spPr>
            <a:xfrm>
              <a:off x="7766170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77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77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77"/>
            <p:cNvSpPr/>
            <p:nvPr/>
          </p:nvSpPr>
          <p:spPr>
            <a:xfrm>
              <a:off x="505028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77"/>
            <p:cNvSpPr/>
            <p:nvPr/>
          </p:nvSpPr>
          <p:spPr>
            <a:xfrm>
              <a:off x="6008337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98" name="Google Shape;3998;p77"/>
            <p:cNvGrpSpPr/>
            <p:nvPr/>
          </p:nvGrpSpPr>
          <p:grpSpPr>
            <a:xfrm>
              <a:off x="1777843" y="4009249"/>
              <a:ext cx="5361554" cy="1723858"/>
              <a:chOff x="1777843" y="4009249"/>
              <a:chExt cx="5361554" cy="1723858"/>
            </a:xfrm>
          </p:grpSpPr>
          <p:sp>
            <p:nvSpPr>
              <p:cNvPr id="3999" name="Google Shape;3999;p77"/>
              <p:cNvSpPr/>
              <p:nvPr/>
            </p:nvSpPr>
            <p:spPr>
              <a:xfrm>
                <a:off x="470966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000" name="Google Shape;4000;p77"/>
              <p:cNvGrpSpPr/>
              <p:nvPr/>
            </p:nvGrpSpPr>
            <p:grpSpPr>
              <a:xfrm>
                <a:off x="1777843" y="4009249"/>
                <a:ext cx="3366776" cy="1723858"/>
                <a:chOff x="1785333" y="4009249"/>
                <a:chExt cx="3366776" cy="1723858"/>
              </a:xfrm>
            </p:grpSpPr>
            <p:sp>
              <p:nvSpPr>
                <p:cNvPr id="4001" name="Google Shape;4001;p77"/>
                <p:cNvSpPr/>
                <p:nvPr/>
              </p:nvSpPr>
              <p:spPr>
                <a:xfrm>
                  <a:off x="1785333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2" name="Google Shape;4002;p77"/>
                <p:cNvSpPr/>
                <p:nvPr/>
              </p:nvSpPr>
              <p:spPr>
                <a:xfrm>
                  <a:off x="2744296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3" name="Google Shape;4003;p77"/>
                <p:cNvSpPr/>
                <p:nvPr/>
              </p:nvSpPr>
              <p:spPr>
                <a:xfrm>
                  <a:off x="3748202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004" name="Google Shape;4004;p77"/>
              <p:cNvSpPr/>
              <p:nvPr/>
            </p:nvSpPr>
            <p:spPr>
              <a:xfrm>
                <a:off x="5735490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05" name="Google Shape;4005;p77"/>
            <p:cNvSpPr/>
            <p:nvPr/>
          </p:nvSpPr>
          <p:spPr>
            <a:xfrm>
              <a:off x="4055689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07" name="Google Shape;4007;p78"/>
          <p:cNvGrpSpPr/>
          <p:nvPr/>
        </p:nvGrpSpPr>
        <p:grpSpPr>
          <a:xfrm>
            <a:off x="26" y="-294805"/>
            <a:ext cx="9136493" cy="6027911"/>
            <a:chOff x="26" y="-294805"/>
            <a:chExt cx="9136493" cy="6027911"/>
          </a:xfrm>
        </p:grpSpPr>
        <p:grpSp>
          <p:nvGrpSpPr>
            <p:cNvPr id="4008" name="Google Shape;4008;p78"/>
            <p:cNvGrpSpPr/>
            <p:nvPr/>
          </p:nvGrpSpPr>
          <p:grpSpPr>
            <a:xfrm>
              <a:off x="26" y="-294805"/>
              <a:ext cx="9136493" cy="6027911"/>
              <a:chOff x="26" y="-294805"/>
              <a:chExt cx="9136493" cy="6027911"/>
            </a:xfrm>
          </p:grpSpPr>
          <p:grpSp>
            <p:nvGrpSpPr>
              <p:cNvPr id="4009" name="Google Shape;4009;p78"/>
              <p:cNvGrpSpPr/>
              <p:nvPr/>
            </p:nvGrpSpPr>
            <p:grpSpPr>
              <a:xfrm>
                <a:off x="783924" y="-294805"/>
                <a:ext cx="8352595" cy="6027911"/>
                <a:chOff x="791415" y="-294805"/>
                <a:chExt cx="8352595" cy="6027911"/>
              </a:xfrm>
            </p:grpSpPr>
            <p:grpSp>
              <p:nvGrpSpPr>
                <p:cNvPr id="4010" name="Google Shape;4010;p78"/>
                <p:cNvGrpSpPr/>
                <p:nvPr/>
              </p:nvGrpSpPr>
              <p:grpSpPr>
                <a:xfrm>
                  <a:off x="7011514" y="-294805"/>
                  <a:ext cx="2132496" cy="2018670"/>
                  <a:chOff x="7011514" y="-294805"/>
                  <a:chExt cx="2132496" cy="2018670"/>
                </a:xfrm>
              </p:grpSpPr>
              <p:sp>
                <p:nvSpPr>
                  <p:cNvPr id="4011" name="Google Shape;4011;p78"/>
                  <p:cNvSpPr/>
                  <p:nvPr/>
                </p:nvSpPr>
                <p:spPr>
                  <a:xfrm>
                    <a:off x="7011514" y="8"/>
                    <a:ext cx="1403907" cy="17238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78" h="39143" extrusionOk="0">
                        <a:moveTo>
                          <a:pt x="20961" y="0"/>
                        </a:moveTo>
                        <a:lnTo>
                          <a:pt x="0" y="25756"/>
                        </a:lnTo>
                        <a:lnTo>
                          <a:pt x="0" y="39142"/>
                        </a:lnTo>
                        <a:lnTo>
                          <a:pt x="31878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7D2E4">
                          <a:alpha val="18431"/>
                        </a:srgbClr>
                      </a:gs>
                      <a:gs pos="58000">
                        <a:srgbClr val="87D2E4">
                          <a:alpha val="0"/>
                        </a:srgbClr>
                      </a:gs>
                      <a:gs pos="100000">
                        <a:srgbClr val="87D2E4">
                          <a:alpha val="0"/>
                        </a:srgbClr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12" name="Google Shape;4012;p78"/>
                  <p:cNvSpPr/>
                  <p:nvPr/>
                </p:nvSpPr>
                <p:spPr>
                  <a:xfrm>
                    <a:off x="7773661" y="-294805"/>
                    <a:ext cx="1370349" cy="16830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116" h="38217" extrusionOk="0">
                        <a:moveTo>
                          <a:pt x="31115" y="1"/>
                        </a:moveTo>
                        <a:lnTo>
                          <a:pt x="1" y="38217"/>
                        </a:lnTo>
                        <a:lnTo>
                          <a:pt x="10899" y="38217"/>
                        </a:lnTo>
                        <a:lnTo>
                          <a:pt x="31115" y="13405"/>
                        </a:lnTo>
                        <a:lnTo>
                          <a:pt x="31115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7D2E4">
                          <a:alpha val="18431"/>
                        </a:srgbClr>
                      </a:gs>
                      <a:gs pos="82000">
                        <a:srgbClr val="87D2E4">
                          <a:alpha val="0"/>
                        </a:srgbClr>
                      </a:gs>
                      <a:gs pos="100000">
                        <a:srgbClr val="87D2E4">
                          <a:alpha val="0"/>
                        </a:srgbClr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013" name="Google Shape;4013;p78"/>
                <p:cNvSpPr/>
                <p:nvPr/>
              </p:nvSpPr>
              <p:spPr>
                <a:xfrm>
                  <a:off x="6754575" y="2209363"/>
                  <a:ext cx="2389434" cy="2934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256" h="66625" extrusionOk="0">
                      <a:moveTo>
                        <a:pt x="54255" y="1"/>
                      </a:moveTo>
                      <a:lnTo>
                        <a:pt x="0" y="66625"/>
                      </a:lnTo>
                      <a:lnTo>
                        <a:pt x="10917" y="66625"/>
                      </a:lnTo>
                      <a:lnTo>
                        <a:pt x="54255" y="13387"/>
                      </a:lnTo>
                      <a:lnTo>
                        <a:pt x="5425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29000">
                      <a:srgbClr val="87D2E4">
                        <a:alpha val="0"/>
                      </a:srgbClr>
                    </a:gs>
                    <a:gs pos="75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18431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4" name="Google Shape;4014;p78"/>
                <p:cNvSpPr/>
                <p:nvPr/>
              </p:nvSpPr>
              <p:spPr>
                <a:xfrm>
                  <a:off x="5735490" y="957482"/>
                  <a:ext cx="3408520" cy="41860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396" h="95051" extrusionOk="0">
                      <a:moveTo>
                        <a:pt x="77395" y="1"/>
                      </a:moveTo>
                      <a:lnTo>
                        <a:pt x="0" y="95051"/>
                      </a:lnTo>
                      <a:lnTo>
                        <a:pt x="10916" y="95051"/>
                      </a:lnTo>
                      <a:lnTo>
                        <a:pt x="77395" y="13406"/>
                      </a:lnTo>
                      <a:lnTo>
                        <a:pt x="7739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29000">
                      <a:srgbClr val="87D2E4">
                        <a:alpha val="0"/>
                      </a:srgbClr>
                    </a:gs>
                    <a:gs pos="75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18431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5" name="Google Shape;4015;p78"/>
                <p:cNvSpPr/>
                <p:nvPr/>
              </p:nvSpPr>
              <p:spPr>
                <a:xfrm>
                  <a:off x="4717153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016" name="Google Shape;4016;p78"/>
                <p:cNvGrpSpPr/>
                <p:nvPr/>
              </p:nvGrpSpPr>
              <p:grpSpPr>
                <a:xfrm>
                  <a:off x="791415" y="4009249"/>
                  <a:ext cx="4360695" cy="1723858"/>
                  <a:chOff x="791415" y="4009249"/>
                  <a:chExt cx="4360695" cy="1723858"/>
                </a:xfrm>
              </p:grpSpPr>
              <p:sp>
                <p:nvSpPr>
                  <p:cNvPr id="4017" name="Google Shape;4017;p78"/>
                  <p:cNvSpPr/>
                  <p:nvPr/>
                </p:nvSpPr>
                <p:spPr>
                  <a:xfrm>
                    <a:off x="791415" y="4009249"/>
                    <a:ext cx="1403907" cy="17238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78" h="39143" extrusionOk="0">
                        <a:moveTo>
                          <a:pt x="20961" y="0"/>
                        </a:moveTo>
                        <a:lnTo>
                          <a:pt x="0" y="25756"/>
                        </a:lnTo>
                        <a:lnTo>
                          <a:pt x="0" y="39142"/>
                        </a:lnTo>
                        <a:lnTo>
                          <a:pt x="31878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7D2E4">
                          <a:alpha val="18431"/>
                        </a:srgbClr>
                      </a:gs>
                      <a:gs pos="84000">
                        <a:srgbClr val="87D2E4">
                          <a:alpha val="0"/>
                        </a:srgbClr>
                      </a:gs>
                      <a:gs pos="100000">
                        <a:srgbClr val="87D2E4">
                          <a:alpha val="0"/>
                        </a:srgbClr>
                      </a:gs>
                    </a:gsLst>
                    <a:lin ang="18900044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18" name="Google Shape;4018;p78"/>
                  <p:cNvSpPr/>
                  <p:nvPr/>
                </p:nvSpPr>
                <p:spPr>
                  <a:xfrm>
                    <a:off x="1785333" y="4009249"/>
                    <a:ext cx="1403907" cy="17238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78" h="39143" extrusionOk="0">
                        <a:moveTo>
                          <a:pt x="20961" y="0"/>
                        </a:moveTo>
                        <a:lnTo>
                          <a:pt x="0" y="25756"/>
                        </a:lnTo>
                        <a:lnTo>
                          <a:pt x="0" y="39142"/>
                        </a:lnTo>
                        <a:lnTo>
                          <a:pt x="31878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7D2E4">
                          <a:alpha val="18431"/>
                        </a:srgbClr>
                      </a:gs>
                      <a:gs pos="84000">
                        <a:srgbClr val="87D2E4">
                          <a:alpha val="0"/>
                        </a:srgbClr>
                      </a:gs>
                      <a:gs pos="100000">
                        <a:srgbClr val="87D2E4">
                          <a:alpha val="0"/>
                        </a:srgbClr>
                      </a:gs>
                    </a:gsLst>
                    <a:lin ang="18900044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19" name="Google Shape;4019;p78"/>
                  <p:cNvSpPr/>
                  <p:nvPr/>
                </p:nvSpPr>
                <p:spPr>
                  <a:xfrm>
                    <a:off x="2744296" y="4009249"/>
                    <a:ext cx="1403907" cy="17238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78" h="39143" extrusionOk="0">
                        <a:moveTo>
                          <a:pt x="20961" y="0"/>
                        </a:moveTo>
                        <a:lnTo>
                          <a:pt x="0" y="25756"/>
                        </a:lnTo>
                        <a:lnTo>
                          <a:pt x="0" y="39142"/>
                        </a:lnTo>
                        <a:lnTo>
                          <a:pt x="31878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7D2E4">
                          <a:alpha val="18431"/>
                        </a:srgbClr>
                      </a:gs>
                      <a:gs pos="84000">
                        <a:srgbClr val="87D2E4">
                          <a:alpha val="0"/>
                        </a:srgbClr>
                      </a:gs>
                      <a:gs pos="100000">
                        <a:srgbClr val="87D2E4">
                          <a:alpha val="0"/>
                        </a:srgbClr>
                      </a:gs>
                    </a:gsLst>
                    <a:lin ang="18900044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20" name="Google Shape;4020;p78"/>
                  <p:cNvSpPr/>
                  <p:nvPr/>
                </p:nvSpPr>
                <p:spPr>
                  <a:xfrm>
                    <a:off x="3748202" y="4009249"/>
                    <a:ext cx="1403907" cy="17238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78" h="39143" extrusionOk="0">
                        <a:moveTo>
                          <a:pt x="20961" y="0"/>
                        </a:moveTo>
                        <a:lnTo>
                          <a:pt x="0" y="25756"/>
                        </a:lnTo>
                        <a:lnTo>
                          <a:pt x="0" y="39142"/>
                        </a:lnTo>
                        <a:lnTo>
                          <a:pt x="31878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7D2E4">
                          <a:alpha val="18431"/>
                        </a:srgbClr>
                      </a:gs>
                      <a:gs pos="84000">
                        <a:srgbClr val="87D2E4">
                          <a:alpha val="0"/>
                        </a:srgbClr>
                      </a:gs>
                      <a:gs pos="100000">
                        <a:srgbClr val="87D2E4">
                          <a:alpha val="0"/>
                        </a:srgbClr>
                      </a:gs>
                    </a:gsLst>
                    <a:lin ang="18900044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4021" name="Google Shape;4021;p78"/>
              <p:cNvSpPr/>
              <p:nvPr/>
            </p:nvSpPr>
            <p:spPr>
              <a:xfrm>
                <a:off x="26" y="3754386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22" name="Google Shape;4022;p78"/>
            <p:cNvSpPr/>
            <p:nvPr/>
          </p:nvSpPr>
          <p:spPr>
            <a:xfrm>
              <a:off x="26" y="2502977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78"/>
            <p:cNvSpPr/>
            <p:nvPr/>
          </p:nvSpPr>
          <p:spPr>
            <a:xfrm>
              <a:off x="26" y="125109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24" name="Google Shape;4024;p78"/>
          <p:cNvSpPr txBox="1">
            <a:spLocks noGrp="1"/>
          </p:cNvSpPr>
          <p:nvPr>
            <p:ph type="title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grpSp>
        <p:nvGrpSpPr>
          <p:cNvPr id="4025" name="Google Shape;4025;p78"/>
          <p:cNvGrpSpPr/>
          <p:nvPr/>
        </p:nvGrpSpPr>
        <p:grpSpPr>
          <a:xfrm rot="2434760" flipH="1">
            <a:off x="8222976" y="3178977"/>
            <a:ext cx="732198" cy="3055555"/>
            <a:chOff x="3615675" y="367825"/>
            <a:chExt cx="808650" cy="3374600"/>
          </a:xfrm>
        </p:grpSpPr>
        <p:sp>
          <p:nvSpPr>
            <p:cNvPr id="4026" name="Google Shape;4026;p78"/>
            <p:cNvSpPr/>
            <p:nvPr/>
          </p:nvSpPr>
          <p:spPr>
            <a:xfrm>
              <a:off x="3663733" y="2002850"/>
              <a:ext cx="714802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78"/>
            <p:cNvSpPr/>
            <p:nvPr/>
          </p:nvSpPr>
          <p:spPr>
            <a:xfrm>
              <a:off x="3649500" y="367825"/>
              <a:ext cx="774825" cy="3374600"/>
            </a:xfrm>
            <a:custGeom>
              <a:avLst/>
              <a:gdLst/>
              <a:ahLst/>
              <a:cxnLst/>
              <a:rect l="l" t="t" r="r" b="b"/>
              <a:pathLst>
                <a:path w="30993" h="134984" extrusionOk="0">
                  <a:moveTo>
                    <a:pt x="29058" y="0"/>
                  </a:moveTo>
                  <a:cubicBezTo>
                    <a:pt x="28728" y="0"/>
                    <a:pt x="28392" y="245"/>
                    <a:pt x="28444" y="664"/>
                  </a:cubicBezTo>
                  <a:cubicBezTo>
                    <a:pt x="28476" y="790"/>
                    <a:pt x="29640" y="10229"/>
                    <a:pt x="14600" y="17592"/>
                  </a:cubicBezTo>
                  <a:cubicBezTo>
                    <a:pt x="1196" y="24136"/>
                    <a:pt x="1" y="31845"/>
                    <a:pt x="32" y="34048"/>
                  </a:cubicBezTo>
                  <a:cubicBezTo>
                    <a:pt x="95" y="36250"/>
                    <a:pt x="1196" y="43927"/>
                    <a:pt x="14600" y="50503"/>
                  </a:cubicBezTo>
                  <a:cubicBezTo>
                    <a:pt x="29640" y="57866"/>
                    <a:pt x="28444" y="67305"/>
                    <a:pt x="28444" y="67399"/>
                  </a:cubicBezTo>
                  <a:cubicBezTo>
                    <a:pt x="28444" y="67399"/>
                    <a:pt x="28444" y="67431"/>
                    <a:pt x="28444" y="67462"/>
                  </a:cubicBezTo>
                  <a:lnTo>
                    <a:pt x="28444" y="67525"/>
                  </a:lnTo>
                  <a:cubicBezTo>
                    <a:pt x="28444" y="67557"/>
                    <a:pt x="28444" y="67588"/>
                    <a:pt x="28444" y="67620"/>
                  </a:cubicBezTo>
                  <a:cubicBezTo>
                    <a:pt x="28476" y="67714"/>
                    <a:pt x="29640" y="77153"/>
                    <a:pt x="14600" y="84516"/>
                  </a:cubicBezTo>
                  <a:cubicBezTo>
                    <a:pt x="1196" y="91060"/>
                    <a:pt x="1" y="98769"/>
                    <a:pt x="32" y="100971"/>
                  </a:cubicBezTo>
                  <a:cubicBezTo>
                    <a:pt x="95" y="103174"/>
                    <a:pt x="1196" y="110851"/>
                    <a:pt x="14600" y="117427"/>
                  </a:cubicBezTo>
                  <a:cubicBezTo>
                    <a:pt x="29640" y="124758"/>
                    <a:pt x="28444" y="134197"/>
                    <a:pt x="28444" y="134292"/>
                  </a:cubicBezTo>
                  <a:cubicBezTo>
                    <a:pt x="28413" y="134638"/>
                    <a:pt x="28633" y="134921"/>
                    <a:pt x="28948" y="134984"/>
                  </a:cubicBezTo>
                  <a:lnTo>
                    <a:pt x="29042" y="134984"/>
                  </a:lnTo>
                  <a:cubicBezTo>
                    <a:pt x="29357" y="134984"/>
                    <a:pt x="29608" y="134764"/>
                    <a:pt x="29640" y="134449"/>
                  </a:cubicBezTo>
                  <a:cubicBezTo>
                    <a:pt x="29703" y="134040"/>
                    <a:pt x="30993" y="124097"/>
                    <a:pt x="15135" y="116326"/>
                  </a:cubicBezTo>
                  <a:cubicBezTo>
                    <a:pt x="2329" y="110065"/>
                    <a:pt x="1228" y="102985"/>
                    <a:pt x="1259" y="100940"/>
                  </a:cubicBezTo>
                  <a:cubicBezTo>
                    <a:pt x="1259" y="98926"/>
                    <a:pt x="2329" y="91815"/>
                    <a:pt x="15135" y="85554"/>
                  </a:cubicBezTo>
                  <a:cubicBezTo>
                    <a:pt x="30552" y="78003"/>
                    <a:pt x="29766" y="68406"/>
                    <a:pt x="29640" y="67494"/>
                  </a:cubicBezTo>
                  <a:cubicBezTo>
                    <a:pt x="29766" y="66550"/>
                    <a:pt x="30552" y="56953"/>
                    <a:pt x="15135" y="49433"/>
                  </a:cubicBezTo>
                  <a:cubicBezTo>
                    <a:pt x="2329" y="43141"/>
                    <a:pt x="1228" y="36061"/>
                    <a:pt x="1259" y="34048"/>
                  </a:cubicBezTo>
                  <a:cubicBezTo>
                    <a:pt x="1259" y="32002"/>
                    <a:pt x="2329" y="24892"/>
                    <a:pt x="15135" y="18630"/>
                  </a:cubicBezTo>
                  <a:cubicBezTo>
                    <a:pt x="30993" y="10859"/>
                    <a:pt x="29703" y="916"/>
                    <a:pt x="29640" y="507"/>
                  </a:cubicBezTo>
                  <a:cubicBezTo>
                    <a:pt x="29584" y="157"/>
                    <a:pt x="29323" y="0"/>
                    <a:pt x="290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78"/>
            <p:cNvSpPr/>
            <p:nvPr/>
          </p:nvSpPr>
          <p:spPr>
            <a:xfrm>
              <a:off x="3764350" y="31131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78"/>
            <p:cNvSpPr/>
            <p:nvPr/>
          </p:nvSpPr>
          <p:spPr>
            <a:xfrm>
              <a:off x="3764350" y="3463175"/>
              <a:ext cx="515250" cy="29900"/>
            </a:xfrm>
            <a:custGeom>
              <a:avLst/>
              <a:gdLst/>
              <a:ahLst/>
              <a:cxnLst/>
              <a:rect l="l" t="t" r="r" b="b"/>
              <a:pathLst>
                <a:path w="20610" h="1196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78"/>
            <p:cNvSpPr/>
            <p:nvPr/>
          </p:nvSpPr>
          <p:spPr>
            <a:xfrm>
              <a:off x="3668400" y="2975475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1"/>
                  </a:moveTo>
                  <a:cubicBezTo>
                    <a:pt x="0" y="1"/>
                    <a:pt x="0" y="1165"/>
                    <a:pt x="787" y="1165"/>
                  </a:cubicBezTo>
                  <a:lnTo>
                    <a:pt x="27437" y="1165"/>
                  </a:lnTo>
                  <a:cubicBezTo>
                    <a:pt x="28223" y="1165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78"/>
            <p:cNvSpPr/>
            <p:nvPr/>
          </p:nvSpPr>
          <p:spPr>
            <a:xfrm>
              <a:off x="3651075" y="2837025"/>
              <a:ext cx="739425" cy="29925"/>
            </a:xfrm>
            <a:custGeom>
              <a:avLst/>
              <a:gdLst/>
              <a:ahLst/>
              <a:cxnLst/>
              <a:rect l="l" t="t" r="r" b="b"/>
              <a:pathLst>
                <a:path w="29577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28790" y="1197"/>
                  </a:lnTo>
                  <a:cubicBezTo>
                    <a:pt x="29577" y="1197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78"/>
            <p:cNvSpPr/>
            <p:nvPr/>
          </p:nvSpPr>
          <p:spPr>
            <a:xfrm>
              <a:off x="3714000" y="269937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1"/>
                  </a:moveTo>
                  <a:cubicBezTo>
                    <a:pt x="1" y="1"/>
                    <a:pt x="1" y="1165"/>
                    <a:pt x="788" y="1165"/>
                  </a:cubicBezTo>
                  <a:lnTo>
                    <a:pt x="23788" y="1165"/>
                  </a:lnTo>
                  <a:cubicBezTo>
                    <a:pt x="24574" y="1165"/>
                    <a:pt x="24574" y="1"/>
                    <a:pt x="23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78"/>
            <p:cNvSpPr/>
            <p:nvPr/>
          </p:nvSpPr>
          <p:spPr>
            <a:xfrm>
              <a:off x="3764350" y="1431375"/>
              <a:ext cx="515250" cy="29125"/>
            </a:xfrm>
            <a:custGeom>
              <a:avLst/>
              <a:gdLst/>
              <a:ahLst/>
              <a:cxnLst/>
              <a:rect l="l" t="t" r="r" b="b"/>
              <a:pathLst>
                <a:path w="20610" h="1165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19854" y="1165"/>
                  </a:lnTo>
                  <a:cubicBezTo>
                    <a:pt x="20609" y="1165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78"/>
            <p:cNvSpPr/>
            <p:nvPr/>
          </p:nvSpPr>
          <p:spPr>
            <a:xfrm>
              <a:off x="3764350" y="63377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78"/>
            <p:cNvSpPr/>
            <p:nvPr/>
          </p:nvSpPr>
          <p:spPr>
            <a:xfrm>
              <a:off x="3668400" y="1292950"/>
              <a:ext cx="705600" cy="29900"/>
            </a:xfrm>
            <a:custGeom>
              <a:avLst/>
              <a:gdLst/>
              <a:ahLst/>
              <a:cxnLst/>
              <a:rect l="l" t="t" r="r" b="b"/>
              <a:pathLst>
                <a:path w="28224" h="1196" extrusionOk="0">
                  <a:moveTo>
                    <a:pt x="787" y="0"/>
                  </a:moveTo>
                  <a:cubicBezTo>
                    <a:pt x="0" y="0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78"/>
            <p:cNvSpPr/>
            <p:nvPr/>
          </p:nvSpPr>
          <p:spPr>
            <a:xfrm>
              <a:off x="3668400" y="497700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0"/>
                  </a:moveTo>
                  <a:cubicBezTo>
                    <a:pt x="0" y="0"/>
                    <a:pt x="0" y="1164"/>
                    <a:pt x="787" y="1164"/>
                  </a:cubicBezTo>
                  <a:lnTo>
                    <a:pt x="27437" y="1164"/>
                  </a:lnTo>
                  <a:cubicBezTo>
                    <a:pt x="28223" y="1164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78"/>
            <p:cNvSpPr/>
            <p:nvPr/>
          </p:nvSpPr>
          <p:spPr>
            <a:xfrm>
              <a:off x="3651075" y="1155275"/>
              <a:ext cx="739425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78"/>
            <p:cNvSpPr/>
            <p:nvPr/>
          </p:nvSpPr>
          <p:spPr>
            <a:xfrm>
              <a:off x="3714000" y="1016850"/>
              <a:ext cx="597075" cy="29900"/>
            </a:xfrm>
            <a:custGeom>
              <a:avLst/>
              <a:gdLst/>
              <a:ahLst/>
              <a:cxnLst/>
              <a:rect l="l" t="t" r="r" b="b"/>
              <a:pathLst>
                <a:path w="23883" h="1196" extrusionOk="0">
                  <a:moveTo>
                    <a:pt x="788" y="0"/>
                  </a:moveTo>
                  <a:cubicBezTo>
                    <a:pt x="1" y="0"/>
                    <a:pt x="1" y="1196"/>
                    <a:pt x="788" y="1196"/>
                  </a:cubicBezTo>
                  <a:lnTo>
                    <a:pt x="23882" y="1196"/>
                  </a:lnTo>
                  <a:cubicBezTo>
                    <a:pt x="23536" y="787"/>
                    <a:pt x="23253" y="409"/>
                    <a:pt x="22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78"/>
            <p:cNvSpPr/>
            <p:nvPr/>
          </p:nvSpPr>
          <p:spPr>
            <a:xfrm>
              <a:off x="3764350" y="23029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19854" y="1197"/>
                  </a:lnTo>
                  <a:cubicBezTo>
                    <a:pt x="20609" y="1197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78"/>
            <p:cNvSpPr/>
            <p:nvPr/>
          </p:nvSpPr>
          <p:spPr>
            <a:xfrm>
              <a:off x="3668400" y="2165275"/>
              <a:ext cx="705600" cy="29925"/>
            </a:xfrm>
            <a:custGeom>
              <a:avLst/>
              <a:gdLst/>
              <a:ahLst/>
              <a:cxnLst/>
              <a:rect l="l" t="t" r="r" b="b"/>
              <a:pathLst>
                <a:path w="28224" h="1197" extrusionOk="0">
                  <a:moveTo>
                    <a:pt x="787" y="1"/>
                  </a:moveTo>
                  <a:cubicBezTo>
                    <a:pt x="0" y="1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78"/>
            <p:cNvSpPr/>
            <p:nvPr/>
          </p:nvSpPr>
          <p:spPr>
            <a:xfrm>
              <a:off x="3714000" y="184042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0"/>
                  </a:moveTo>
                  <a:cubicBezTo>
                    <a:pt x="1" y="0"/>
                    <a:pt x="1" y="1164"/>
                    <a:pt x="788" y="1164"/>
                  </a:cubicBezTo>
                  <a:lnTo>
                    <a:pt x="23788" y="1164"/>
                  </a:lnTo>
                  <a:cubicBezTo>
                    <a:pt x="24574" y="1164"/>
                    <a:pt x="24574" y="0"/>
                    <a:pt x="237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78"/>
            <p:cNvSpPr/>
            <p:nvPr/>
          </p:nvSpPr>
          <p:spPr>
            <a:xfrm>
              <a:off x="3618050" y="367900"/>
              <a:ext cx="774025" cy="3374525"/>
            </a:xfrm>
            <a:custGeom>
              <a:avLst/>
              <a:gdLst/>
              <a:ahLst/>
              <a:cxnLst/>
              <a:rect l="l" t="t" r="r" b="b"/>
              <a:pathLst>
                <a:path w="30961" h="134981" extrusionOk="0">
                  <a:moveTo>
                    <a:pt x="1926" y="0"/>
                  </a:moveTo>
                  <a:cubicBezTo>
                    <a:pt x="1666" y="0"/>
                    <a:pt x="1409" y="157"/>
                    <a:pt x="1353" y="504"/>
                  </a:cubicBezTo>
                  <a:cubicBezTo>
                    <a:pt x="1322" y="944"/>
                    <a:pt x="0" y="10887"/>
                    <a:pt x="15858" y="18627"/>
                  </a:cubicBezTo>
                  <a:cubicBezTo>
                    <a:pt x="28664" y="24920"/>
                    <a:pt x="29765" y="31999"/>
                    <a:pt x="29734" y="34013"/>
                  </a:cubicBezTo>
                  <a:cubicBezTo>
                    <a:pt x="29702" y="36058"/>
                    <a:pt x="28664" y="43169"/>
                    <a:pt x="15858" y="49430"/>
                  </a:cubicBezTo>
                  <a:cubicBezTo>
                    <a:pt x="441" y="56982"/>
                    <a:pt x="1227" y="66578"/>
                    <a:pt x="1353" y="67491"/>
                  </a:cubicBezTo>
                  <a:cubicBezTo>
                    <a:pt x="1227" y="68403"/>
                    <a:pt x="441" y="78000"/>
                    <a:pt x="15858" y="85551"/>
                  </a:cubicBezTo>
                  <a:cubicBezTo>
                    <a:pt x="28664" y="91812"/>
                    <a:pt x="29765" y="98923"/>
                    <a:pt x="29734" y="100937"/>
                  </a:cubicBezTo>
                  <a:cubicBezTo>
                    <a:pt x="29702" y="102982"/>
                    <a:pt x="28664" y="110062"/>
                    <a:pt x="15858" y="116354"/>
                  </a:cubicBezTo>
                  <a:cubicBezTo>
                    <a:pt x="0" y="124094"/>
                    <a:pt x="1322" y="134037"/>
                    <a:pt x="1353" y="134478"/>
                  </a:cubicBezTo>
                  <a:cubicBezTo>
                    <a:pt x="1385" y="134761"/>
                    <a:pt x="1636" y="134981"/>
                    <a:pt x="1951" y="134981"/>
                  </a:cubicBezTo>
                  <a:lnTo>
                    <a:pt x="2045" y="134981"/>
                  </a:lnTo>
                  <a:cubicBezTo>
                    <a:pt x="2360" y="134950"/>
                    <a:pt x="2580" y="134635"/>
                    <a:pt x="2517" y="134320"/>
                  </a:cubicBezTo>
                  <a:cubicBezTo>
                    <a:pt x="2517" y="134226"/>
                    <a:pt x="1353" y="124787"/>
                    <a:pt x="16393" y="117424"/>
                  </a:cubicBezTo>
                  <a:cubicBezTo>
                    <a:pt x="29797" y="110880"/>
                    <a:pt x="30961" y="103171"/>
                    <a:pt x="30929" y="100968"/>
                  </a:cubicBezTo>
                  <a:cubicBezTo>
                    <a:pt x="30898" y="98766"/>
                    <a:pt x="29797" y="91089"/>
                    <a:pt x="16393" y="84544"/>
                  </a:cubicBezTo>
                  <a:cubicBezTo>
                    <a:pt x="1353" y="77182"/>
                    <a:pt x="2517" y="67742"/>
                    <a:pt x="2517" y="67648"/>
                  </a:cubicBezTo>
                  <a:cubicBezTo>
                    <a:pt x="2517" y="67617"/>
                    <a:pt x="2517" y="67585"/>
                    <a:pt x="2517" y="67554"/>
                  </a:cubicBezTo>
                  <a:lnTo>
                    <a:pt x="2517" y="67491"/>
                  </a:lnTo>
                  <a:cubicBezTo>
                    <a:pt x="2517" y="67459"/>
                    <a:pt x="2517" y="67428"/>
                    <a:pt x="2517" y="67396"/>
                  </a:cubicBezTo>
                  <a:cubicBezTo>
                    <a:pt x="2517" y="67302"/>
                    <a:pt x="1353" y="57863"/>
                    <a:pt x="16393" y="50500"/>
                  </a:cubicBezTo>
                  <a:cubicBezTo>
                    <a:pt x="29797" y="43924"/>
                    <a:pt x="30961" y="36247"/>
                    <a:pt x="30929" y="34045"/>
                  </a:cubicBezTo>
                  <a:cubicBezTo>
                    <a:pt x="30898" y="31842"/>
                    <a:pt x="29797" y="24165"/>
                    <a:pt x="16393" y="17589"/>
                  </a:cubicBezTo>
                  <a:cubicBezTo>
                    <a:pt x="1353" y="10226"/>
                    <a:pt x="2517" y="787"/>
                    <a:pt x="2517" y="693"/>
                  </a:cubicBezTo>
                  <a:cubicBezTo>
                    <a:pt x="2588" y="253"/>
                    <a:pt x="2255" y="0"/>
                    <a:pt x="1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78"/>
            <p:cNvSpPr/>
            <p:nvPr/>
          </p:nvSpPr>
          <p:spPr>
            <a:xfrm>
              <a:off x="3698275" y="9885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78"/>
            <p:cNvSpPr/>
            <p:nvPr/>
          </p:nvSpPr>
          <p:spPr>
            <a:xfrm>
              <a:off x="3615675" y="1130125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0" y="2675"/>
                    <a:pt x="3430" y="1731"/>
                  </a:cubicBezTo>
                  <a:cubicBezTo>
                    <a:pt x="3430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78"/>
            <p:cNvSpPr/>
            <p:nvPr/>
          </p:nvSpPr>
          <p:spPr>
            <a:xfrm>
              <a:off x="4318900" y="4536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0"/>
                  </a:moveTo>
                  <a:cubicBezTo>
                    <a:pt x="787" y="0"/>
                    <a:pt x="1" y="755"/>
                    <a:pt x="1" y="1699"/>
                  </a:cubicBezTo>
                  <a:cubicBezTo>
                    <a:pt x="1" y="2643"/>
                    <a:pt x="787" y="3398"/>
                    <a:pt x="1731" y="3398"/>
                  </a:cubicBezTo>
                  <a:cubicBezTo>
                    <a:pt x="2675" y="3398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78"/>
            <p:cNvSpPr/>
            <p:nvPr/>
          </p:nvSpPr>
          <p:spPr>
            <a:xfrm>
              <a:off x="3732100" y="1397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44"/>
                    <a:pt x="756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78"/>
            <p:cNvSpPr/>
            <p:nvPr/>
          </p:nvSpPr>
          <p:spPr>
            <a:xfrm>
              <a:off x="4225300" y="2278550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3"/>
                    <a:pt x="787" y="3430"/>
                    <a:pt x="1731" y="3430"/>
                  </a:cubicBezTo>
                  <a:cubicBezTo>
                    <a:pt x="2675" y="3430"/>
                    <a:pt x="3430" y="2643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78"/>
            <p:cNvSpPr/>
            <p:nvPr/>
          </p:nvSpPr>
          <p:spPr>
            <a:xfrm>
              <a:off x="3633775" y="2950300"/>
              <a:ext cx="84975" cy="85775"/>
            </a:xfrm>
            <a:custGeom>
              <a:avLst/>
              <a:gdLst/>
              <a:ahLst/>
              <a:cxnLst/>
              <a:rect l="l" t="t" r="r" b="b"/>
              <a:pathLst>
                <a:path w="3399" h="3431" extrusionOk="0">
                  <a:moveTo>
                    <a:pt x="1700" y="1"/>
                  </a:moveTo>
                  <a:cubicBezTo>
                    <a:pt x="756" y="1"/>
                    <a:pt x="1" y="787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399" y="2675"/>
                    <a:pt x="3399" y="1731"/>
                  </a:cubicBezTo>
                  <a:cubicBezTo>
                    <a:pt x="3399" y="787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78"/>
            <p:cNvSpPr/>
            <p:nvPr/>
          </p:nvSpPr>
          <p:spPr>
            <a:xfrm>
              <a:off x="4227650" y="604675"/>
              <a:ext cx="84975" cy="85750"/>
            </a:xfrm>
            <a:custGeom>
              <a:avLst/>
              <a:gdLst/>
              <a:ahLst/>
              <a:cxnLst/>
              <a:rect l="l" t="t" r="r" b="b"/>
              <a:pathLst>
                <a:path w="3399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00" y="3430"/>
                  </a:cubicBezTo>
                  <a:cubicBezTo>
                    <a:pt x="2644" y="3430"/>
                    <a:pt x="3399" y="2643"/>
                    <a:pt x="3399" y="1699"/>
                  </a:cubicBezTo>
                  <a:cubicBezTo>
                    <a:pt x="3399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78"/>
            <p:cNvSpPr/>
            <p:nvPr/>
          </p:nvSpPr>
          <p:spPr>
            <a:xfrm>
              <a:off x="3659725" y="1268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1" y="756"/>
                    <a:pt x="1" y="1700"/>
                  </a:cubicBezTo>
                  <a:cubicBezTo>
                    <a:pt x="1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78"/>
            <p:cNvSpPr/>
            <p:nvPr/>
          </p:nvSpPr>
          <p:spPr>
            <a:xfrm>
              <a:off x="4259125" y="1796375"/>
              <a:ext cx="85750" cy="84975"/>
            </a:xfrm>
            <a:custGeom>
              <a:avLst/>
              <a:gdLst/>
              <a:ahLst/>
              <a:cxnLst/>
              <a:rect l="l" t="t" r="r" b="b"/>
              <a:pathLst>
                <a:path w="3430" h="3399" extrusionOk="0">
                  <a:moveTo>
                    <a:pt x="1699" y="0"/>
                  </a:moveTo>
                  <a:cubicBezTo>
                    <a:pt x="756" y="0"/>
                    <a:pt x="0" y="755"/>
                    <a:pt x="0" y="1699"/>
                  </a:cubicBezTo>
                  <a:cubicBezTo>
                    <a:pt x="0" y="2643"/>
                    <a:pt x="756" y="3398"/>
                    <a:pt x="1699" y="3398"/>
                  </a:cubicBezTo>
                  <a:cubicBezTo>
                    <a:pt x="2643" y="3398"/>
                    <a:pt x="3430" y="2643"/>
                    <a:pt x="3430" y="1699"/>
                  </a:cubicBezTo>
                  <a:cubicBezTo>
                    <a:pt x="3430" y="755"/>
                    <a:pt x="2643" y="0"/>
                    <a:pt x="16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78"/>
            <p:cNvSpPr/>
            <p:nvPr/>
          </p:nvSpPr>
          <p:spPr>
            <a:xfrm>
              <a:off x="4322050" y="212910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87" y="0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78"/>
            <p:cNvSpPr/>
            <p:nvPr/>
          </p:nvSpPr>
          <p:spPr>
            <a:xfrm>
              <a:off x="3703000" y="2674200"/>
              <a:ext cx="85750" cy="85775"/>
            </a:xfrm>
            <a:custGeom>
              <a:avLst/>
              <a:gdLst/>
              <a:ahLst/>
              <a:cxnLst/>
              <a:rect l="l" t="t" r="r" b="b"/>
              <a:pathLst>
                <a:path w="3430" h="3431" extrusionOk="0">
                  <a:moveTo>
                    <a:pt x="1699" y="1"/>
                  </a:moveTo>
                  <a:cubicBezTo>
                    <a:pt x="756" y="1"/>
                    <a:pt x="0" y="787"/>
                    <a:pt x="0" y="1731"/>
                  </a:cubicBezTo>
                  <a:cubicBezTo>
                    <a:pt x="0" y="2675"/>
                    <a:pt x="756" y="3430"/>
                    <a:pt x="1699" y="3430"/>
                  </a:cubicBezTo>
                  <a:cubicBezTo>
                    <a:pt x="2643" y="3430"/>
                    <a:pt x="3430" y="2675"/>
                    <a:pt x="3430" y="1731"/>
                  </a:cubicBezTo>
                  <a:cubicBezTo>
                    <a:pt x="3430" y="787"/>
                    <a:pt x="2643" y="1"/>
                    <a:pt x="16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78"/>
            <p:cNvSpPr/>
            <p:nvPr/>
          </p:nvSpPr>
          <p:spPr>
            <a:xfrm>
              <a:off x="4225300" y="341990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78"/>
            <p:cNvSpPr/>
            <p:nvPr/>
          </p:nvSpPr>
          <p:spPr>
            <a:xfrm>
              <a:off x="3627475" y="281345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31" y="3430"/>
                  </a:cubicBezTo>
                  <a:cubicBezTo>
                    <a:pt x="2675" y="3430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78"/>
            <p:cNvSpPr/>
            <p:nvPr/>
          </p:nvSpPr>
          <p:spPr>
            <a:xfrm>
              <a:off x="3734450" y="30840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00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1" y="2675"/>
                    <a:pt x="3431" y="1700"/>
                  </a:cubicBezTo>
                  <a:cubicBezTo>
                    <a:pt x="3431" y="756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8" name="Google Shape;4058;p79"/>
          <p:cNvSpPr txBox="1">
            <a:spLocks noGrp="1"/>
          </p:cNvSpPr>
          <p:nvPr>
            <p:ph type="title"/>
          </p:nvPr>
        </p:nvSpPr>
        <p:spPr>
          <a:xfrm>
            <a:off x="1113375" y="1487325"/>
            <a:ext cx="3161400" cy="89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059" name="Google Shape;4059;p79"/>
          <p:cNvSpPr txBox="1">
            <a:spLocks noGrp="1"/>
          </p:cNvSpPr>
          <p:nvPr>
            <p:ph type="subTitle" idx="1"/>
          </p:nvPr>
        </p:nvSpPr>
        <p:spPr>
          <a:xfrm>
            <a:off x="1113375" y="2376350"/>
            <a:ext cx="3161400" cy="13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4060" name="Google Shape;4060;p79"/>
          <p:cNvGrpSpPr/>
          <p:nvPr/>
        </p:nvGrpSpPr>
        <p:grpSpPr>
          <a:xfrm>
            <a:off x="26" y="-294805"/>
            <a:ext cx="9143984" cy="6027911"/>
            <a:chOff x="26" y="-294805"/>
            <a:chExt cx="9143984" cy="6027911"/>
          </a:xfrm>
        </p:grpSpPr>
        <p:sp>
          <p:nvSpPr>
            <p:cNvPr id="4061" name="Google Shape;4061;p79"/>
            <p:cNvSpPr/>
            <p:nvPr/>
          </p:nvSpPr>
          <p:spPr>
            <a:xfrm>
              <a:off x="470966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62" name="Google Shape;4062;p79"/>
            <p:cNvGrpSpPr/>
            <p:nvPr/>
          </p:nvGrpSpPr>
          <p:grpSpPr>
            <a:xfrm>
              <a:off x="783924" y="4009249"/>
              <a:ext cx="4360695" cy="1723858"/>
              <a:chOff x="791415" y="4009249"/>
              <a:chExt cx="4360695" cy="1723858"/>
            </a:xfrm>
          </p:grpSpPr>
          <p:sp>
            <p:nvSpPr>
              <p:cNvPr id="4063" name="Google Shape;4063;p79"/>
              <p:cNvSpPr/>
              <p:nvPr/>
            </p:nvSpPr>
            <p:spPr>
              <a:xfrm>
                <a:off x="791415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4" name="Google Shape;4064;p79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5" name="Google Shape;4065;p79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6" name="Google Shape;4066;p79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67" name="Google Shape;4067;p79"/>
            <p:cNvSpPr/>
            <p:nvPr/>
          </p:nvSpPr>
          <p:spPr>
            <a:xfrm>
              <a:off x="26" y="8"/>
              <a:ext cx="2422993" cy="2974946"/>
            </a:xfrm>
            <a:custGeom>
              <a:avLst/>
              <a:gdLst/>
              <a:ahLst/>
              <a:cxnLst/>
              <a:rect l="l" t="t" r="r" b="b"/>
              <a:pathLst>
                <a:path w="55018" h="67551" extrusionOk="0">
                  <a:moveTo>
                    <a:pt x="44102" y="0"/>
                  </a:moveTo>
                  <a:lnTo>
                    <a:pt x="0" y="54164"/>
                  </a:lnTo>
                  <a:lnTo>
                    <a:pt x="0" y="67550"/>
                  </a:lnTo>
                  <a:lnTo>
                    <a:pt x="5501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79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79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79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79"/>
            <p:cNvSpPr/>
            <p:nvPr/>
          </p:nvSpPr>
          <p:spPr>
            <a:xfrm>
              <a:off x="305653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79"/>
            <p:cNvSpPr/>
            <p:nvPr/>
          </p:nvSpPr>
          <p:spPr>
            <a:xfrm>
              <a:off x="4055689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79"/>
            <p:cNvSpPr/>
            <p:nvPr/>
          </p:nvSpPr>
          <p:spPr>
            <a:xfrm>
              <a:off x="505028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79"/>
            <p:cNvSpPr/>
            <p:nvPr/>
          </p:nvSpPr>
          <p:spPr>
            <a:xfrm>
              <a:off x="6008337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79"/>
            <p:cNvSpPr/>
            <p:nvPr/>
          </p:nvSpPr>
          <p:spPr>
            <a:xfrm>
              <a:off x="6754575" y="2209363"/>
              <a:ext cx="2389434" cy="2934165"/>
            </a:xfrm>
            <a:custGeom>
              <a:avLst/>
              <a:gdLst/>
              <a:ahLst/>
              <a:cxnLst/>
              <a:rect l="l" t="t" r="r" b="b"/>
              <a:pathLst>
                <a:path w="54256" h="66625" extrusionOk="0">
                  <a:moveTo>
                    <a:pt x="54255" y="1"/>
                  </a:moveTo>
                  <a:lnTo>
                    <a:pt x="0" y="66625"/>
                  </a:lnTo>
                  <a:lnTo>
                    <a:pt x="10917" y="66625"/>
                  </a:lnTo>
                  <a:lnTo>
                    <a:pt x="54255" y="13387"/>
                  </a:lnTo>
                  <a:lnTo>
                    <a:pt x="5425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79"/>
            <p:cNvSpPr/>
            <p:nvPr/>
          </p:nvSpPr>
          <p:spPr>
            <a:xfrm>
              <a:off x="203744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79"/>
            <p:cNvSpPr/>
            <p:nvPr/>
          </p:nvSpPr>
          <p:spPr>
            <a:xfrm>
              <a:off x="26" y="2502977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79"/>
            <p:cNvSpPr/>
            <p:nvPr/>
          </p:nvSpPr>
          <p:spPr>
            <a:xfrm>
              <a:off x="7773661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79"/>
            <p:cNvSpPr/>
            <p:nvPr/>
          </p:nvSpPr>
          <p:spPr>
            <a:xfrm>
              <a:off x="5735490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80" name="Google Shape;4080;p79"/>
          <p:cNvGrpSpPr/>
          <p:nvPr/>
        </p:nvGrpSpPr>
        <p:grpSpPr>
          <a:xfrm>
            <a:off x="-854095" y="-625525"/>
            <a:ext cx="10852190" cy="6394550"/>
            <a:chOff x="-854095" y="-625525"/>
            <a:chExt cx="10852190" cy="6394550"/>
          </a:xfrm>
        </p:grpSpPr>
        <p:grpSp>
          <p:nvGrpSpPr>
            <p:cNvPr id="4081" name="Google Shape;4081;p79"/>
            <p:cNvGrpSpPr/>
            <p:nvPr/>
          </p:nvGrpSpPr>
          <p:grpSpPr>
            <a:xfrm rot="2400048">
              <a:off x="8369292" y="2835216"/>
              <a:ext cx="732291" cy="3055942"/>
              <a:chOff x="3615675" y="367825"/>
              <a:chExt cx="808650" cy="3374600"/>
            </a:xfrm>
          </p:grpSpPr>
          <p:sp>
            <p:nvSpPr>
              <p:cNvPr id="4082" name="Google Shape;4082;p79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3" name="Google Shape;4083;p79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4" name="Google Shape;4084;p79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5" name="Google Shape;4085;p79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6" name="Google Shape;4086;p79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7" name="Google Shape;4087;p79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8" name="Google Shape;4088;p79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9" name="Google Shape;4089;p79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0" name="Google Shape;4090;p79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1" name="Google Shape;4091;p79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2" name="Google Shape;4092;p79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3" name="Google Shape;4093;p79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4" name="Google Shape;4094;p79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5" name="Google Shape;4095;p79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6" name="Google Shape;4096;p79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7" name="Google Shape;4097;p79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8" name="Google Shape;4098;p79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9" name="Google Shape;4099;p79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0" name="Google Shape;4100;p79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1" name="Google Shape;4101;p79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2" name="Google Shape;4102;p79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3" name="Google Shape;4103;p79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4" name="Google Shape;4104;p79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5" name="Google Shape;4105;p79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6" name="Google Shape;4106;p79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7" name="Google Shape;4107;p79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8" name="Google Shape;4108;p79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9" name="Google Shape;4109;p79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0" name="Google Shape;4110;p79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1" name="Google Shape;4111;p79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2" name="Google Shape;4112;p79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13" name="Google Shape;4113;p79"/>
            <p:cNvGrpSpPr/>
            <p:nvPr/>
          </p:nvGrpSpPr>
          <p:grpSpPr>
            <a:xfrm rot="2400048">
              <a:off x="42417" y="-747659"/>
              <a:ext cx="732291" cy="3055942"/>
              <a:chOff x="3615675" y="367825"/>
              <a:chExt cx="808650" cy="3374600"/>
            </a:xfrm>
          </p:grpSpPr>
          <p:sp>
            <p:nvSpPr>
              <p:cNvPr id="4114" name="Google Shape;4114;p79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5" name="Google Shape;4115;p79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6" name="Google Shape;4116;p79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7" name="Google Shape;4117;p79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8" name="Google Shape;4118;p79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9" name="Google Shape;4119;p79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0" name="Google Shape;4120;p79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1" name="Google Shape;4121;p79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2" name="Google Shape;4122;p79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3" name="Google Shape;4123;p79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4" name="Google Shape;4124;p79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5" name="Google Shape;4125;p79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6" name="Google Shape;4126;p79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7" name="Google Shape;4127;p79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8" name="Google Shape;4128;p79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9" name="Google Shape;4129;p79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0" name="Google Shape;4130;p79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1" name="Google Shape;4131;p79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2" name="Google Shape;4132;p79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3" name="Google Shape;4133;p79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4" name="Google Shape;4134;p79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5" name="Google Shape;4135;p79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6" name="Google Shape;4136;p79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7" name="Google Shape;4137;p79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8" name="Google Shape;4138;p79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9" name="Google Shape;4139;p79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0" name="Google Shape;4140;p79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1" name="Google Shape;4141;p79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2" name="Google Shape;4142;p79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3" name="Google Shape;4143;p79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4" name="Google Shape;4144;p79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46" name="Google Shape;4146;p80"/>
          <p:cNvGrpSpPr/>
          <p:nvPr/>
        </p:nvGrpSpPr>
        <p:grpSpPr>
          <a:xfrm>
            <a:off x="26" y="-294805"/>
            <a:ext cx="9143984" cy="6027911"/>
            <a:chOff x="26" y="-294805"/>
            <a:chExt cx="9143984" cy="6027911"/>
          </a:xfrm>
        </p:grpSpPr>
        <p:sp>
          <p:nvSpPr>
            <p:cNvPr id="4147" name="Google Shape;4147;p80"/>
            <p:cNvSpPr/>
            <p:nvPr/>
          </p:nvSpPr>
          <p:spPr>
            <a:xfrm>
              <a:off x="470966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48" name="Google Shape;4148;p80"/>
            <p:cNvGrpSpPr/>
            <p:nvPr/>
          </p:nvGrpSpPr>
          <p:grpSpPr>
            <a:xfrm>
              <a:off x="783924" y="4009249"/>
              <a:ext cx="4360695" cy="1723858"/>
              <a:chOff x="791415" y="4009249"/>
              <a:chExt cx="4360695" cy="1723858"/>
            </a:xfrm>
          </p:grpSpPr>
          <p:sp>
            <p:nvSpPr>
              <p:cNvPr id="4149" name="Google Shape;4149;p80"/>
              <p:cNvSpPr/>
              <p:nvPr/>
            </p:nvSpPr>
            <p:spPr>
              <a:xfrm>
                <a:off x="791415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0" name="Google Shape;4150;p80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1" name="Google Shape;4151;p80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2" name="Google Shape;4152;p80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153" name="Google Shape;4153;p80"/>
            <p:cNvSpPr/>
            <p:nvPr/>
          </p:nvSpPr>
          <p:spPr>
            <a:xfrm>
              <a:off x="26" y="8"/>
              <a:ext cx="2422993" cy="2974946"/>
            </a:xfrm>
            <a:custGeom>
              <a:avLst/>
              <a:gdLst/>
              <a:ahLst/>
              <a:cxnLst/>
              <a:rect l="l" t="t" r="r" b="b"/>
              <a:pathLst>
                <a:path w="55018" h="67551" extrusionOk="0">
                  <a:moveTo>
                    <a:pt x="44102" y="0"/>
                  </a:moveTo>
                  <a:lnTo>
                    <a:pt x="0" y="54164"/>
                  </a:lnTo>
                  <a:lnTo>
                    <a:pt x="0" y="67550"/>
                  </a:lnTo>
                  <a:lnTo>
                    <a:pt x="5501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80"/>
            <p:cNvSpPr/>
            <p:nvPr/>
          </p:nvSpPr>
          <p:spPr>
            <a:xfrm>
              <a:off x="26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80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80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80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80"/>
            <p:cNvSpPr/>
            <p:nvPr/>
          </p:nvSpPr>
          <p:spPr>
            <a:xfrm>
              <a:off x="305653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80"/>
            <p:cNvSpPr/>
            <p:nvPr/>
          </p:nvSpPr>
          <p:spPr>
            <a:xfrm>
              <a:off x="4055689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80"/>
            <p:cNvSpPr/>
            <p:nvPr/>
          </p:nvSpPr>
          <p:spPr>
            <a:xfrm>
              <a:off x="505028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80"/>
            <p:cNvSpPr/>
            <p:nvPr/>
          </p:nvSpPr>
          <p:spPr>
            <a:xfrm>
              <a:off x="6008337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80"/>
            <p:cNvSpPr/>
            <p:nvPr/>
          </p:nvSpPr>
          <p:spPr>
            <a:xfrm>
              <a:off x="7773661" y="3460451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80"/>
            <p:cNvSpPr/>
            <p:nvPr/>
          </p:nvSpPr>
          <p:spPr>
            <a:xfrm>
              <a:off x="6754575" y="2209363"/>
              <a:ext cx="2389434" cy="2934165"/>
            </a:xfrm>
            <a:custGeom>
              <a:avLst/>
              <a:gdLst/>
              <a:ahLst/>
              <a:cxnLst/>
              <a:rect l="l" t="t" r="r" b="b"/>
              <a:pathLst>
                <a:path w="54256" h="66625" extrusionOk="0">
                  <a:moveTo>
                    <a:pt x="54255" y="1"/>
                  </a:moveTo>
                  <a:lnTo>
                    <a:pt x="0" y="66625"/>
                  </a:lnTo>
                  <a:lnTo>
                    <a:pt x="10917" y="66625"/>
                  </a:lnTo>
                  <a:lnTo>
                    <a:pt x="54255" y="13387"/>
                  </a:lnTo>
                  <a:lnTo>
                    <a:pt x="5425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80"/>
            <p:cNvSpPr/>
            <p:nvPr/>
          </p:nvSpPr>
          <p:spPr>
            <a:xfrm>
              <a:off x="203744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80"/>
            <p:cNvSpPr/>
            <p:nvPr/>
          </p:nvSpPr>
          <p:spPr>
            <a:xfrm>
              <a:off x="26" y="2502977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7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80"/>
            <p:cNvSpPr/>
            <p:nvPr/>
          </p:nvSpPr>
          <p:spPr>
            <a:xfrm>
              <a:off x="7773661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80"/>
            <p:cNvSpPr/>
            <p:nvPr/>
          </p:nvSpPr>
          <p:spPr>
            <a:xfrm>
              <a:off x="5735490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68" name="Google Shape;4168;p80"/>
          <p:cNvGrpSpPr/>
          <p:nvPr/>
        </p:nvGrpSpPr>
        <p:grpSpPr>
          <a:xfrm>
            <a:off x="-860333" y="-565711"/>
            <a:ext cx="10864667" cy="6274921"/>
            <a:chOff x="-860333" y="-565711"/>
            <a:chExt cx="10864667" cy="6274921"/>
          </a:xfrm>
        </p:grpSpPr>
        <p:grpSp>
          <p:nvGrpSpPr>
            <p:cNvPr id="4169" name="Google Shape;4169;p80"/>
            <p:cNvGrpSpPr/>
            <p:nvPr/>
          </p:nvGrpSpPr>
          <p:grpSpPr>
            <a:xfrm rot="-1800166">
              <a:off x="8242634" y="-592074"/>
              <a:ext cx="891381" cy="3719848"/>
              <a:chOff x="3615675" y="367825"/>
              <a:chExt cx="808650" cy="3374600"/>
            </a:xfrm>
          </p:grpSpPr>
          <p:sp>
            <p:nvSpPr>
              <p:cNvPr id="4170" name="Google Shape;4170;p80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1" name="Google Shape;4171;p80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2" name="Google Shape;4172;p80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3" name="Google Shape;4173;p80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4" name="Google Shape;4174;p80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5" name="Google Shape;4175;p80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6" name="Google Shape;4176;p80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7" name="Google Shape;4177;p80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8" name="Google Shape;4178;p80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9" name="Google Shape;4179;p80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0" name="Google Shape;4180;p80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1" name="Google Shape;4181;p80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2" name="Google Shape;4182;p80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3" name="Google Shape;4183;p80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4" name="Google Shape;4184;p80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5" name="Google Shape;4185;p80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6" name="Google Shape;4186;p80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7" name="Google Shape;4187;p80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8" name="Google Shape;4188;p80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9" name="Google Shape;4189;p80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0" name="Google Shape;4190;p80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1" name="Google Shape;4191;p80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2" name="Google Shape;4192;p80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3" name="Google Shape;4193;p80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4" name="Google Shape;4194;p80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5" name="Google Shape;4195;p80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6" name="Google Shape;4196;p80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7" name="Google Shape;4197;p80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8" name="Google Shape;4198;p80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9" name="Google Shape;4199;p80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0" name="Google Shape;4200;p80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01" name="Google Shape;4201;p80"/>
            <p:cNvGrpSpPr/>
            <p:nvPr/>
          </p:nvGrpSpPr>
          <p:grpSpPr>
            <a:xfrm rot="-1800166">
              <a:off x="9984" y="2015726"/>
              <a:ext cx="891381" cy="3719848"/>
              <a:chOff x="3615675" y="367825"/>
              <a:chExt cx="808650" cy="3374600"/>
            </a:xfrm>
          </p:grpSpPr>
          <p:sp>
            <p:nvSpPr>
              <p:cNvPr id="4202" name="Google Shape;4202;p80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3" name="Google Shape;4203;p80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4" name="Google Shape;4204;p80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5" name="Google Shape;4205;p80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6" name="Google Shape;4206;p80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7" name="Google Shape;4207;p80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8" name="Google Shape;4208;p80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9" name="Google Shape;4209;p80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0" name="Google Shape;4210;p80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1" name="Google Shape;4211;p80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2" name="Google Shape;4212;p80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3" name="Google Shape;4213;p80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4" name="Google Shape;4214;p80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5" name="Google Shape;4215;p80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6" name="Google Shape;4216;p80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7" name="Google Shape;4217;p80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8" name="Google Shape;4218;p80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9" name="Google Shape;4219;p80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0" name="Google Shape;4220;p80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1" name="Google Shape;4221;p80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2" name="Google Shape;4222;p80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3" name="Google Shape;4223;p80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4" name="Google Shape;4224;p80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5" name="Google Shape;4225;p80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6" name="Google Shape;4226;p80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7" name="Google Shape;4227;p80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8" name="Google Shape;4228;p80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9" name="Google Shape;4229;p80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0" name="Google Shape;4230;p80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1" name="Google Shape;4231;p80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2" name="Google Shape;4232;p80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233" name="Google Shape;4233;p80"/>
          <p:cNvSpPr txBox="1">
            <a:spLocks noGrp="1"/>
          </p:cNvSpPr>
          <p:nvPr>
            <p:ph type="title"/>
          </p:nvPr>
        </p:nvSpPr>
        <p:spPr>
          <a:xfrm>
            <a:off x="1428150" y="1421475"/>
            <a:ext cx="6287700" cy="238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5" name="Google Shape;4235;p81"/>
          <p:cNvSpPr txBox="1">
            <a:spLocks noGrp="1"/>
          </p:cNvSpPr>
          <p:nvPr>
            <p:ph type="subTitle" idx="1"/>
          </p:nvPr>
        </p:nvSpPr>
        <p:spPr>
          <a:xfrm>
            <a:off x="4663000" y="2014394"/>
            <a:ext cx="3758400" cy="164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>
            <a:endParaRPr/>
          </a:p>
        </p:txBody>
      </p:sp>
      <p:sp>
        <p:nvSpPr>
          <p:cNvPr id="4236" name="Google Shape;4236;p81"/>
          <p:cNvSpPr txBox="1">
            <a:spLocks noGrp="1"/>
          </p:cNvSpPr>
          <p:nvPr>
            <p:ph type="title"/>
          </p:nvPr>
        </p:nvSpPr>
        <p:spPr>
          <a:xfrm>
            <a:off x="4663125" y="1367939"/>
            <a:ext cx="3758400" cy="47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3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grpSp>
        <p:nvGrpSpPr>
          <p:cNvPr id="4237" name="Google Shape;4237;p81"/>
          <p:cNvGrpSpPr/>
          <p:nvPr/>
        </p:nvGrpSpPr>
        <p:grpSpPr>
          <a:xfrm>
            <a:off x="26" y="-294805"/>
            <a:ext cx="9136493" cy="6027911"/>
            <a:chOff x="26" y="-294805"/>
            <a:chExt cx="9136493" cy="6027911"/>
          </a:xfrm>
        </p:grpSpPr>
        <p:grpSp>
          <p:nvGrpSpPr>
            <p:cNvPr id="4238" name="Google Shape;4238;p81"/>
            <p:cNvGrpSpPr/>
            <p:nvPr/>
          </p:nvGrpSpPr>
          <p:grpSpPr>
            <a:xfrm>
              <a:off x="26" y="-294805"/>
              <a:ext cx="9136493" cy="6027911"/>
              <a:chOff x="26" y="-294805"/>
              <a:chExt cx="9136493" cy="6027911"/>
            </a:xfrm>
          </p:grpSpPr>
          <p:grpSp>
            <p:nvGrpSpPr>
              <p:cNvPr id="4239" name="Google Shape;4239;p81"/>
              <p:cNvGrpSpPr/>
              <p:nvPr/>
            </p:nvGrpSpPr>
            <p:grpSpPr>
              <a:xfrm>
                <a:off x="26" y="-294805"/>
                <a:ext cx="9136493" cy="6027911"/>
                <a:chOff x="26" y="-294805"/>
                <a:chExt cx="9136493" cy="6027911"/>
              </a:xfrm>
            </p:grpSpPr>
            <p:grpSp>
              <p:nvGrpSpPr>
                <p:cNvPr id="4240" name="Google Shape;4240;p81"/>
                <p:cNvGrpSpPr/>
                <p:nvPr/>
              </p:nvGrpSpPr>
              <p:grpSpPr>
                <a:xfrm>
                  <a:off x="783924" y="-294805"/>
                  <a:ext cx="8352595" cy="6027911"/>
                  <a:chOff x="791415" y="-294805"/>
                  <a:chExt cx="8352595" cy="6027911"/>
                </a:xfrm>
              </p:grpSpPr>
              <p:grpSp>
                <p:nvGrpSpPr>
                  <p:cNvPr id="4241" name="Google Shape;4241;p81"/>
                  <p:cNvGrpSpPr/>
                  <p:nvPr/>
                </p:nvGrpSpPr>
                <p:grpSpPr>
                  <a:xfrm>
                    <a:off x="7011514" y="-294805"/>
                    <a:ext cx="2132496" cy="5438332"/>
                    <a:chOff x="7011514" y="-294805"/>
                    <a:chExt cx="2132496" cy="5438332"/>
                  </a:xfrm>
                </p:grpSpPr>
                <p:sp>
                  <p:nvSpPr>
                    <p:cNvPr id="4242" name="Google Shape;4242;p81"/>
                    <p:cNvSpPr/>
                    <p:nvPr/>
                  </p:nvSpPr>
                  <p:spPr>
                    <a:xfrm>
                      <a:off x="7773661" y="3460451"/>
                      <a:ext cx="1370349" cy="16830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116" h="38217" extrusionOk="0">
                          <a:moveTo>
                            <a:pt x="31115" y="1"/>
                          </a:moveTo>
                          <a:lnTo>
                            <a:pt x="1" y="38217"/>
                          </a:lnTo>
                          <a:lnTo>
                            <a:pt x="10899" y="38217"/>
                          </a:lnTo>
                          <a:lnTo>
                            <a:pt x="31115" y="13405"/>
                          </a:lnTo>
                          <a:lnTo>
                            <a:pt x="31115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87D2E4">
                            <a:alpha val="18431"/>
                          </a:srgbClr>
                        </a:gs>
                        <a:gs pos="50000">
                          <a:srgbClr val="87D2E4">
                            <a:alpha val="0"/>
                          </a:srgbClr>
                        </a:gs>
                        <a:gs pos="100000">
                          <a:srgbClr val="87D2E4">
                            <a:alpha val="18431"/>
                          </a:srgbClr>
                        </a:gs>
                      </a:gsLst>
                      <a:lin ang="5400012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43" name="Google Shape;4243;p81"/>
                    <p:cNvSpPr/>
                    <p:nvPr/>
                  </p:nvSpPr>
                  <p:spPr>
                    <a:xfrm>
                      <a:off x="7011514" y="8"/>
                      <a:ext cx="1403907" cy="17238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878" h="39143" extrusionOk="0">
                          <a:moveTo>
                            <a:pt x="20961" y="0"/>
                          </a:moveTo>
                          <a:lnTo>
                            <a:pt x="0" y="25756"/>
                          </a:lnTo>
                          <a:lnTo>
                            <a:pt x="0" y="39142"/>
                          </a:lnTo>
                          <a:lnTo>
                            <a:pt x="31878" y="0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87D2E4">
                            <a:alpha val="18431"/>
                          </a:srgbClr>
                        </a:gs>
                        <a:gs pos="58000">
                          <a:srgbClr val="87D2E4">
                            <a:alpha val="0"/>
                          </a:srgbClr>
                        </a:gs>
                        <a:gs pos="100000">
                          <a:srgbClr val="87D2E4">
                            <a:alpha val="0"/>
                          </a:srgbClr>
                        </a:gs>
                      </a:gsLst>
                      <a:lin ang="5400012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44" name="Google Shape;4244;p81"/>
                    <p:cNvSpPr/>
                    <p:nvPr/>
                  </p:nvSpPr>
                  <p:spPr>
                    <a:xfrm>
                      <a:off x="7773661" y="-294805"/>
                      <a:ext cx="1370349" cy="16830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116" h="38217" extrusionOk="0">
                          <a:moveTo>
                            <a:pt x="31115" y="1"/>
                          </a:moveTo>
                          <a:lnTo>
                            <a:pt x="1" y="38217"/>
                          </a:lnTo>
                          <a:lnTo>
                            <a:pt x="10899" y="38217"/>
                          </a:lnTo>
                          <a:lnTo>
                            <a:pt x="31115" y="13405"/>
                          </a:lnTo>
                          <a:lnTo>
                            <a:pt x="31115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87D2E4">
                            <a:alpha val="18431"/>
                          </a:srgbClr>
                        </a:gs>
                        <a:gs pos="82000">
                          <a:srgbClr val="87D2E4">
                            <a:alpha val="0"/>
                          </a:srgbClr>
                        </a:gs>
                        <a:gs pos="100000">
                          <a:srgbClr val="87D2E4">
                            <a:alpha val="0"/>
                          </a:srgbClr>
                        </a:gs>
                      </a:gsLst>
                      <a:lin ang="5400012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4245" name="Google Shape;4245;p81"/>
                  <p:cNvSpPr/>
                  <p:nvPr/>
                </p:nvSpPr>
                <p:spPr>
                  <a:xfrm>
                    <a:off x="6754575" y="2209363"/>
                    <a:ext cx="2389434" cy="29341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256" h="66625" extrusionOk="0">
                        <a:moveTo>
                          <a:pt x="54255" y="1"/>
                        </a:moveTo>
                        <a:lnTo>
                          <a:pt x="0" y="66625"/>
                        </a:lnTo>
                        <a:lnTo>
                          <a:pt x="10917" y="66625"/>
                        </a:lnTo>
                        <a:lnTo>
                          <a:pt x="54255" y="13387"/>
                        </a:lnTo>
                        <a:lnTo>
                          <a:pt x="54255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7D2E4">
                          <a:alpha val="18431"/>
                        </a:srgbClr>
                      </a:gs>
                      <a:gs pos="29000">
                        <a:srgbClr val="87D2E4">
                          <a:alpha val="0"/>
                        </a:srgbClr>
                      </a:gs>
                      <a:gs pos="75000">
                        <a:srgbClr val="87D2E4">
                          <a:alpha val="0"/>
                        </a:srgbClr>
                      </a:gs>
                      <a:gs pos="100000">
                        <a:srgbClr val="87D2E4">
                          <a:alpha val="18431"/>
                        </a:srgbClr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46" name="Google Shape;4246;p81"/>
                  <p:cNvSpPr/>
                  <p:nvPr/>
                </p:nvSpPr>
                <p:spPr>
                  <a:xfrm>
                    <a:off x="5735490" y="957482"/>
                    <a:ext cx="3408520" cy="41860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7396" h="95051" extrusionOk="0">
                        <a:moveTo>
                          <a:pt x="77395" y="1"/>
                        </a:moveTo>
                        <a:lnTo>
                          <a:pt x="0" y="95051"/>
                        </a:lnTo>
                        <a:lnTo>
                          <a:pt x="10916" y="95051"/>
                        </a:lnTo>
                        <a:lnTo>
                          <a:pt x="77395" y="13406"/>
                        </a:lnTo>
                        <a:lnTo>
                          <a:pt x="77395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7D2E4">
                          <a:alpha val="18431"/>
                        </a:srgbClr>
                      </a:gs>
                      <a:gs pos="29000">
                        <a:srgbClr val="87D2E4">
                          <a:alpha val="0"/>
                        </a:srgbClr>
                      </a:gs>
                      <a:gs pos="75000">
                        <a:srgbClr val="87D2E4">
                          <a:alpha val="0"/>
                        </a:srgbClr>
                      </a:gs>
                      <a:gs pos="100000">
                        <a:srgbClr val="87D2E4">
                          <a:alpha val="18431"/>
                        </a:srgbClr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47" name="Google Shape;4247;p81"/>
                  <p:cNvSpPr/>
                  <p:nvPr/>
                </p:nvSpPr>
                <p:spPr>
                  <a:xfrm>
                    <a:off x="4717153" y="4009249"/>
                    <a:ext cx="1403907" cy="17238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78" h="39143" extrusionOk="0">
                        <a:moveTo>
                          <a:pt x="20961" y="0"/>
                        </a:moveTo>
                        <a:lnTo>
                          <a:pt x="0" y="25756"/>
                        </a:lnTo>
                        <a:lnTo>
                          <a:pt x="0" y="39142"/>
                        </a:lnTo>
                        <a:lnTo>
                          <a:pt x="31878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7D2E4">
                          <a:alpha val="18431"/>
                        </a:srgbClr>
                      </a:gs>
                      <a:gs pos="84000">
                        <a:srgbClr val="87D2E4">
                          <a:alpha val="0"/>
                        </a:srgbClr>
                      </a:gs>
                      <a:gs pos="100000">
                        <a:srgbClr val="87D2E4">
                          <a:alpha val="0"/>
                        </a:srgbClr>
                      </a:gs>
                    </a:gsLst>
                    <a:lin ang="18900044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4248" name="Google Shape;4248;p81"/>
                  <p:cNvGrpSpPr/>
                  <p:nvPr/>
                </p:nvGrpSpPr>
                <p:grpSpPr>
                  <a:xfrm>
                    <a:off x="791415" y="4009249"/>
                    <a:ext cx="4360695" cy="1723858"/>
                    <a:chOff x="791415" y="4009249"/>
                    <a:chExt cx="4360695" cy="1723858"/>
                  </a:xfrm>
                </p:grpSpPr>
                <p:sp>
                  <p:nvSpPr>
                    <p:cNvPr id="4249" name="Google Shape;4249;p81"/>
                    <p:cNvSpPr/>
                    <p:nvPr/>
                  </p:nvSpPr>
                  <p:spPr>
                    <a:xfrm>
                      <a:off x="791415" y="4009249"/>
                      <a:ext cx="1403907" cy="17238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878" h="39143" extrusionOk="0">
                          <a:moveTo>
                            <a:pt x="20961" y="0"/>
                          </a:moveTo>
                          <a:lnTo>
                            <a:pt x="0" y="25756"/>
                          </a:lnTo>
                          <a:lnTo>
                            <a:pt x="0" y="39142"/>
                          </a:lnTo>
                          <a:lnTo>
                            <a:pt x="31878" y="0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87D2E4">
                            <a:alpha val="18431"/>
                          </a:srgbClr>
                        </a:gs>
                        <a:gs pos="84000">
                          <a:srgbClr val="87D2E4">
                            <a:alpha val="0"/>
                          </a:srgbClr>
                        </a:gs>
                        <a:gs pos="100000">
                          <a:srgbClr val="87D2E4">
                            <a:alpha val="0"/>
                          </a:srgbClr>
                        </a:gs>
                      </a:gsLst>
                      <a:lin ang="18900044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50" name="Google Shape;4250;p81"/>
                    <p:cNvSpPr/>
                    <p:nvPr/>
                  </p:nvSpPr>
                  <p:spPr>
                    <a:xfrm>
                      <a:off x="1785333" y="4009249"/>
                      <a:ext cx="1403907" cy="17238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878" h="39143" extrusionOk="0">
                          <a:moveTo>
                            <a:pt x="20961" y="0"/>
                          </a:moveTo>
                          <a:lnTo>
                            <a:pt x="0" y="25756"/>
                          </a:lnTo>
                          <a:lnTo>
                            <a:pt x="0" y="39142"/>
                          </a:lnTo>
                          <a:lnTo>
                            <a:pt x="31878" y="0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87D2E4">
                            <a:alpha val="18431"/>
                          </a:srgbClr>
                        </a:gs>
                        <a:gs pos="84000">
                          <a:srgbClr val="87D2E4">
                            <a:alpha val="0"/>
                          </a:srgbClr>
                        </a:gs>
                        <a:gs pos="100000">
                          <a:srgbClr val="87D2E4">
                            <a:alpha val="0"/>
                          </a:srgbClr>
                        </a:gs>
                      </a:gsLst>
                      <a:lin ang="18900044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51" name="Google Shape;4251;p81"/>
                    <p:cNvSpPr/>
                    <p:nvPr/>
                  </p:nvSpPr>
                  <p:spPr>
                    <a:xfrm>
                      <a:off x="2744296" y="4009249"/>
                      <a:ext cx="1403907" cy="17238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878" h="39143" extrusionOk="0">
                          <a:moveTo>
                            <a:pt x="20961" y="0"/>
                          </a:moveTo>
                          <a:lnTo>
                            <a:pt x="0" y="25756"/>
                          </a:lnTo>
                          <a:lnTo>
                            <a:pt x="0" y="39142"/>
                          </a:lnTo>
                          <a:lnTo>
                            <a:pt x="31878" y="0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87D2E4">
                            <a:alpha val="18431"/>
                          </a:srgbClr>
                        </a:gs>
                        <a:gs pos="84000">
                          <a:srgbClr val="87D2E4">
                            <a:alpha val="0"/>
                          </a:srgbClr>
                        </a:gs>
                        <a:gs pos="100000">
                          <a:srgbClr val="87D2E4">
                            <a:alpha val="0"/>
                          </a:srgbClr>
                        </a:gs>
                      </a:gsLst>
                      <a:lin ang="18900044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52" name="Google Shape;4252;p81"/>
                    <p:cNvSpPr/>
                    <p:nvPr/>
                  </p:nvSpPr>
                  <p:spPr>
                    <a:xfrm>
                      <a:off x="3748202" y="4009249"/>
                      <a:ext cx="1403907" cy="17238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878" h="39143" extrusionOk="0">
                          <a:moveTo>
                            <a:pt x="20961" y="0"/>
                          </a:moveTo>
                          <a:lnTo>
                            <a:pt x="0" y="25756"/>
                          </a:lnTo>
                          <a:lnTo>
                            <a:pt x="0" y="39142"/>
                          </a:lnTo>
                          <a:lnTo>
                            <a:pt x="31878" y="0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87D2E4">
                            <a:alpha val="18431"/>
                          </a:srgbClr>
                        </a:gs>
                        <a:gs pos="84000">
                          <a:srgbClr val="87D2E4">
                            <a:alpha val="0"/>
                          </a:srgbClr>
                        </a:gs>
                        <a:gs pos="100000">
                          <a:srgbClr val="87D2E4">
                            <a:alpha val="0"/>
                          </a:srgbClr>
                        </a:gs>
                      </a:gsLst>
                      <a:lin ang="18900044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4253" name="Google Shape;4253;p81"/>
                <p:cNvSpPr/>
                <p:nvPr/>
              </p:nvSpPr>
              <p:spPr>
                <a:xfrm>
                  <a:off x="26" y="3754386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254" name="Google Shape;4254;p81"/>
              <p:cNvSpPr/>
              <p:nvPr/>
            </p:nvSpPr>
            <p:spPr>
              <a:xfrm>
                <a:off x="26" y="8"/>
                <a:ext cx="2422993" cy="2974946"/>
              </a:xfrm>
              <a:custGeom>
                <a:avLst/>
                <a:gdLst/>
                <a:ahLst/>
                <a:cxnLst/>
                <a:rect l="l" t="t" r="r" b="b"/>
                <a:pathLst>
                  <a:path w="55018" h="67551" extrusionOk="0">
                    <a:moveTo>
                      <a:pt x="44102" y="0"/>
                    </a:moveTo>
                    <a:lnTo>
                      <a:pt x="0" y="54164"/>
                    </a:lnTo>
                    <a:lnTo>
                      <a:pt x="0" y="67550"/>
                    </a:lnTo>
                    <a:lnTo>
                      <a:pt x="550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255" name="Google Shape;4255;p81"/>
            <p:cNvSpPr/>
            <p:nvPr/>
          </p:nvSpPr>
          <p:spPr>
            <a:xfrm>
              <a:off x="26" y="8"/>
              <a:ext cx="3441330" cy="4226827"/>
            </a:xfrm>
            <a:custGeom>
              <a:avLst/>
              <a:gdLst/>
              <a:ahLst/>
              <a:cxnLst/>
              <a:rect l="l" t="t" r="r" b="b"/>
              <a:pathLst>
                <a:path w="78141" h="95977" extrusionOk="0">
                  <a:moveTo>
                    <a:pt x="67242" y="0"/>
                  </a:moveTo>
                  <a:lnTo>
                    <a:pt x="0" y="82572"/>
                  </a:lnTo>
                  <a:lnTo>
                    <a:pt x="0" y="95976"/>
                  </a:lnTo>
                  <a:lnTo>
                    <a:pt x="78140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56" name="Google Shape;4256;p81"/>
          <p:cNvGrpSpPr/>
          <p:nvPr/>
        </p:nvGrpSpPr>
        <p:grpSpPr>
          <a:xfrm rot="-8100000">
            <a:off x="213181" y="-897790"/>
            <a:ext cx="732250" cy="3055771"/>
            <a:chOff x="3615675" y="367825"/>
            <a:chExt cx="808650" cy="3374600"/>
          </a:xfrm>
        </p:grpSpPr>
        <p:sp>
          <p:nvSpPr>
            <p:cNvPr id="4257" name="Google Shape;4257;p81"/>
            <p:cNvSpPr/>
            <p:nvPr/>
          </p:nvSpPr>
          <p:spPr>
            <a:xfrm>
              <a:off x="3663733" y="2002850"/>
              <a:ext cx="714802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81"/>
            <p:cNvSpPr/>
            <p:nvPr/>
          </p:nvSpPr>
          <p:spPr>
            <a:xfrm>
              <a:off x="3649500" y="367825"/>
              <a:ext cx="774825" cy="3374600"/>
            </a:xfrm>
            <a:custGeom>
              <a:avLst/>
              <a:gdLst/>
              <a:ahLst/>
              <a:cxnLst/>
              <a:rect l="l" t="t" r="r" b="b"/>
              <a:pathLst>
                <a:path w="30993" h="134984" extrusionOk="0">
                  <a:moveTo>
                    <a:pt x="29058" y="0"/>
                  </a:moveTo>
                  <a:cubicBezTo>
                    <a:pt x="28728" y="0"/>
                    <a:pt x="28392" y="245"/>
                    <a:pt x="28444" y="664"/>
                  </a:cubicBezTo>
                  <a:cubicBezTo>
                    <a:pt x="28476" y="790"/>
                    <a:pt x="29640" y="10229"/>
                    <a:pt x="14600" y="17592"/>
                  </a:cubicBezTo>
                  <a:cubicBezTo>
                    <a:pt x="1196" y="24136"/>
                    <a:pt x="1" y="31845"/>
                    <a:pt x="32" y="34048"/>
                  </a:cubicBezTo>
                  <a:cubicBezTo>
                    <a:pt x="95" y="36250"/>
                    <a:pt x="1196" y="43927"/>
                    <a:pt x="14600" y="50503"/>
                  </a:cubicBezTo>
                  <a:cubicBezTo>
                    <a:pt x="29640" y="57866"/>
                    <a:pt x="28444" y="67305"/>
                    <a:pt x="28444" y="67399"/>
                  </a:cubicBezTo>
                  <a:cubicBezTo>
                    <a:pt x="28444" y="67399"/>
                    <a:pt x="28444" y="67431"/>
                    <a:pt x="28444" y="67462"/>
                  </a:cubicBezTo>
                  <a:lnTo>
                    <a:pt x="28444" y="67525"/>
                  </a:lnTo>
                  <a:cubicBezTo>
                    <a:pt x="28444" y="67557"/>
                    <a:pt x="28444" y="67588"/>
                    <a:pt x="28444" y="67620"/>
                  </a:cubicBezTo>
                  <a:cubicBezTo>
                    <a:pt x="28476" y="67714"/>
                    <a:pt x="29640" y="77153"/>
                    <a:pt x="14600" y="84516"/>
                  </a:cubicBezTo>
                  <a:cubicBezTo>
                    <a:pt x="1196" y="91060"/>
                    <a:pt x="1" y="98769"/>
                    <a:pt x="32" y="100971"/>
                  </a:cubicBezTo>
                  <a:cubicBezTo>
                    <a:pt x="95" y="103174"/>
                    <a:pt x="1196" y="110851"/>
                    <a:pt x="14600" y="117427"/>
                  </a:cubicBezTo>
                  <a:cubicBezTo>
                    <a:pt x="29640" y="124758"/>
                    <a:pt x="28444" y="134197"/>
                    <a:pt x="28444" y="134292"/>
                  </a:cubicBezTo>
                  <a:cubicBezTo>
                    <a:pt x="28413" y="134638"/>
                    <a:pt x="28633" y="134921"/>
                    <a:pt x="28948" y="134984"/>
                  </a:cubicBezTo>
                  <a:lnTo>
                    <a:pt x="29042" y="134984"/>
                  </a:lnTo>
                  <a:cubicBezTo>
                    <a:pt x="29357" y="134984"/>
                    <a:pt x="29608" y="134764"/>
                    <a:pt x="29640" y="134449"/>
                  </a:cubicBezTo>
                  <a:cubicBezTo>
                    <a:pt x="29703" y="134040"/>
                    <a:pt x="30993" y="124097"/>
                    <a:pt x="15135" y="116326"/>
                  </a:cubicBezTo>
                  <a:cubicBezTo>
                    <a:pt x="2329" y="110065"/>
                    <a:pt x="1228" y="102985"/>
                    <a:pt x="1259" y="100940"/>
                  </a:cubicBezTo>
                  <a:cubicBezTo>
                    <a:pt x="1259" y="98926"/>
                    <a:pt x="2329" y="91815"/>
                    <a:pt x="15135" y="85554"/>
                  </a:cubicBezTo>
                  <a:cubicBezTo>
                    <a:pt x="30552" y="78003"/>
                    <a:pt x="29766" y="68406"/>
                    <a:pt x="29640" y="67494"/>
                  </a:cubicBezTo>
                  <a:cubicBezTo>
                    <a:pt x="29766" y="66550"/>
                    <a:pt x="30552" y="56953"/>
                    <a:pt x="15135" y="49433"/>
                  </a:cubicBezTo>
                  <a:cubicBezTo>
                    <a:pt x="2329" y="43141"/>
                    <a:pt x="1228" y="36061"/>
                    <a:pt x="1259" y="34048"/>
                  </a:cubicBezTo>
                  <a:cubicBezTo>
                    <a:pt x="1259" y="32002"/>
                    <a:pt x="2329" y="24892"/>
                    <a:pt x="15135" y="18630"/>
                  </a:cubicBezTo>
                  <a:cubicBezTo>
                    <a:pt x="30993" y="10859"/>
                    <a:pt x="29703" y="916"/>
                    <a:pt x="29640" y="507"/>
                  </a:cubicBezTo>
                  <a:cubicBezTo>
                    <a:pt x="29584" y="157"/>
                    <a:pt x="29323" y="0"/>
                    <a:pt x="290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81"/>
            <p:cNvSpPr/>
            <p:nvPr/>
          </p:nvSpPr>
          <p:spPr>
            <a:xfrm>
              <a:off x="3764350" y="31131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81"/>
            <p:cNvSpPr/>
            <p:nvPr/>
          </p:nvSpPr>
          <p:spPr>
            <a:xfrm>
              <a:off x="3764350" y="3463175"/>
              <a:ext cx="515250" cy="29900"/>
            </a:xfrm>
            <a:custGeom>
              <a:avLst/>
              <a:gdLst/>
              <a:ahLst/>
              <a:cxnLst/>
              <a:rect l="l" t="t" r="r" b="b"/>
              <a:pathLst>
                <a:path w="20610" h="1196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81"/>
            <p:cNvSpPr/>
            <p:nvPr/>
          </p:nvSpPr>
          <p:spPr>
            <a:xfrm>
              <a:off x="3668400" y="2975475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1"/>
                  </a:moveTo>
                  <a:cubicBezTo>
                    <a:pt x="0" y="1"/>
                    <a:pt x="0" y="1165"/>
                    <a:pt x="787" y="1165"/>
                  </a:cubicBezTo>
                  <a:lnTo>
                    <a:pt x="27437" y="1165"/>
                  </a:lnTo>
                  <a:cubicBezTo>
                    <a:pt x="28223" y="1165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81"/>
            <p:cNvSpPr/>
            <p:nvPr/>
          </p:nvSpPr>
          <p:spPr>
            <a:xfrm>
              <a:off x="3651075" y="2837025"/>
              <a:ext cx="739425" cy="29925"/>
            </a:xfrm>
            <a:custGeom>
              <a:avLst/>
              <a:gdLst/>
              <a:ahLst/>
              <a:cxnLst/>
              <a:rect l="l" t="t" r="r" b="b"/>
              <a:pathLst>
                <a:path w="29577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28790" y="1197"/>
                  </a:lnTo>
                  <a:cubicBezTo>
                    <a:pt x="29577" y="1197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81"/>
            <p:cNvSpPr/>
            <p:nvPr/>
          </p:nvSpPr>
          <p:spPr>
            <a:xfrm>
              <a:off x="3714000" y="269937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1"/>
                  </a:moveTo>
                  <a:cubicBezTo>
                    <a:pt x="1" y="1"/>
                    <a:pt x="1" y="1165"/>
                    <a:pt x="788" y="1165"/>
                  </a:cubicBezTo>
                  <a:lnTo>
                    <a:pt x="23788" y="1165"/>
                  </a:lnTo>
                  <a:cubicBezTo>
                    <a:pt x="24574" y="1165"/>
                    <a:pt x="24574" y="1"/>
                    <a:pt x="23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81"/>
            <p:cNvSpPr/>
            <p:nvPr/>
          </p:nvSpPr>
          <p:spPr>
            <a:xfrm>
              <a:off x="3764350" y="1431375"/>
              <a:ext cx="515250" cy="29125"/>
            </a:xfrm>
            <a:custGeom>
              <a:avLst/>
              <a:gdLst/>
              <a:ahLst/>
              <a:cxnLst/>
              <a:rect l="l" t="t" r="r" b="b"/>
              <a:pathLst>
                <a:path w="20610" h="1165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19854" y="1165"/>
                  </a:lnTo>
                  <a:cubicBezTo>
                    <a:pt x="20609" y="1165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81"/>
            <p:cNvSpPr/>
            <p:nvPr/>
          </p:nvSpPr>
          <p:spPr>
            <a:xfrm>
              <a:off x="3764350" y="63377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81"/>
            <p:cNvSpPr/>
            <p:nvPr/>
          </p:nvSpPr>
          <p:spPr>
            <a:xfrm>
              <a:off x="3668400" y="1292950"/>
              <a:ext cx="705600" cy="29900"/>
            </a:xfrm>
            <a:custGeom>
              <a:avLst/>
              <a:gdLst/>
              <a:ahLst/>
              <a:cxnLst/>
              <a:rect l="l" t="t" r="r" b="b"/>
              <a:pathLst>
                <a:path w="28224" h="1196" extrusionOk="0">
                  <a:moveTo>
                    <a:pt x="787" y="0"/>
                  </a:moveTo>
                  <a:cubicBezTo>
                    <a:pt x="0" y="0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81"/>
            <p:cNvSpPr/>
            <p:nvPr/>
          </p:nvSpPr>
          <p:spPr>
            <a:xfrm>
              <a:off x="3668400" y="497700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0"/>
                  </a:moveTo>
                  <a:cubicBezTo>
                    <a:pt x="0" y="0"/>
                    <a:pt x="0" y="1164"/>
                    <a:pt x="787" y="1164"/>
                  </a:cubicBezTo>
                  <a:lnTo>
                    <a:pt x="27437" y="1164"/>
                  </a:lnTo>
                  <a:cubicBezTo>
                    <a:pt x="28223" y="1164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81"/>
            <p:cNvSpPr/>
            <p:nvPr/>
          </p:nvSpPr>
          <p:spPr>
            <a:xfrm>
              <a:off x="3651075" y="1155275"/>
              <a:ext cx="739425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81"/>
            <p:cNvSpPr/>
            <p:nvPr/>
          </p:nvSpPr>
          <p:spPr>
            <a:xfrm>
              <a:off x="3714000" y="1016850"/>
              <a:ext cx="597075" cy="29900"/>
            </a:xfrm>
            <a:custGeom>
              <a:avLst/>
              <a:gdLst/>
              <a:ahLst/>
              <a:cxnLst/>
              <a:rect l="l" t="t" r="r" b="b"/>
              <a:pathLst>
                <a:path w="23883" h="1196" extrusionOk="0">
                  <a:moveTo>
                    <a:pt x="788" y="0"/>
                  </a:moveTo>
                  <a:cubicBezTo>
                    <a:pt x="1" y="0"/>
                    <a:pt x="1" y="1196"/>
                    <a:pt x="788" y="1196"/>
                  </a:cubicBezTo>
                  <a:lnTo>
                    <a:pt x="23882" y="1196"/>
                  </a:lnTo>
                  <a:cubicBezTo>
                    <a:pt x="23536" y="787"/>
                    <a:pt x="23253" y="409"/>
                    <a:pt x="22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81"/>
            <p:cNvSpPr/>
            <p:nvPr/>
          </p:nvSpPr>
          <p:spPr>
            <a:xfrm>
              <a:off x="3764350" y="23029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19854" y="1197"/>
                  </a:lnTo>
                  <a:cubicBezTo>
                    <a:pt x="20609" y="1197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81"/>
            <p:cNvSpPr/>
            <p:nvPr/>
          </p:nvSpPr>
          <p:spPr>
            <a:xfrm>
              <a:off x="3668400" y="2165275"/>
              <a:ext cx="705600" cy="29925"/>
            </a:xfrm>
            <a:custGeom>
              <a:avLst/>
              <a:gdLst/>
              <a:ahLst/>
              <a:cxnLst/>
              <a:rect l="l" t="t" r="r" b="b"/>
              <a:pathLst>
                <a:path w="28224" h="1197" extrusionOk="0">
                  <a:moveTo>
                    <a:pt x="787" y="1"/>
                  </a:moveTo>
                  <a:cubicBezTo>
                    <a:pt x="0" y="1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81"/>
            <p:cNvSpPr/>
            <p:nvPr/>
          </p:nvSpPr>
          <p:spPr>
            <a:xfrm>
              <a:off x="3714000" y="184042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0"/>
                  </a:moveTo>
                  <a:cubicBezTo>
                    <a:pt x="1" y="0"/>
                    <a:pt x="1" y="1164"/>
                    <a:pt x="788" y="1164"/>
                  </a:cubicBezTo>
                  <a:lnTo>
                    <a:pt x="23788" y="1164"/>
                  </a:lnTo>
                  <a:cubicBezTo>
                    <a:pt x="24574" y="1164"/>
                    <a:pt x="24574" y="0"/>
                    <a:pt x="237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81"/>
            <p:cNvSpPr/>
            <p:nvPr/>
          </p:nvSpPr>
          <p:spPr>
            <a:xfrm>
              <a:off x="3618050" y="367900"/>
              <a:ext cx="774025" cy="3374525"/>
            </a:xfrm>
            <a:custGeom>
              <a:avLst/>
              <a:gdLst/>
              <a:ahLst/>
              <a:cxnLst/>
              <a:rect l="l" t="t" r="r" b="b"/>
              <a:pathLst>
                <a:path w="30961" h="134981" extrusionOk="0">
                  <a:moveTo>
                    <a:pt x="1926" y="0"/>
                  </a:moveTo>
                  <a:cubicBezTo>
                    <a:pt x="1666" y="0"/>
                    <a:pt x="1409" y="157"/>
                    <a:pt x="1353" y="504"/>
                  </a:cubicBezTo>
                  <a:cubicBezTo>
                    <a:pt x="1322" y="944"/>
                    <a:pt x="0" y="10887"/>
                    <a:pt x="15858" y="18627"/>
                  </a:cubicBezTo>
                  <a:cubicBezTo>
                    <a:pt x="28664" y="24920"/>
                    <a:pt x="29765" y="31999"/>
                    <a:pt x="29734" y="34013"/>
                  </a:cubicBezTo>
                  <a:cubicBezTo>
                    <a:pt x="29702" y="36058"/>
                    <a:pt x="28664" y="43169"/>
                    <a:pt x="15858" y="49430"/>
                  </a:cubicBezTo>
                  <a:cubicBezTo>
                    <a:pt x="441" y="56982"/>
                    <a:pt x="1227" y="66578"/>
                    <a:pt x="1353" y="67491"/>
                  </a:cubicBezTo>
                  <a:cubicBezTo>
                    <a:pt x="1227" y="68403"/>
                    <a:pt x="441" y="78000"/>
                    <a:pt x="15858" y="85551"/>
                  </a:cubicBezTo>
                  <a:cubicBezTo>
                    <a:pt x="28664" y="91812"/>
                    <a:pt x="29765" y="98923"/>
                    <a:pt x="29734" y="100937"/>
                  </a:cubicBezTo>
                  <a:cubicBezTo>
                    <a:pt x="29702" y="102982"/>
                    <a:pt x="28664" y="110062"/>
                    <a:pt x="15858" y="116354"/>
                  </a:cubicBezTo>
                  <a:cubicBezTo>
                    <a:pt x="0" y="124094"/>
                    <a:pt x="1322" y="134037"/>
                    <a:pt x="1353" y="134478"/>
                  </a:cubicBezTo>
                  <a:cubicBezTo>
                    <a:pt x="1385" y="134761"/>
                    <a:pt x="1636" y="134981"/>
                    <a:pt x="1951" y="134981"/>
                  </a:cubicBezTo>
                  <a:lnTo>
                    <a:pt x="2045" y="134981"/>
                  </a:lnTo>
                  <a:cubicBezTo>
                    <a:pt x="2360" y="134950"/>
                    <a:pt x="2580" y="134635"/>
                    <a:pt x="2517" y="134320"/>
                  </a:cubicBezTo>
                  <a:cubicBezTo>
                    <a:pt x="2517" y="134226"/>
                    <a:pt x="1353" y="124787"/>
                    <a:pt x="16393" y="117424"/>
                  </a:cubicBezTo>
                  <a:cubicBezTo>
                    <a:pt x="29797" y="110880"/>
                    <a:pt x="30961" y="103171"/>
                    <a:pt x="30929" y="100968"/>
                  </a:cubicBezTo>
                  <a:cubicBezTo>
                    <a:pt x="30898" y="98766"/>
                    <a:pt x="29797" y="91089"/>
                    <a:pt x="16393" y="84544"/>
                  </a:cubicBezTo>
                  <a:cubicBezTo>
                    <a:pt x="1353" y="77182"/>
                    <a:pt x="2517" y="67742"/>
                    <a:pt x="2517" y="67648"/>
                  </a:cubicBezTo>
                  <a:cubicBezTo>
                    <a:pt x="2517" y="67617"/>
                    <a:pt x="2517" y="67585"/>
                    <a:pt x="2517" y="67554"/>
                  </a:cubicBezTo>
                  <a:lnTo>
                    <a:pt x="2517" y="67491"/>
                  </a:lnTo>
                  <a:cubicBezTo>
                    <a:pt x="2517" y="67459"/>
                    <a:pt x="2517" y="67428"/>
                    <a:pt x="2517" y="67396"/>
                  </a:cubicBezTo>
                  <a:cubicBezTo>
                    <a:pt x="2517" y="67302"/>
                    <a:pt x="1353" y="57863"/>
                    <a:pt x="16393" y="50500"/>
                  </a:cubicBezTo>
                  <a:cubicBezTo>
                    <a:pt x="29797" y="43924"/>
                    <a:pt x="30961" y="36247"/>
                    <a:pt x="30929" y="34045"/>
                  </a:cubicBezTo>
                  <a:cubicBezTo>
                    <a:pt x="30898" y="31842"/>
                    <a:pt x="29797" y="24165"/>
                    <a:pt x="16393" y="17589"/>
                  </a:cubicBezTo>
                  <a:cubicBezTo>
                    <a:pt x="1353" y="10226"/>
                    <a:pt x="2517" y="787"/>
                    <a:pt x="2517" y="693"/>
                  </a:cubicBezTo>
                  <a:cubicBezTo>
                    <a:pt x="2588" y="253"/>
                    <a:pt x="2255" y="0"/>
                    <a:pt x="19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81"/>
            <p:cNvSpPr/>
            <p:nvPr/>
          </p:nvSpPr>
          <p:spPr>
            <a:xfrm>
              <a:off x="3698275" y="9885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81"/>
            <p:cNvSpPr/>
            <p:nvPr/>
          </p:nvSpPr>
          <p:spPr>
            <a:xfrm>
              <a:off x="3615675" y="1130125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0" y="2675"/>
                    <a:pt x="3430" y="1731"/>
                  </a:cubicBezTo>
                  <a:cubicBezTo>
                    <a:pt x="3430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81"/>
            <p:cNvSpPr/>
            <p:nvPr/>
          </p:nvSpPr>
          <p:spPr>
            <a:xfrm>
              <a:off x="4318900" y="4536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0"/>
                  </a:moveTo>
                  <a:cubicBezTo>
                    <a:pt x="787" y="0"/>
                    <a:pt x="1" y="755"/>
                    <a:pt x="1" y="1699"/>
                  </a:cubicBezTo>
                  <a:cubicBezTo>
                    <a:pt x="1" y="2643"/>
                    <a:pt x="787" y="3398"/>
                    <a:pt x="1731" y="3398"/>
                  </a:cubicBezTo>
                  <a:cubicBezTo>
                    <a:pt x="2675" y="3398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81"/>
            <p:cNvSpPr/>
            <p:nvPr/>
          </p:nvSpPr>
          <p:spPr>
            <a:xfrm>
              <a:off x="3732100" y="1397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44"/>
                    <a:pt x="756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81"/>
            <p:cNvSpPr/>
            <p:nvPr/>
          </p:nvSpPr>
          <p:spPr>
            <a:xfrm>
              <a:off x="4225300" y="2278550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3"/>
                    <a:pt x="787" y="3430"/>
                    <a:pt x="1731" y="3430"/>
                  </a:cubicBezTo>
                  <a:cubicBezTo>
                    <a:pt x="2675" y="3430"/>
                    <a:pt x="3430" y="2643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81"/>
            <p:cNvSpPr/>
            <p:nvPr/>
          </p:nvSpPr>
          <p:spPr>
            <a:xfrm>
              <a:off x="3633775" y="2950300"/>
              <a:ext cx="84975" cy="85775"/>
            </a:xfrm>
            <a:custGeom>
              <a:avLst/>
              <a:gdLst/>
              <a:ahLst/>
              <a:cxnLst/>
              <a:rect l="l" t="t" r="r" b="b"/>
              <a:pathLst>
                <a:path w="3399" h="3431" extrusionOk="0">
                  <a:moveTo>
                    <a:pt x="1700" y="1"/>
                  </a:moveTo>
                  <a:cubicBezTo>
                    <a:pt x="756" y="1"/>
                    <a:pt x="1" y="787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399" y="2675"/>
                    <a:pt x="3399" y="1731"/>
                  </a:cubicBezTo>
                  <a:cubicBezTo>
                    <a:pt x="3399" y="787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81"/>
            <p:cNvSpPr/>
            <p:nvPr/>
          </p:nvSpPr>
          <p:spPr>
            <a:xfrm>
              <a:off x="4227650" y="604675"/>
              <a:ext cx="84975" cy="85750"/>
            </a:xfrm>
            <a:custGeom>
              <a:avLst/>
              <a:gdLst/>
              <a:ahLst/>
              <a:cxnLst/>
              <a:rect l="l" t="t" r="r" b="b"/>
              <a:pathLst>
                <a:path w="3399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00" y="3430"/>
                  </a:cubicBezTo>
                  <a:cubicBezTo>
                    <a:pt x="2644" y="3430"/>
                    <a:pt x="3399" y="2643"/>
                    <a:pt x="3399" y="1699"/>
                  </a:cubicBezTo>
                  <a:cubicBezTo>
                    <a:pt x="3399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81"/>
            <p:cNvSpPr/>
            <p:nvPr/>
          </p:nvSpPr>
          <p:spPr>
            <a:xfrm>
              <a:off x="3659725" y="1268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1" y="756"/>
                    <a:pt x="1" y="1700"/>
                  </a:cubicBezTo>
                  <a:cubicBezTo>
                    <a:pt x="1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81"/>
            <p:cNvSpPr/>
            <p:nvPr/>
          </p:nvSpPr>
          <p:spPr>
            <a:xfrm>
              <a:off x="4259125" y="1796375"/>
              <a:ext cx="85750" cy="84975"/>
            </a:xfrm>
            <a:custGeom>
              <a:avLst/>
              <a:gdLst/>
              <a:ahLst/>
              <a:cxnLst/>
              <a:rect l="l" t="t" r="r" b="b"/>
              <a:pathLst>
                <a:path w="3430" h="3399" extrusionOk="0">
                  <a:moveTo>
                    <a:pt x="1699" y="0"/>
                  </a:moveTo>
                  <a:cubicBezTo>
                    <a:pt x="756" y="0"/>
                    <a:pt x="0" y="755"/>
                    <a:pt x="0" y="1699"/>
                  </a:cubicBezTo>
                  <a:cubicBezTo>
                    <a:pt x="0" y="2643"/>
                    <a:pt x="756" y="3398"/>
                    <a:pt x="1699" y="3398"/>
                  </a:cubicBezTo>
                  <a:cubicBezTo>
                    <a:pt x="2643" y="3398"/>
                    <a:pt x="3430" y="2643"/>
                    <a:pt x="3430" y="1699"/>
                  </a:cubicBezTo>
                  <a:cubicBezTo>
                    <a:pt x="3430" y="755"/>
                    <a:pt x="2643" y="0"/>
                    <a:pt x="16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81"/>
            <p:cNvSpPr/>
            <p:nvPr/>
          </p:nvSpPr>
          <p:spPr>
            <a:xfrm>
              <a:off x="4322050" y="212910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87" y="0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81"/>
            <p:cNvSpPr/>
            <p:nvPr/>
          </p:nvSpPr>
          <p:spPr>
            <a:xfrm>
              <a:off x="3703000" y="2674200"/>
              <a:ext cx="85750" cy="85775"/>
            </a:xfrm>
            <a:custGeom>
              <a:avLst/>
              <a:gdLst/>
              <a:ahLst/>
              <a:cxnLst/>
              <a:rect l="l" t="t" r="r" b="b"/>
              <a:pathLst>
                <a:path w="3430" h="3431" extrusionOk="0">
                  <a:moveTo>
                    <a:pt x="1699" y="1"/>
                  </a:moveTo>
                  <a:cubicBezTo>
                    <a:pt x="756" y="1"/>
                    <a:pt x="0" y="787"/>
                    <a:pt x="0" y="1731"/>
                  </a:cubicBezTo>
                  <a:cubicBezTo>
                    <a:pt x="0" y="2675"/>
                    <a:pt x="756" y="3430"/>
                    <a:pt x="1699" y="3430"/>
                  </a:cubicBezTo>
                  <a:cubicBezTo>
                    <a:pt x="2643" y="3430"/>
                    <a:pt x="3430" y="2675"/>
                    <a:pt x="3430" y="1731"/>
                  </a:cubicBezTo>
                  <a:cubicBezTo>
                    <a:pt x="3430" y="787"/>
                    <a:pt x="2643" y="1"/>
                    <a:pt x="16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81"/>
            <p:cNvSpPr/>
            <p:nvPr/>
          </p:nvSpPr>
          <p:spPr>
            <a:xfrm>
              <a:off x="4225300" y="341990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81"/>
            <p:cNvSpPr/>
            <p:nvPr/>
          </p:nvSpPr>
          <p:spPr>
            <a:xfrm>
              <a:off x="3627475" y="281345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31" y="3430"/>
                  </a:cubicBezTo>
                  <a:cubicBezTo>
                    <a:pt x="2675" y="3430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81"/>
            <p:cNvSpPr/>
            <p:nvPr/>
          </p:nvSpPr>
          <p:spPr>
            <a:xfrm>
              <a:off x="3734450" y="30840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00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1" y="2675"/>
                    <a:pt x="3431" y="1700"/>
                  </a:cubicBezTo>
                  <a:cubicBezTo>
                    <a:pt x="3431" y="756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noFill/>
        <a:effectLst/>
      </p:bgPr>
    </p:bg>
    <p:spTree>
      <p:nvGrpSpPr>
        <p:cNvPr id="1" name="Shape 4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9" name="Google Shape;4289;p82"/>
          <p:cNvSpPr/>
          <p:nvPr/>
        </p:nvSpPr>
        <p:spPr>
          <a:xfrm>
            <a:off x="0" y="0"/>
            <a:ext cx="4008000" cy="3386400"/>
          </a:xfrm>
          <a:prstGeom prst="rect">
            <a:avLst/>
          </a:prstGeom>
          <a:gradFill>
            <a:gsLst>
              <a:gs pos="0">
                <a:srgbClr val="334860">
                  <a:alpha val="54509"/>
                </a:srgbClr>
              </a:gs>
              <a:gs pos="67000">
                <a:srgbClr val="334860">
                  <a:alpha val="0"/>
                </a:srgbClr>
              </a:gs>
              <a:gs pos="100000">
                <a:srgbClr val="334860">
                  <a:alpha val="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0" name="Google Shape;4290;p82"/>
          <p:cNvSpPr txBox="1">
            <a:spLocks noGrp="1"/>
          </p:cNvSpPr>
          <p:nvPr>
            <p:ph type="title"/>
          </p:nvPr>
        </p:nvSpPr>
        <p:spPr>
          <a:xfrm>
            <a:off x="722375" y="411875"/>
            <a:ext cx="2593500" cy="1926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grpSp>
        <p:nvGrpSpPr>
          <p:cNvPr id="4291" name="Google Shape;4291;p82"/>
          <p:cNvGrpSpPr/>
          <p:nvPr/>
        </p:nvGrpSpPr>
        <p:grpSpPr>
          <a:xfrm rot="2700000" flipH="1">
            <a:off x="8055500" y="2928445"/>
            <a:ext cx="732250" cy="3055771"/>
            <a:chOff x="3615675" y="367825"/>
            <a:chExt cx="808650" cy="3374600"/>
          </a:xfrm>
        </p:grpSpPr>
        <p:sp>
          <p:nvSpPr>
            <p:cNvPr id="4292" name="Google Shape;4292;p82"/>
            <p:cNvSpPr/>
            <p:nvPr/>
          </p:nvSpPr>
          <p:spPr>
            <a:xfrm>
              <a:off x="3663733" y="2002850"/>
              <a:ext cx="714802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82"/>
            <p:cNvSpPr/>
            <p:nvPr/>
          </p:nvSpPr>
          <p:spPr>
            <a:xfrm>
              <a:off x="3649500" y="367825"/>
              <a:ext cx="774825" cy="3374600"/>
            </a:xfrm>
            <a:custGeom>
              <a:avLst/>
              <a:gdLst/>
              <a:ahLst/>
              <a:cxnLst/>
              <a:rect l="l" t="t" r="r" b="b"/>
              <a:pathLst>
                <a:path w="30993" h="134984" extrusionOk="0">
                  <a:moveTo>
                    <a:pt x="29058" y="0"/>
                  </a:moveTo>
                  <a:cubicBezTo>
                    <a:pt x="28728" y="0"/>
                    <a:pt x="28392" y="245"/>
                    <a:pt x="28444" y="664"/>
                  </a:cubicBezTo>
                  <a:cubicBezTo>
                    <a:pt x="28476" y="790"/>
                    <a:pt x="29640" y="10229"/>
                    <a:pt x="14600" y="17592"/>
                  </a:cubicBezTo>
                  <a:cubicBezTo>
                    <a:pt x="1196" y="24136"/>
                    <a:pt x="1" y="31845"/>
                    <a:pt x="32" y="34048"/>
                  </a:cubicBezTo>
                  <a:cubicBezTo>
                    <a:pt x="95" y="36250"/>
                    <a:pt x="1196" y="43927"/>
                    <a:pt x="14600" y="50503"/>
                  </a:cubicBezTo>
                  <a:cubicBezTo>
                    <a:pt x="29640" y="57866"/>
                    <a:pt x="28444" y="67305"/>
                    <a:pt x="28444" y="67399"/>
                  </a:cubicBezTo>
                  <a:cubicBezTo>
                    <a:pt x="28444" y="67399"/>
                    <a:pt x="28444" y="67431"/>
                    <a:pt x="28444" y="67462"/>
                  </a:cubicBezTo>
                  <a:lnTo>
                    <a:pt x="28444" y="67525"/>
                  </a:lnTo>
                  <a:cubicBezTo>
                    <a:pt x="28444" y="67557"/>
                    <a:pt x="28444" y="67588"/>
                    <a:pt x="28444" y="67620"/>
                  </a:cubicBezTo>
                  <a:cubicBezTo>
                    <a:pt x="28476" y="67714"/>
                    <a:pt x="29640" y="77153"/>
                    <a:pt x="14600" y="84516"/>
                  </a:cubicBezTo>
                  <a:cubicBezTo>
                    <a:pt x="1196" y="91060"/>
                    <a:pt x="1" y="98769"/>
                    <a:pt x="32" y="100971"/>
                  </a:cubicBezTo>
                  <a:cubicBezTo>
                    <a:pt x="95" y="103174"/>
                    <a:pt x="1196" y="110851"/>
                    <a:pt x="14600" y="117427"/>
                  </a:cubicBezTo>
                  <a:cubicBezTo>
                    <a:pt x="29640" y="124758"/>
                    <a:pt x="28444" y="134197"/>
                    <a:pt x="28444" y="134292"/>
                  </a:cubicBezTo>
                  <a:cubicBezTo>
                    <a:pt x="28413" y="134638"/>
                    <a:pt x="28633" y="134921"/>
                    <a:pt x="28948" y="134984"/>
                  </a:cubicBezTo>
                  <a:lnTo>
                    <a:pt x="29042" y="134984"/>
                  </a:lnTo>
                  <a:cubicBezTo>
                    <a:pt x="29357" y="134984"/>
                    <a:pt x="29608" y="134764"/>
                    <a:pt x="29640" y="134449"/>
                  </a:cubicBezTo>
                  <a:cubicBezTo>
                    <a:pt x="29703" y="134040"/>
                    <a:pt x="30993" y="124097"/>
                    <a:pt x="15135" y="116326"/>
                  </a:cubicBezTo>
                  <a:cubicBezTo>
                    <a:pt x="2329" y="110065"/>
                    <a:pt x="1228" y="102985"/>
                    <a:pt x="1259" y="100940"/>
                  </a:cubicBezTo>
                  <a:cubicBezTo>
                    <a:pt x="1259" y="98926"/>
                    <a:pt x="2329" y="91815"/>
                    <a:pt x="15135" y="85554"/>
                  </a:cubicBezTo>
                  <a:cubicBezTo>
                    <a:pt x="30552" y="78003"/>
                    <a:pt x="29766" y="68406"/>
                    <a:pt x="29640" y="67494"/>
                  </a:cubicBezTo>
                  <a:cubicBezTo>
                    <a:pt x="29766" y="66550"/>
                    <a:pt x="30552" y="56953"/>
                    <a:pt x="15135" y="49433"/>
                  </a:cubicBezTo>
                  <a:cubicBezTo>
                    <a:pt x="2329" y="43141"/>
                    <a:pt x="1228" y="36061"/>
                    <a:pt x="1259" y="34048"/>
                  </a:cubicBezTo>
                  <a:cubicBezTo>
                    <a:pt x="1259" y="32002"/>
                    <a:pt x="2329" y="24892"/>
                    <a:pt x="15135" y="18630"/>
                  </a:cubicBezTo>
                  <a:cubicBezTo>
                    <a:pt x="30993" y="10859"/>
                    <a:pt x="29703" y="916"/>
                    <a:pt x="29640" y="507"/>
                  </a:cubicBezTo>
                  <a:cubicBezTo>
                    <a:pt x="29584" y="157"/>
                    <a:pt x="29323" y="0"/>
                    <a:pt x="290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82"/>
            <p:cNvSpPr/>
            <p:nvPr/>
          </p:nvSpPr>
          <p:spPr>
            <a:xfrm>
              <a:off x="3764350" y="31131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82"/>
            <p:cNvSpPr/>
            <p:nvPr/>
          </p:nvSpPr>
          <p:spPr>
            <a:xfrm>
              <a:off x="3764350" y="3463175"/>
              <a:ext cx="515250" cy="29900"/>
            </a:xfrm>
            <a:custGeom>
              <a:avLst/>
              <a:gdLst/>
              <a:ahLst/>
              <a:cxnLst/>
              <a:rect l="l" t="t" r="r" b="b"/>
              <a:pathLst>
                <a:path w="20610" h="1196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82"/>
            <p:cNvSpPr/>
            <p:nvPr/>
          </p:nvSpPr>
          <p:spPr>
            <a:xfrm>
              <a:off x="3668400" y="2975475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1"/>
                  </a:moveTo>
                  <a:cubicBezTo>
                    <a:pt x="0" y="1"/>
                    <a:pt x="0" y="1165"/>
                    <a:pt x="787" y="1165"/>
                  </a:cubicBezTo>
                  <a:lnTo>
                    <a:pt x="27437" y="1165"/>
                  </a:lnTo>
                  <a:cubicBezTo>
                    <a:pt x="28223" y="1165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82"/>
            <p:cNvSpPr/>
            <p:nvPr/>
          </p:nvSpPr>
          <p:spPr>
            <a:xfrm>
              <a:off x="3651075" y="2837025"/>
              <a:ext cx="739425" cy="29925"/>
            </a:xfrm>
            <a:custGeom>
              <a:avLst/>
              <a:gdLst/>
              <a:ahLst/>
              <a:cxnLst/>
              <a:rect l="l" t="t" r="r" b="b"/>
              <a:pathLst>
                <a:path w="29577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28790" y="1197"/>
                  </a:lnTo>
                  <a:cubicBezTo>
                    <a:pt x="29577" y="1197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82"/>
            <p:cNvSpPr/>
            <p:nvPr/>
          </p:nvSpPr>
          <p:spPr>
            <a:xfrm>
              <a:off x="3714000" y="269937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1"/>
                  </a:moveTo>
                  <a:cubicBezTo>
                    <a:pt x="1" y="1"/>
                    <a:pt x="1" y="1165"/>
                    <a:pt x="788" y="1165"/>
                  </a:cubicBezTo>
                  <a:lnTo>
                    <a:pt x="23788" y="1165"/>
                  </a:lnTo>
                  <a:cubicBezTo>
                    <a:pt x="24574" y="1165"/>
                    <a:pt x="24574" y="1"/>
                    <a:pt x="23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82"/>
            <p:cNvSpPr/>
            <p:nvPr/>
          </p:nvSpPr>
          <p:spPr>
            <a:xfrm>
              <a:off x="3764350" y="1431375"/>
              <a:ext cx="515250" cy="29125"/>
            </a:xfrm>
            <a:custGeom>
              <a:avLst/>
              <a:gdLst/>
              <a:ahLst/>
              <a:cxnLst/>
              <a:rect l="l" t="t" r="r" b="b"/>
              <a:pathLst>
                <a:path w="20610" h="1165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19854" y="1165"/>
                  </a:lnTo>
                  <a:cubicBezTo>
                    <a:pt x="20609" y="1165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82"/>
            <p:cNvSpPr/>
            <p:nvPr/>
          </p:nvSpPr>
          <p:spPr>
            <a:xfrm>
              <a:off x="3764350" y="63377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82"/>
            <p:cNvSpPr/>
            <p:nvPr/>
          </p:nvSpPr>
          <p:spPr>
            <a:xfrm>
              <a:off x="3668400" y="1292950"/>
              <a:ext cx="705600" cy="29900"/>
            </a:xfrm>
            <a:custGeom>
              <a:avLst/>
              <a:gdLst/>
              <a:ahLst/>
              <a:cxnLst/>
              <a:rect l="l" t="t" r="r" b="b"/>
              <a:pathLst>
                <a:path w="28224" h="1196" extrusionOk="0">
                  <a:moveTo>
                    <a:pt x="787" y="0"/>
                  </a:moveTo>
                  <a:cubicBezTo>
                    <a:pt x="0" y="0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82"/>
            <p:cNvSpPr/>
            <p:nvPr/>
          </p:nvSpPr>
          <p:spPr>
            <a:xfrm>
              <a:off x="3668400" y="497700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0"/>
                  </a:moveTo>
                  <a:cubicBezTo>
                    <a:pt x="0" y="0"/>
                    <a:pt x="0" y="1164"/>
                    <a:pt x="787" y="1164"/>
                  </a:cubicBezTo>
                  <a:lnTo>
                    <a:pt x="27437" y="1164"/>
                  </a:lnTo>
                  <a:cubicBezTo>
                    <a:pt x="28223" y="1164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82"/>
            <p:cNvSpPr/>
            <p:nvPr/>
          </p:nvSpPr>
          <p:spPr>
            <a:xfrm>
              <a:off x="3651075" y="1155275"/>
              <a:ext cx="739425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82"/>
            <p:cNvSpPr/>
            <p:nvPr/>
          </p:nvSpPr>
          <p:spPr>
            <a:xfrm>
              <a:off x="3714000" y="1016850"/>
              <a:ext cx="597075" cy="29900"/>
            </a:xfrm>
            <a:custGeom>
              <a:avLst/>
              <a:gdLst/>
              <a:ahLst/>
              <a:cxnLst/>
              <a:rect l="l" t="t" r="r" b="b"/>
              <a:pathLst>
                <a:path w="23883" h="1196" extrusionOk="0">
                  <a:moveTo>
                    <a:pt x="788" y="0"/>
                  </a:moveTo>
                  <a:cubicBezTo>
                    <a:pt x="1" y="0"/>
                    <a:pt x="1" y="1196"/>
                    <a:pt x="788" y="1196"/>
                  </a:cubicBezTo>
                  <a:lnTo>
                    <a:pt x="23882" y="1196"/>
                  </a:lnTo>
                  <a:cubicBezTo>
                    <a:pt x="23536" y="787"/>
                    <a:pt x="23253" y="409"/>
                    <a:pt x="22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82"/>
            <p:cNvSpPr/>
            <p:nvPr/>
          </p:nvSpPr>
          <p:spPr>
            <a:xfrm>
              <a:off x="3764350" y="23029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19854" y="1197"/>
                  </a:lnTo>
                  <a:cubicBezTo>
                    <a:pt x="20609" y="1197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82"/>
            <p:cNvSpPr/>
            <p:nvPr/>
          </p:nvSpPr>
          <p:spPr>
            <a:xfrm>
              <a:off x="3668400" y="2165275"/>
              <a:ext cx="705600" cy="29925"/>
            </a:xfrm>
            <a:custGeom>
              <a:avLst/>
              <a:gdLst/>
              <a:ahLst/>
              <a:cxnLst/>
              <a:rect l="l" t="t" r="r" b="b"/>
              <a:pathLst>
                <a:path w="28224" h="1197" extrusionOk="0">
                  <a:moveTo>
                    <a:pt x="787" y="1"/>
                  </a:moveTo>
                  <a:cubicBezTo>
                    <a:pt x="0" y="1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82"/>
            <p:cNvSpPr/>
            <p:nvPr/>
          </p:nvSpPr>
          <p:spPr>
            <a:xfrm>
              <a:off x="3714000" y="184042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0"/>
                  </a:moveTo>
                  <a:cubicBezTo>
                    <a:pt x="1" y="0"/>
                    <a:pt x="1" y="1164"/>
                    <a:pt x="788" y="1164"/>
                  </a:cubicBezTo>
                  <a:lnTo>
                    <a:pt x="23788" y="1164"/>
                  </a:lnTo>
                  <a:cubicBezTo>
                    <a:pt x="24574" y="1164"/>
                    <a:pt x="24574" y="0"/>
                    <a:pt x="237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82"/>
            <p:cNvSpPr/>
            <p:nvPr/>
          </p:nvSpPr>
          <p:spPr>
            <a:xfrm>
              <a:off x="3618050" y="367900"/>
              <a:ext cx="774025" cy="3374525"/>
            </a:xfrm>
            <a:custGeom>
              <a:avLst/>
              <a:gdLst/>
              <a:ahLst/>
              <a:cxnLst/>
              <a:rect l="l" t="t" r="r" b="b"/>
              <a:pathLst>
                <a:path w="30961" h="134981" extrusionOk="0">
                  <a:moveTo>
                    <a:pt x="1926" y="0"/>
                  </a:moveTo>
                  <a:cubicBezTo>
                    <a:pt x="1666" y="0"/>
                    <a:pt x="1409" y="157"/>
                    <a:pt x="1353" y="504"/>
                  </a:cubicBezTo>
                  <a:cubicBezTo>
                    <a:pt x="1322" y="944"/>
                    <a:pt x="0" y="10887"/>
                    <a:pt x="15858" y="18627"/>
                  </a:cubicBezTo>
                  <a:cubicBezTo>
                    <a:pt x="28664" y="24920"/>
                    <a:pt x="29765" y="31999"/>
                    <a:pt x="29734" y="34013"/>
                  </a:cubicBezTo>
                  <a:cubicBezTo>
                    <a:pt x="29702" y="36058"/>
                    <a:pt x="28664" y="43169"/>
                    <a:pt x="15858" y="49430"/>
                  </a:cubicBezTo>
                  <a:cubicBezTo>
                    <a:pt x="441" y="56982"/>
                    <a:pt x="1227" y="66578"/>
                    <a:pt x="1353" y="67491"/>
                  </a:cubicBezTo>
                  <a:cubicBezTo>
                    <a:pt x="1227" y="68403"/>
                    <a:pt x="441" y="78000"/>
                    <a:pt x="15858" y="85551"/>
                  </a:cubicBezTo>
                  <a:cubicBezTo>
                    <a:pt x="28664" y="91812"/>
                    <a:pt x="29765" y="98923"/>
                    <a:pt x="29734" y="100937"/>
                  </a:cubicBezTo>
                  <a:cubicBezTo>
                    <a:pt x="29702" y="102982"/>
                    <a:pt x="28664" y="110062"/>
                    <a:pt x="15858" y="116354"/>
                  </a:cubicBezTo>
                  <a:cubicBezTo>
                    <a:pt x="0" y="124094"/>
                    <a:pt x="1322" y="134037"/>
                    <a:pt x="1353" y="134478"/>
                  </a:cubicBezTo>
                  <a:cubicBezTo>
                    <a:pt x="1385" y="134761"/>
                    <a:pt x="1636" y="134981"/>
                    <a:pt x="1951" y="134981"/>
                  </a:cubicBezTo>
                  <a:lnTo>
                    <a:pt x="2045" y="134981"/>
                  </a:lnTo>
                  <a:cubicBezTo>
                    <a:pt x="2360" y="134950"/>
                    <a:pt x="2580" y="134635"/>
                    <a:pt x="2517" y="134320"/>
                  </a:cubicBezTo>
                  <a:cubicBezTo>
                    <a:pt x="2517" y="134226"/>
                    <a:pt x="1353" y="124787"/>
                    <a:pt x="16393" y="117424"/>
                  </a:cubicBezTo>
                  <a:cubicBezTo>
                    <a:pt x="29797" y="110880"/>
                    <a:pt x="30961" y="103171"/>
                    <a:pt x="30929" y="100968"/>
                  </a:cubicBezTo>
                  <a:cubicBezTo>
                    <a:pt x="30898" y="98766"/>
                    <a:pt x="29797" y="91089"/>
                    <a:pt x="16393" y="84544"/>
                  </a:cubicBezTo>
                  <a:cubicBezTo>
                    <a:pt x="1353" y="77182"/>
                    <a:pt x="2517" y="67742"/>
                    <a:pt x="2517" y="67648"/>
                  </a:cubicBezTo>
                  <a:cubicBezTo>
                    <a:pt x="2517" y="67617"/>
                    <a:pt x="2517" y="67585"/>
                    <a:pt x="2517" y="67554"/>
                  </a:cubicBezTo>
                  <a:lnTo>
                    <a:pt x="2517" y="67491"/>
                  </a:lnTo>
                  <a:cubicBezTo>
                    <a:pt x="2517" y="67459"/>
                    <a:pt x="2517" y="67428"/>
                    <a:pt x="2517" y="67396"/>
                  </a:cubicBezTo>
                  <a:cubicBezTo>
                    <a:pt x="2517" y="67302"/>
                    <a:pt x="1353" y="57863"/>
                    <a:pt x="16393" y="50500"/>
                  </a:cubicBezTo>
                  <a:cubicBezTo>
                    <a:pt x="29797" y="43924"/>
                    <a:pt x="30961" y="36247"/>
                    <a:pt x="30929" y="34045"/>
                  </a:cubicBezTo>
                  <a:cubicBezTo>
                    <a:pt x="30898" y="31842"/>
                    <a:pt x="29797" y="24165"/>
                    <a:pt x="16393" y="17589"/>
                  </a:cubicBezTo>
                  <a:cubicBezTo>
                    <a:pt x="1353" y="10226"/>
                    <a:pt x="2517" y="787"/>
                    <a:pt x="2517" y="693"/>
                  </a:cubicBezTo>
                  <a:cubicBezTo>
                    <a:pt x="2588" y="253"/>
                    <a:pt x="2255" y="0"/>
                    <a:pt x="19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82"/>
            <p:cNvSpPr/>
            <p:nvPr/>
          </p:nvSpPr>
          <p:spPr>
            <a:xfrm>
              <a:off x="3698275" y="9885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82"/>
            <p:cNvSpPr/>
            <p:nvPr/>
          </p:nvSpPr>
          <p:spPr>
            <a:xfrm>
              <a:off x="3615675" y="1130125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0" y="2675"/>
                    <a:pt x="3430" y="1731"/>
                  </a:cubicBezTo>
                  <a:cubicBezTo>
                    <a:pt x="3430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82"/>
            <p:cNvSpPr/>
            <p:nvPr/>
          </p:nvSpPr>
          <p:spPr>
            <a:xfrm>
              <a:off x="4318900" y="4536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0"/>
                  </a:moveTo>
                  <a:cubicBezTo>
                    <a:pt x="787" y="0"/>
                    <a:pt x="1" y="755"/>
                    <a:pt x="1" y="1699"/>
                  </a:cubicBezTo>
                  <a:cubicBezTo>
                    <a:pt x="1" y="2643"/>
                    <a:pt x="787" y="3398"/>
                    <a:pt x="1731" y="3398"/>
                  </a:cubicBezTo>
                  <a:cubicBezTo>
                    <a:pt x="2675" y="3398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82"/>
            <p:cNvSpPr/>
            <p:nvPr/>
          </p:nvSpPr>
          <p:spPr>
            <a:xfrm>
              <a:off x="3732100" y="1397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44"/>
                    <a:pt x="756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82"/>
            <p:cNvSpPr/>
            <p:nvPr/>
          </p:nvSpPr>
          <p:spPr>
            <a:xfrm>
              <a:off x="4225300" y="2278550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3"/>
                    <a:pt x="787" y="3430"/>
                    <a:pt x="1731" y="3430"/>
                  </a:cubicBezTo>
                  <a:cubicBezTo>
                    <a:pt x="2675" y="3430"/>
                    <a:pt x="3430" y="2643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82"/>
            <p:cNvSpPr/>
            <p:nvPr/>
          </p:nvSpPr>
          <p:spPr>
            <a:xfrm>
              <a:off x="3633775" y="2950300"/>
              <a:ext cx="84975" cy="85775"/>
            </a:xfrm>
            <a:custGeom>
              <a:avLst/>
              <a:gdLst/>
              <a:ahLst/>
              <a:cxnLst/>
              <a:rect l="l" t="t" r="r" b="b"/>
              <a:pathLst>
                <a:path w="3399" h="3431" extrusionOk="0">
                  <a:moveTo>
                    <a:pt x="1700" y="1"/>
                  </a:moveTo>
                  <a:cubicBezTo>
                    <a:pt x="756" y="1"/>
                    <a:pt x="1" y="787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399" y="2675"/>
                    <a:pt x="3399" y="1731"/>
                  </a:cubicBezTo>
                  <a:cubicBezTo>
                    <a:pt x="3399" y="787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82"/>
            <p:cNvSpPr/>
            <p:nvPr/>
          </p:nvSpPr>
          <p:spPr>
            <a:xfrm>
              <a:off x="4227650" y="604675"/>
              <a:ext cx="84975" cy="85750"/>
            </a:xfrm>
            <a:custGeom>
              <a:avLst/>
              <a:gdLst/>
              <a:ahLst/>
              <a:cxnLst/>
              <a:rect l="l" t="t" r="r" b="b"/>
              <a:pathLst>
                <a:path w="3399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00" y="3430"/>
                  </a:cubicBezTo>
                  <a:cubicBezTo>
                    <a:pt x="2644" y="3430"/>
                    <a:pt x="3399" y="2643"/>
                    <a:pt x="3399" y="1699"/>
                  </a:cubicBezTo>
                  <a:cubicBezTo>
                    <a:pt x="3399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82"/>
            <p:cNvSpPr/>
            <p:nvPr/>
          </p:nvSpPr>
          <p:spPr>
            <a:xfrm>
              <a:off x="3659725" y="1268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1" y="756"/>
                    <a:pt x="1" y="1700"/>
                  </a:cubicBezTo>
                  <a:cubicBezTo>
                    <a:pt x="1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82"/>
            <p:cNvSpPr/>
            <p:nvPr/>
          </p:nvSpPr>
          <p:spPr>
            <a:xfrm>
              <a:off x="4259125" y="1796375"/>
              <a:ext cx="85750" cy="84975"/>
            </a:xfrm>
            <a:custGeom>
              <a:avLst/>
              <a:gdLst/>
              <a:ahLst/>
              <a:cxnLst/>
              <a:rect l="l" t="t" r="r" b="b"/>
              <a:pathLst>
                <a:path w="3430" h="3399" extrusionOk="0">
                  <a:moveTo>
                    <a:pt x="1699" y="0"/>
                  </a:moveTo>
                  <a:cubicBezTo>
                    <a:pt x="756" y="0"/>
                    <a:pt x="0" y="755"/>
                    <a:pt x="0" y="1699"/>
                  </a:cubicBezTo>
                  <a:cubicBezTo>
                    <a:pt x="0" y="2643"/>
                    <a:pt x="756" y="3398"/>
                    <a:pt x="1699" y="3398"/>
                  </a:cubicBezTo>
                  <a:cubicBezTo>
                    <a:pt x="2643" y="3398"/>
                    <a:pt x="3430" y="2643"/>
                    <a:pt x="3430" y="1699"/>
                  </a:cubicBezTo>
                  <a:cubicBezTo>
                    <a:pt x="3430" y="755"/>
                    <a:pt x="2643" y="0"/>
                    <a:pt x="16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82"/>
            <p:cNvSpPr/>
            <p:nvPr/>
          </p:nvSpPr>
          <p:spPr>
            <a:xfrm>
              <a:off x="4322050" y="212910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87" y="0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82"/>
            <p:cNvSpPr/>
            <p:nvPr/>
          </p:nvSpPr>
          <p:spPr>
            <a:xfrm>
              <a:off x="3703000" y="2674200"/>
              <a:ext cx="85750" cy="85775"/>
            </a:xfrm>
            <a:custGeom>
              <a:avLst/>
              <a:gdLst/>
              <a:ahLst/>
              <a:cxnLst/>
              <a:rect l="l" t="t" r="r" b="b"/>
              <a:pathLst>
                <a:path w="3430" h="3431" extrusionOk="0">
                  <a:moveTo>
                    <a:pt x="1699" y="1"/>
                  </a:moveTo>
                  <a:cubicBezTo>
                    <a:pt x="756" y="1"/>
                    <a:pt x="0" y="787"/>
                    <a:pt x="0" y="1731"/>
                  </a:cubicBezTo>
                  <a:cubicBezTo>
                    <a:pt x="0" y="2675"/>
                    <a:pt x="756" y="3430"/>
                    <a:pt x="1699" y="3430"/>
                  </a:cubicBezTo>
                  <a:cubicBezTo>
                    <a:pt x="2643" y="3430"/>
                    <a:pt x="3430" y="2675"/>
                    <a:pt x="3430" y="1731"/>
                  </a:cubicBezTo>
                  <a:cubicBezTo>
                    <a:pt x="3430" y="787"/>
                    <a:pt x="2643" y="1"/>
                    <a:pt x="16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82"/>
            <p:cNvSpPr/>
            <p:nvPr/>
          </p:nvSpPr>
          <p:spPr>
            <a:xfrm>
              <a:off x="4225300" y="341990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82"/>
            <p:cNvSpPr/>
            <p:nvPr/>
          </p:nvSpPr>
          <p:spPr>
            <a:xfrm>
              <a:off x="3627475" y="281345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31" y="3430"/>
                  </a:cubicBezTo>
                  <a:cubicBezTo>
                    <a:pt x="2675" y="3430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82"/>
            <p:cNvSpPr/>
            <p:nvPr/>
          </p:nvSpPr>
          <p:spPr>
            <a:xfrm>
              <a:off x="3734450" y="30840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00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1" y="2675"/>
                    <a:pt x="3431" y="1700"/>
                  </a:cubicBezTo>
                  <a:cubicBezTo>
                    <a:pt x="3431" y="756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24" name="Google Shape;4324;p83"/>
          <p:cNvGrpSpPr/>
          <p:nvPr/>
        </p:nvGrpSpPr>
        <p:grpSpPr>
          <a:xfrm>
            <a:off x="26" y="-294805"/>
            <a:ext cx="9143984" cy="6027911"/>
            <a:chOff x="26" y="-294805"/>
            <a:chExt cx="9143984" cy="6027911"/>
          </a:xfrm>
        </p:grpSpPr>
        <p:sp>
          <p:nvSpPr>
            <p:cNvPr id="4325" name="Google Shape;4325;p83"/>
            <p:cNvSpPr/>
            <p:nvPr/>
          </p:nvSpPr>
          <p:spPr>
            <a:xfrm>
              <a:off x="470966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26" name="Google Shape;4326;p83"/>
            <p:cNvGrpSpPr/>
            <p:nvPr/>
          </p:nvGrpSpPr>
          <p:grpSpPr>
            <a:xfrm>
              <a:off x="783924" y="4009249"/>
              <a:ext cx="4360695" cy="1723858"/>
              <a:chOff x="791415" y="4009249"/>
              <a:chExt cx="4360695" cy="1723858"/>
            </a:xfrm>
          </p:grpSpPr>
          <p:sp>
            <p:nvSpPr>
              <p:cNvPr id="4327" name="Google Shape;4327;p83"/>
              <p:cNvSpPr/>
              <p:nvPr/>
            </p:nvSpPr>
            <p:spPr>
              <a:xfrm>
                <a:off x="791415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8" name="Google Shape;4328;p83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9" name="Google Shape;4329;p83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0" name="Google Shape;4330;p83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331" name="Google Shape;4331;p83"/>
            <p:cNvSpPr/>
            <p:nvPr/>
          </p:nvSpPr>
          <p:spPr>
            <a:xfrm>
              <a:off x="26" y="8"/>
              <a:ext cx="2422993" cy="2974946"/>
            </a:xfrm>
            <a:custGeom>
              <a:avLst/>
              <a:gdLst/>
              <a:ahLst/>
              <a:cxnLst/>
              <a:rect l="l" t="t" r="r" b="b"/>
              <a:pathLst>
                <a:path w="55018" h="67551" extrusionOk="0">
                  <a:moveTo>
                    <a:pt x="44102" y="0"/>
                  </a:moveTo>
                  <a:lnTo>
                    <a:pt x="0" y="54164"/>
                  </a:lnTo>
                  <a:lnTo>
                    <a:pt x="0" y="67550"/>
                  </a:lnTo>
                  <a:lnTo>
                    <a:pt x="5501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83"/>
            <p:cNvSpPr/>
            <p:nvPr/>
          </p:nvSpPr>
          <p:spPr>
            <a:xfrm>
              <a:off x="26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83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83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83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83"/>
            <p:cNvSpPr/>
            <p:nvPr/>
          </p:nvSpPr>
          <p:spPr>
            <a:xfrm>
              <a:off x="305653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83"/>
            <p:cNvSpPr/>
            <p:nvPr/>
          </p:nvSpPr>
          <p:spPr>
            <a:xfrm>
              <a:off x="4055689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83"/>
            <p:cNvSpPr/>
            <p:nvPr/>
          </p:nvSpPr>
          <p:spPr>
            <a:xfrm>
              <a:off x="505028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83"/>
            <p:cNvSpPr/>
            <p:nvPr/>
          </p:nvSpPr>
          <p:spPr>
            <a:xfrm>
              <a:off x="6008337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83"/>
            <p:cNvSpPr/>
            <p:nvPr/>
          </p:nvSpPr>
          <p:spPr>
            <a:xfrm>
              <a:off x="203744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83"/>
            <p:cNvSpPr/>
            <p:nvPr/>
          </p:nvSpPr>
          <p:spPr>
            <a:xfrm>
              <a:off x="26" y="2502977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7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83"/>
            <p:cNvSpPr/>
            <p:nvPr/>
          </p:nvSpPr>
          <p:spPr>
            <a:xfrm>
              <a:off x="7773661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83"/>
            <p:cNvSpPr/>
            <p:nvPr/>
          </p:nvSpPr>
          <p:spPr>
            <a:xfrm>
              <a:off x="5735490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44" name="Google Shape;4344;p83"/>
          <p:cNvSpPr txBox="1">
            <a:spLocks noGrp="1"/>
          </p:cNvSpPr>
          <p:nvPr>
            <p:ph type="title" hasCustomPrompt="1"/>
          </p:nvPr>
        </p:nvSpPr>
        <p:spPr>
          <a:xfrm>
            <a:off x="2204850" y="1587476"/>
            <a:ext cx="4734300" cy="125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4345" name="Google Shape;4345;p83"/>
          <p:cNvSpPr txBox="1">
            <a:spLocks noGrp="1"/>
          </p:cNvSpPr>
          <p:nvPr>
            <p:ph type="subTitle" idx="1"/>
          </p:nvPr>
        </p:nvSpPr>
        <p:spPr>
          <a:xfrm flipH="1">
            <a:off x="2633250" y="2892325"/>
            <a:ext cx="3877500" cy="67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>
            <a:endParaRPr/>
          </a:p>
        </p:txBody>
      </p:sp>
      <p:grpSp>
        <p:nvGrpSpPr>
          <p:cNvPr id="4346" name="Google Shape;4346;p83"/>
          <p:cNvGrpSpPr/>
          <p:nvPr/>
        </p:nvGrpSpPr>
        <p:grpSpPr>
          <a:xfrm>
            <a:off x="-915828" y="2140786"/>
            <a:ext cx="10975656" cy="3469432"/>
            <a:chOff x="-915828" y="2140786"/>
            <a:chExt cx="10975656" cy="3469432"/>
          </a:xfrm>
        </p:grpSpPr>
        <p:grpSp>
          <p:nvGrpSpPr>
            <p:cNvPr id="4347" name="Google Shape;4347;p83"/>
            <p:cNvGrpSpPr/>
            <p:nvPr/>
          </p:nvGrpSpPr>
          <p:grpSpPr>
            <a:xfrm rot="2302834" flipH="1">
              <a:off x="8109974" y="2015586"/>
              <a:ext cx="891377" cy="3719832"/>
              <a:chOff x="3615675" y="367825"/>
              <a:chExt cx="808650" cy="3374600"/>
            </a:xfrm>
          </p:grpSpPr>
          <p:sp>
            <p:nvSpPr>
              <p:cNvPr id="4348" name="Google Shape;4348;p83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9" name="Google Shape;4349;p83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0" name="Google Shape;4350;p83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1" name="Google Shape;4351;p83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2" name="Google Shape;4352;p83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3" name="Google Shape;4353;p83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4" name="Google Shape;4354;p83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5" name="Google Shape;4355;p83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6" name="Google Shape;4356;p83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7" name="Google Shape;4357;p83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8" name="Google Shape;4358;p83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9" name="Google Shape;4359;p83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0" name="Google Shape;4360;p83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1" name="Google Shape;4361;p83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2" name="Google Shape;4362;p83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3" name="Google Shape;4363;p83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4" name="Google Shape;4364;p83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5" name="Google Shape;4365;p83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6" name="Google Shape;4366;p83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7" name="Google Shape;4367;p83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8" name="Google Shape;4368;p83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9" name="Google Shape;4369;p83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0" name="Google Shape;4370;p83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1" name="Google Shape;4371;p83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2" name="Google Shape;4372;p83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3" name="Google Shape;4373;p83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4" name="Google Shape;4374;p83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5" name="Google Shape;4375;p83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6" name="Google Shape;4376;p83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7" name="Google Shape;4377;p83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8" name="Google Shape;4378;p83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79" name="Google Shape;4379;p83"/>
            <p:cNvGrpSpPr/>
            <p:nvPr/>
          </p:nvGrpSpPr>
          <p:grpSpPr>
            <a:xfrm rot="-2302834">
              <a:off x="142649" y="2015586"/>
              <a:ext cx="891377" cy="3719832"/>
              <a:chOff x="3615675" y="367825"/>
              <a:chExt cx="808650" cy="3374600"/>
            </a:xfrm>
          </p:grpSpPr>
          <p:sp>
            <p:nvSpPr>
              <p:cNvPr id="4380" name="Google Shape;4380;p83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1" name="Google Shape;4381;p83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2" name="Google Shape;4382;p83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3" name="Google Shape;4383;p83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4" name="Google Shape;4384;p83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5" name="Google Shape;4385;p83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6" name="Google Shape;4386;p83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7" name="Google Shape;4387;p83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8" name="Google Shape;4388;p83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9" name="Google Shape;4389;p83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0" name="Google Shape;4390;p83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1" name="Google Shape;4391;p83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2" name="Google Shape;4392;p83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3" name="Google Shape;4393;p83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4" name="Google Shape;4394;p83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5" name="Google Shape;4395;p83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6" name="Google Shape;4396;p83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7" name="Google Shape;4397;p83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8" name="Google Shape;4398;p83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9" name="Google Shape;4399;p83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0" name="Google Shape;4400;p83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1" name="Google Shape;4401;p83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2" name="Google Shape;4402;p83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3" name="Google Shape;4403;p83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4" name="Google Shape;4404;p83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5" name="Google Shape;4405;p83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6" name="Google Shape;4406;p83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7" name="Google Shape;4407;p83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8" name="Google Shape;4408;p83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9" name="Google Shape;4409;p83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0" name="Google Shape;4410;p83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4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26_1">
    <p:spTree>
      <p:nvGrpSpPr>
        <p:cNvPr id="1" name="Shape 4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3" name="Google Shape;4413;p85"/>
          <p:cNvSpPr txBox="1">
            <a:spLocks noGrp="1"/>
          </p:cNvSpPr>
          <p:nvPr>
            <p:ph type="title" hasCustomPrompt="1"/>
          </p:nvPr>
        </p:nvSpPr>
        <p:spPr>
          <a:xfrm>
            <a:off x="722239" y="1590236"/>
            <a:ext cx="11634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414" name="Google Shape;4414;p85"/>
          <p:cNvSpPr txBox="1">
            <a:spLocks noGrp="1"/>
          </p:cNvSpPr>
          <p:nvPr>
            <p:ph type="subTitle" idx="1"/>
          </p:nvPr>
        </p:nvSpPr>
        <p:spPr>
          <a:xfrm>
            <a:off x="1876266" y="1572070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4415" name="Google Shape;4415;p85"/>
          <p:cNvSpPr txBox="1">
            <a:spLocks noGrp="1"/>
          </p:cNvSpPr>
          <p:nvPr>
            <p:ph type="subTitle" idx="2"/>
          </p:nvPr>
        </p:nvSpPr>
        <p:spPr>
          <a:xfrm>
            <a:off x="1876266" y="1910488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9pPr>
          </a:lstStyle>
          <a:p>
            <a:endParaRPr/>
          </a:p>
        </p:txBody>
      </p:sp>
      <p:sp>
        <p:nvSpPr>
          <p:cNvPr id="4416" name="Google Shape;4416;p85"/>
          <p:cNvSpPr txBox="1">
            <a:spLocks noGrp="1"/>
          </p:cNvSpPr>
          <p:nvPr>
            <p:ph type="title" idx="3" hasCustomPrompt="1"/>
          </p:nvPr>
        </p:nvSpPr>
        <p:spPr>
          <a:xfrm>
            <a:off x="722239" y="3117061"/>
            <a:ext cx="11634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417" name="Google Shape;4417;p85"/>
          <p:cNvSpPr txBox="1">
            <a:spLocks noGrp="1"/>
          </p:cNvSpPr>
          <p:nvPr>
            <p:ph type="subTitle" idx="4"/>
          </p:nvPr>
        </p:nvSpPr>
        <p:spPr>
          <a:xfrm>
            <a:off x="1876266" y="3098892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4418" name="Google Shape;4418;p85"/>
          <p:cNvSpPr txBox="1">
            <a:spLocks noGrp="1"/>
          </p:cNvSpPr>
          <p:nvPr>
            <p:ph type="subTitle" idx="5"/>
          </p:nvPr>
        </p:nvSpPr>
        <p:spPr>
          <a:xfrm>
            <a:off x="1876266" y="3437310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9pPr>
          </a:lstStyle>
          <a:p>
            <a:endParaRPr/>
          </a:p>
        </p:txBody>
      </p:sp>
      <p:sp>
        <p:nvSpPr>
          <p:cNvPr id="4419" name="Google Shape;4419;p85"/>
          <p:cNvSpPr txBox="1">
            <a:spLocks noGrp="1"/>
          </p:cNvSpPr>
          <p:nvPr>
            <p:ph type="title" idx="6" hasCustomPrompt="1"/>
          </p:nvPr>
        </p:nvSpPr>
        <p:spPr>
          <a:xfrm>
            <a:off x="4626276" y="1590236"/>
            <a:ext cx="11634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420" name="Google Shape;4420;p85"/>
          <p:cNvSpPr txBox="1">
            <a:spLocks noGrp="1"/>
          </p:cNvSpPr>
          <p:nvPr>
            <p:ph type="subTitle" idx="7"/>
          </p:nvPr>
        </p:nvSpPr>
        <p:spPr>
          <a:xfrm>
            <a:off x="5780261" y="1572075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4421" name="Google Shape;4421;p85"/>
          <p:cNvSpPr txBox="1">
            <a:spLocks noGrp="1"/>
          </p:cNvSpPr>
          <p:nvPr>
            <p:ph type="subTitle" idx="8"/>
          </p:nvPr>
        </p:nvSpPr>
        <p:spPr>
          <a:xfrm>
            <a:off x="5780261" y="1910488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9pPr>
          </a:lstStyle>
          <a:p>
            <a:endParaRPr/>
          </a:p>
        </p:txBody>
      </p:sp>
      <p:sp>
        <p:nvSpPr>
          <p:cNvPr id="4422" name="Google Shape;4422;p85"/>
          <p:cNvSpPr txBox="1">
            <a:spLocks noGrp="1"/>
          </p:cNvSpPr>
          <p:nvPr>
            <p:ph type="title" idx="9" hasCustomPrompt="1"/>
          </p:nvPr>
        </p:nvSpPr>
        <p:spPr>
          <a:xfrm>
            <a:off x="4626277" y="3117089"/>
            <a:ext cx="11634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423" name="Google Shape;4423;p85"/>
          <p:cNvSpPr txBox="1">
            <a:spLocks noGrp="1"/>
          </p:cNvSpPr>
          <p:nvPr>
            <p:ph type="subTitle" idx="13"/>
          </p:nvPr>
        </p:nvSpPr>
        <p:spPr>
          <a:xfrm>
            <a:off x="5780261" y="3098892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4424" name="Google Shape;4424;p85"/>
          <p:cNvSpPr txBox="1">
            <a:spLocks noGrp="1"/>
          </p:cNvSpPr>
          <p:nvPr>
            <p:ph type="subTitle" idx="14"/>
          </p:nvPr>
        </p:nvSpPr>
        <p:spPr>
          <a:xfrm>
            <a:off x="5780261" y="3437323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9pPr>
          </a:lstStyle>
          <a:p>
            <a:endParaRPr/>
          </a:p>
        </p:txBody>
      </p:sp>
      <p:sp>
        <p:nvSpPr>
          <p:cNvPr id="4425" name="Google Shape;4425;p85"/>
          <p:cNvSpPr txBox="1">
            <a:spLocks noGrp="1"/>
          </p:cNvSpPr>
          <p:nvPr>
            <p:ph type="title" idx="15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grpSp>
        <p:nvGrpSpPr>
          <p:cNvPr id="4426" name="Google Shape;4426;p85"/>
          <p:cNvGrpSpPr/>
          <p:nvPr/>
        </p:nvGrpSpPr>
        <p:grpSpPr>
          <a:xfrm>
            <a:off x="-681552" y="-905197"/>
            <a:ext cx="10429037" cy="7134068"/>
            <a:chOff x="-681552" y="-905197"/>
            <a:chExt cx="10429037" cy="7134068"/>
          </a:xfrm>
        </p:grpSpPr>
        <p:grpSp>
          <p:nvGrpSpPr>
            <p:cNvPr id="4427" name="Google Shape;4427;p85"/>
            <p:cNvGrpSpPr/>
            <p:nvPr/>
          </p:nvGrpSpPr>
          <p:grpSpPr>
            <a:xfrm rot="-1800138">
              <a:off x="8300273" y="-926851"/>
              <a:ext cx="732263" cy="3055826"/>
              <a:chOff x="3615675" y="367825"/>
              <a:chExt cx="808650" cy="3374600"/>
            </a:xfrm>
          </p:grpSpPr>
          <p:sp>
            <p:nvSpPr>
              <p:cNvPr id="4428" name="Google Shape;4428;p85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9" name="Google Shape;4429;p85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0" name="Google Shape;4430;p85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1" name="Google Shape;4431;p85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2" name="Google Shape;4432;p85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3" name="Google Shape;4433;p85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4" name="Google Shape;4434;p85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5" name="Google Shape;4435;p85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6" name="Google Shape;4436;p85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7" name="Google Shape;4437;p85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8" name="Google Shape;4438;p85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9" name="Google Shape;4439;p85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0" name="Google Shape;4440;p85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1" name="Google Shape;4441;p85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2" name="Google Shape;4442;p85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3" name="Google Shape;4443;p85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4" name="Google Shape;4444;p85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5" name="Google Shape;4445;p85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6" name="Google Shape;4446;p85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7" name="Google Shape;4447;p85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8" name="Google Shape;4448;p85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9" name="Google Shape;4449;p85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85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85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85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3" name="Google Shape;4453;p85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4" name="Google Shape;4454;p85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5" name="Google Shape;4455;p85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85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85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8" name="Google Shape;4458;p85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59" name="Google Shape;4459;p85"/>
            <p:cNvGrpSpPr/>
            <p:nvPr/>
          </p:nvGrpSpPr>
          <p:grpSpPr>
            <a:xfrm rot="-1800138">
              <a:off x="33398" y="3194699"/>
              <a:ext cx="732263" cy="3055826"/>
              <a:chOff x="3615675" y="367825"/>
              <a:chExt cx="808650" cy="3374600"/>
            </a:xfrm>
          </p:grpSpPr>
          <p:sp>
            <p:nvSpPr>
              <p:cNvPr id="4460" name="Google Shape;4460;p85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1" name="Google Shape;4461;p85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2" name="Google Shape;4462;p85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3" name="Google Shape;4463;p85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4" name="Google Shape;4464;p85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5" name="Google Shape;4465;p85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6" name="Google Shape;4466;p85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7" name="Google Shape;4467;p85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8" name="Google Shape;4468;p85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9" name="Google Shape;4469;p85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0" name="Google Shape;4470;p85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1" name="Google Shape;4471;p85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2" name="Google Shape;4472;p85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3" name="Google Shape;4473;p85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4" name="Google Shape;4474;p85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5" name="Google Shape;4475;p85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6" name="Google Shape;4476;p85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7" name="Google Shape;4477;p85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8" name="Google Shape;4478;p85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9" name="Google Shape;4479;p85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0" name="Google Shape;4480;p85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1" name="Google Shape;4481;p85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2" name="Google Shape;4482;p85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3" name="Google Shape;4483;p85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4" name="Google Shape;4484;p85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5" name="Google Shape;4485;p85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6" name="Google Shape;4486;p85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7" name="Google Shape;4487;p85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8" name="Google Shape;4488;p85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9" name="Google Shape;4489;p85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0" name="Google Shape;4490;p85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91" name="Google Shape;4491;p85"/>
          <p:cNvGrpSpPr/>
          <p:nvPr/>
        </p:nvGrpSpPr>
        <p:grpSpPr>
          <a:xfrm>
            <a:off x="783924" y="-294805"/>
            <a:ext cx="8352595" cy="6027911"/>
            <a:chOff x="791415" y="-294805"/>
            <a:chExt cx="8352595" cy="6027911"/>
          </a:xfrm>
        </p:grpSpPr>
        <p:grpSp>
          <p:nvGrpSpPr>
            <p:cNvPr id="4492" name="Google Shape;4492;p85"/>
            <p:cNvGrpSpPr/>
            <p:nvPr/>
          </p:nvGrpSpPr>
          <p:grpSpPr>
            <a:xfrm>
              <a:off x="7011514" y="-294805"/>
              <a:ext cx="2132496" cy="5438332"/>
              <a:chOff x="7011514" y="-294805"/>
              <a:chExt cx="2132496" cy="5438332"/>
            </a:xfrm>
          </p:grpSpPr>
          <p:sp>
            <p:nvSpPr>
              <p:cNvPr id="4493" name="Google Shape;4493;p85"/>
              <p:cNvSpPr/>
              <p:nvPr/>
            </p:nvSpPr>
            <p:spPr>
              <a:xfrm>
                <a:off x="7773661" y="3460451"/>
                <a:ext cx="1370349" cy="1683077"/>
              </a:xfrm>
              <a:custGeom>
                <a:avLst/>
                <a:gdLst/>
                <a:ahLst/>
                <a:cxnLst/>
                <a:rect l="l" t="t" r="r" b="b"/>
                <a:pathLst>
                  <a:path w="31116" h="38217" extrusionOk="0">
                    <a:moveTo>
                      <a:pt x="31115" y="1"/>
                    </a:moveTo>
                    <a:lnTo>
                      <a:pt x="1" y="38217"/>
                    </a:lnTo>
                    <a:lnTo>
                      <a:pt x="10899" y="38217"/>
                    </a:lnTo>
                    <a:lnTo>
                      <a:pt x="31115" y="13405"/>
                    </a:lnTo>
                    <a:lnTo>
                      <a:pt x="311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4" name="Google Shape;4494;p85"/>
              <p:cNvSpPr/>
              <p:nvPr/>
            </p:nvSpPr>
            <p:spPr>
              <a:xfrm>
                <a:off x="7011514" y="8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8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5" name="Google Shape;4495;p85"/>
              <p:cNvSpPr/>
              <p:nvPr/>
            </p:nvSpPr>
            <p:spPr>
              <a:xfrm>
                <a:off x="7773661" y="-294805"/>
                <a:ext cx="1370349" cy="1683077"/>
              </a:xfrm>
              <a:custGeom>
                <a:avLst/>
                <a:gdLst/>
                <a:ahLst/>
                <a:cxnLst/>
                <a:rect l="l" t="t" r="r" b="b"/>
                <a:pathLst>
                  <a:path w="31116" h="38217" extrusionOk="0">
                    <a:moveTo>
                      <a:pt x="31115" y="1"/>
                    </a:moveTo>
                    <a:lnTo>
                      <a:pt x="1" y="38217"/>
                    </a:lnTo>
                    <a:lnTo>
                      <a:pt x="10899" y="38217"/>
                    </a:lnTo>
                    <a:lnTo>
                      <a:pt x="31115" y="13405"/>
                    </a:lnTo>
                    <a:lnTo>
                      <a:pt x="311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2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496" name="Google Shape;4496;p85"/>
            <p:cNvSpPr/>
            <p:nvPr/>
          </p:nvSpPr>
          <p:spPr>
            <a:xfrm>
              <a:off x="6754575" y="2209363"/>
              <a:ext cx="2389434" cy="2934165"/>
            </a:xfrm>
            <a:custGeom>
              <a:avLst/>
              <a:gdLst/>
              <a:ahLst/>
              <a:cxnLst/>
              <a:rect l="l" t="t" r="r" b="b"/>
              <a:pathLst>
                <a:path w="54256" h="66625" extrusionOk="0">
                  <a:moveTo>
                    <a:pt x="54255" y="1"/>
                  </a:moveTo>
                  <a:lnTo>
                    <a:pt x="0" y="66625"/>
                  </a:lnTo>
                  <a:lnTo>
                    <a:pt x="10917" y="66625"/>
                  </a:lnTo>
                  <a:lnTo>
                    <a:pt x="54255" y="13387"/>
                  </a:lnTo>
                  <a:lnTo>
                    <a:pt x="5425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29000">
                  <a:srgbClr val="87D2E4">
                    <a:alpha val="0"/>
                  </a:srgbClr>
                </a:gs>
                <a:gs pos="75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85"/>
            <p:cNvSpPr/>
            <p:nvPr/>
          </p:nvSpPr>
          <p:spPr>
            <a:xfrm>
              <a:off x="5735490" y="957482"/>
              <a:ext cx="3408520" cy="4186046"/>
            </a:xfrm>
            <a:custGeom>
              <a:avLst/>
              <a:gdLst/>
              <a:ahLst/>
              <a:cxnLst/>
              <a:rect l="l" t="t" r="r" b="b"/>
              <a:pathLst>
                <a:path w="77396" h="95051" extrusionOk="0">
                  <a:moveTo>
                    <a:pt x="77395" y="1"/>
                  </a:moveTo>
                  <a:lnTo>
                    <a:pt x="0" y="95051"/>
                  </a:lnTo>
                  <a:lnTo>
                    <a:pt x="10916" y="95051"/>
                  </a:lnTo>
                  <a:lnTo>
                    <a:pt x="77395" y="13406"/>
                  </a:lnTo>
                  <a:lnTo>
                    <a:pt x="7739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29000">
                  <a:srgbClr val="87D2E4">
                    <a:alpha val="0"/>
                  </a:srgbClr>
                </a:gs>
                <a:gs pos="75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85"/>
            <p:cNvSpPr/>
            <p:nvPr/>
          </p:nvSpPr>
          <p:spPr>
            <a:xfrm>
              <a:off x="4717153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99" name="Google Shape;4499;p85"/>
            <p:cNvGrpSpPr/>
            <p:nvPr/>
          </p:nvGrpSpPr>
          <p:grpSpPr>
            <a:xfrm>
              <a:off x="791415" y="4009249"/>
              <a:ext cx="4360695" cy="1723858"/>
              <a:chOff x="791415" y="4009249"/>
              <a:chExt cx="4360695" cy="1723858"/>
            </a:xfrm>
          </p:grpSpPr>
          <p:sp>
            <p:nvSpPr>
              <p:cNvPr id="4500" name="Google Shape;4500;p85"/>
              <p:cNvSpPr/>
              <p:nvPr/>
            </p:nvSpPr>
            <p:spPr>
              <a:xfrm>
                <a:off x="791415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1" name="Google Shape;4501;p85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2" name="Google Shape;4502;p85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3" name="Google Shape;4503;p85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8">
    <p:spTree>
      <p:nvGrpSpPr>
        <p:cNvPr id="1" name="Shape 4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" name="Google Shape;4505;p86"/>
          <p:cNvSpPr txBox="1">
            <a:spLocks noGrp="1"/>
          </p:cNvSpPr>
          <p:nvPr>
            <p:ph type="title"/>
          </p:nvPr>
        </p:nvSpPr>
        <p:spPr>
          <a:xfrm>
            <a:off x="1113375" y="3318225"/>
            <a:ext cx="37107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000"/>
            </a:lvl9pPr>
          </a:lstStyle>
          <a:p>
            <a:endParaRPr/>
          </a:p>
        </p:txBody>
      </p:sp>
      <p:sp>
        <p:nvSpPr>
          <p:cNvPr id="4506" name="Google Shape;4506;p86"/>
          <p:cNvSpPr txBox="1">
            <a:spLocks noGrp="1"/>
          </p:cNvSpPr>
          <p:nvPr>
            <p:ph type="subTitle" idx="1"/>
          </p:nvPr>
        </p:nvSpPr>
        <p:spPr>
          <a:xfrm>
            <a:off x="1113375" y="1420475"/>
            <a:ext cx="3710700" cy="18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>
            <a:endParaRPr/>
          </a:p>
        </p:txBody>
      </p:sp>
      <p:grpSp>
        <p:nvGrpSpPr>
          <p:cNvPr id="4507" name="Google Shape;4507;p86"/>
          <p:cNvGrpSpPr/>
          <p:nvPr/>
        </p:nvGrpSpPr>
        <p:grpSpPr>
          <a:xfrm>
            <a:off x="26" y="-294805"/>
            <a:ext cx="9143984" cy="6027911"/>
            <a:chOff x="26" y="-294805"/>
            <a:chExt cx="9143984" cy="6027911"/>
          </a:xfrm>
        </p:grpSpPr>
        <p:sp>
          <p:nvSpPr>
            <p:cNvPr id="4508" name="Google Shape;4508;p86"/>
            <p:cNvSpPr/>
            <p:nvPr/>
          </p:nvSpPr>
          <p:spPr>
            <a:xfrm>
              <a:off x="470966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509" name="Google Shape;4509;p86"/>
            <p:cNvGrpSpPr/>
            <p:nvPr/>
          </p:nvGrpSpPr>
          <p:grpSpPr>
            <a:xfrm>
              <a:off x="783924" y="4009249"/>
              <a:ext cx="4360695" cy="1723858"/>
              <a:chOff x="791415" y="4009249"/>
              <a:chExt cx="4360695" cy="1723858"/>
            </a:xfrm>
          </p:grpSpPr>
          <p:sp>
            <p:nvSpPr>
              <p:cNvPr id="4510" name="Google Shape;4510;p86"/>
              <p:cNvSpPr/>
              <p:nvPr/>
            </p:nvSpPr>
            <p:spPr>
              <a:xfrm>
                <a:off x="791415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1" name="Google Shape;4511;p86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2" name="Google Shape;4512;p86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3" name="Google Shape;4513;p86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514" name="Google Shape;4514;p86"/>
            <p:cNvSpPr/>
            <p:nvPr/>
          </p:nvSpPr>
          <p:spPr>
            <a:xfrm>
              <a:off x="26" y="8"/>
              <a:ext cx="2422993" cy="2974946"/>
            </a:xfrm>
            <a:custGeom>
              <a:avLst/>
              <a:gdLst/>
              <a:ahLst/>
              <a:cxnLst/>
              <a:rect l="l" t="t" r="r" b="b"/>
              <a:pathLst>
                <a:path w="55018" h="67551" extrusionOk="0">
                  <a:moveTo>
                    <a:pt x="44102" y="0"/>
                  </a:moveTo>
                  <a:lnTo>
                    <a:pt x="0" y="54164"/>
                  </a:lnTo>
                  <a:lnTo>
                    <a:pt x="0" y="67550"/>
                  </a:lnTo>
                  <a:lnTo>
                    <a:pt x="5501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29000">
                  <a:srgbClr val="87D2E4">
                    <a:alpha val="0"/>
                  </a:srgbClr>
                </a:gs>
                <a:gs pos="75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86"/>
            <p:cNvSpPr/>
            <p:nvPr/>
          </p:nvSpPr>
          <p:spPr>
            <a:xfrm>
              <a:off x="26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86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86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86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86"/>
            <p:cNvSpPr/>
            <p:nvPr/>
          </p:nvSpPr>
          <p:spPr>
            <a:xfrm>
              <a:off x="305653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86"/>
            <p:cNvSpPr/>
            <p:nvPr/>
          </p:nvSpPr>
          <p:spPr>
            <a:xfrm>
              <a:off x="4055689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86"/>
            <p:cNvSpPr/>
            <p:nvPr/>
          </p:nvSpPr>
          <p:spPr>
            <a:xfrm>
              <a:off x="505028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86"/>
            <p:cNvSpPr/>
            <p:nvPr/>
          </p:nvSpPr>
          <p:spPr>
            <a:xfrm>
              <a:off x="6008337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86"/>
            <p:cNvSpPr/>
            <p:nvPr/>
          </p:nvSpPr>
          <p:spPr>
            <a:xfrm>
              <a:off x="7773661" y="3460451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86"/>
            <p:cNvSpPr/>
            <p:nvPr/>
          </p:nvSpPr>
          <p:spPr>
            <a:xfrm>
              <a:off x="6754575" y="2209363"/>
              <a:ext cx="2389434" cy="2934165"/>
            </a:xfrm>
            <a:custGeom>
              <a:avLst/>
              <a:gdLst/>
              <a:ahLst/>
              <a:cxnLst/>
              <a:rect l="l" t="t" r="r" b="b"/>
              <a:pathLst>
                <a:path w="54256" h="66625" extrusionOk="0">
                  <a:moveTo>
                    <a:pt x="54255" y="1"/>
                  </a:moveTo>
                  <a:lnTo>
                    <a:pt x="0" y="66625"/>
                  </a:lnTo>
                  <a:lnTo>
                    <a:pt x="10917" y="66625"/>
                  </a:lnTo>
                  <a:lnTo>
                    <a:pt x="54255" y="13387"/>
                  </a:lnTo>
                  <a:lnTo>
                    <a:pt x="5425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86"/>
            <p:cNvSpPr/>
            <p:nvPr/>
          </p:nvSpPr>
          <p:spPr>
            <a:xfrm>
              <a:off x="203744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86"/>
            <p:cNvSpPr/>
            <p:nvPr/>
          </p:nvSpPr>
          <p:spPr>
            <a:xfrm>
              <a:off x="26" y="2502977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7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86"/>
            <p:cNvSpPr/>
            <p:nvPr/>
          </p:nvSpPr>
          <p:spPr>
            <a:xfrm>
              <a:off x="7773661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86"/>
            <p:cNvSpPr/>
            <p:nvPr/>
          </p:nvSpPr>
          <p:spPr>
            <a:xfrm>
              <a:off x="5735490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23">
    <p:spTree>
      <p:nvGrpSpPr>
        <p:cNvPr id="1" name="Shape 4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30" name="Google Shape;4530;p87"/>
          <p:cNvGrpSpPr/>
          <p:nvPr/>
        </p:nvGrpSpPr>
        <p:grpSpPr>
          <a:xfrm>
            <a:off x="-681552" y="-905197"/>
            <a:ext cx="10429037" cy="7134068"/>
            <a:chOff x="-681552" y="-905197"/>
            <a:chExt cx="10429037" cy="7134068"/>
          </a:xfrm>
        </p:grpSpPr>
        <p:grpSp>
          <p:nvGrpSpPr>
            <p:cNvPr id="4531" name="Google Shape;4531;p87"/>
            <p:cNvGrpSpPr/>
            <p:nvPr/>
          </p:nvGrpSpPr>
          <p:grpSpPr>
            <a:xfrm rot="-1800138">
              <a:off x="8300273" y="-926851"/>
              <a:ext cx="732263" cy="3055826"/>
              <a:chOff x="3615675" y="367825"/>
              <a:chExt cx="808650" cy="3374600"/>
            </a:xfrm>
          </p:grpSpPr>
          <p:sp>
            <p:nvSpPr>
              <p:cNvPr id="4532" name="Google Shape;4532;p87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3" name="Google Shape;4533;p87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4" name="Google Shape;4534;p87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5" name="Google Shape;4535;p87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6" name="Google Shape;4536;p87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7" name="Google Shape;4537;p87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8" name="Google Shape;4538;p87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9" name="Google Shape;4539;p87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0" name="Google Shape;4540;p87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1" name="Google Shape;4541;p87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2" name="Google Shape;4542;p87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3" name="Google Shape;4543;p87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4" name="Google Shape;4544;p87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5" name="Google Shape;4545;p87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6" name="Google Shape;4546;p87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7" name="Google Shape;4547;p87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8" name="Google Shape;4548;p87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9" name="Google Shape;4549;p87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0" name="Google Shape;4550;p87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1" name="Google Shape;4551;p87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2" name="Google Shape;4552;p87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3" name="Google Shape;4553;p87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4" name="Google Shape;4554;p87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5" name="Google Shape;4555;p87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6" name="Google Shape;4556;p87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7" name="Google Shape;4557;p87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8" name="Google Shape;4558;p87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9" name="Google Shape;4559;p87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0" name="Google Shape;4560;p87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1" name="Google Shape;4561;p87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2" name="Google Shape;4562;p87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563" name="Google Shape;4563;p87"/>
            <p:cNvGrpSpPr/>
            <p:nvPr/>
          </p:nvGrpSpPr>
          <p:grpSpPr>
            <a:xfrm rot="-1800138">
              <a:off x="33398" y="3194699"/>
              <a:ext cx="732263" cy="3055826"/>
              <a:chOff x="3615675" y="367825"/>
              <a:chExt cx="808650" cy="3374600"/>
            </a:xfrm>
          </p:grpSpPr>
          <p:sp>
            <p:nvSpPr>
              <p:cNvPr id="4564" name="Google Shape;4564;p87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5" name="Google Shape;4565;p87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6" name="Google Shape;4566;p87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7" name="Google Shape;4567;p87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8" name="Google Shape;4568;p87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9" name="Google Shape;4569;p87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0" name="Google Shape;4570;p87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1" name="Google Shape;4571;p87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2" name="Google Shape;4572;p87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3" name="Google Shape;4573;p87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4" name="Google Shape;4574;p87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5" name="Google Shape;4575;p87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6" name="Google Shape;4576;p87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7" name="Google Shape;4577;p87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8" name="Google Shape;4578;p87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9" name="Google Shape;4579;p87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0" name="Google Shape;4580;p87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1" name="Google Shape;4581;p87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2" name="Google Shape;4582;p87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3" name="Google Shape;4583;p87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4" name="Google Shape;4584;p87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5" name="Google Shape;4585;p87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6" name="Google Shape;4586;p87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7" name="Google Shape;4587;p87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8" name="Google Shape;4588;p87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9" name="Google Shape;4589;p87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0" name="Google Shape;4590;p87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1" name="Google Shape;4591;p87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2" name="Google Shape;4592;p87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3" name="Google Shape;4593;p87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4" name="Google Shape;4594;p87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595" name="Google Shape;4595;p87"/>
          <p:cNvGrpSpPr/>
          <p:nvPr/>
        </p:nvGrpSpPr>
        <p:grpSpPr>
          <a:xfrm>
            <a:off x="783924" y="-294805"/>
            <a:ext cx="8352595" cy="6027911"/>
            <a:chOff x="791415" y="-294805"/>
            <a:chExt cx="8352595" cy="6027911"/>
          </a:xfrm>
        </p:grpSpPr>
        <p:grpSp>
          <p:nvGrpSpPr>
            <p:cNvPr id="4596" name="Google Shape;4596;p87"/>
            <p:cNvGrpSpPr/>
            <p:nvPr/>
          </p:nvGrpSpPr>
          <p:grpSpPr>
            <a:xfrm>
              <a:off x="7011514" y="-294805"/>
              <a:ext cx="2132496" cy="5438332"/>
              <a:chOff x="7011514" y="-294805"/>
              <a:chExt cx="2132496" cy="5438332"/>
            </a:xfrm>
          </p:grpSpPr>
          <p:sp>
            <p:nvSpPr>
              <p:cNvPr id="4597" name="Google Shape;4597;p87"/>
              <p:cNvSpPr/>
              <p:nvPr/>
            </p:nvSpPr>
            <p:spPr>
              <a:xfrm>
                <a:off x="7773661" y="3460451"/>
                <a:ext cx="1370349" cy="1683077"/>
              </a:xfrm>
              <a:custGeom>
                <a:avLst/>
                <a:gdLst/>
                <a:ahLst/>
                <a:cxnLst/>
                <a:rect l="l" t="t" r="r" b="b"/>
                <a:pathLst>
                  <a:path w="31116" h="38217" extrusionOk="0">
                    <a:moveTo>
                      <a:pt x="31115" y="1"/>
                    </a:moveTo>
                    <a:lnTo>
                      <a:pt x="1" y="38217"/>
                    </a:lnTo>
                    <a:lnTo>
                      <a:pt x="10899" y="38217"/>
                    </a:lnTo>
                    <a:lnTo>
                      <a:pt x="31115" y="13405"/>
                    </a:lnTo>
                    <a:lnTo>
                      <a:pt x="311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8" name="Google Shape;4598;p87"/>
              <p:cNvSpPr/>
              <p:nvPr/>
            </p:nvSpPr>
            <p:spPr>
              <a:xfrm>
                <a:off x="7011514" y="8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8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9" name="Google Shape;4599;p87"/>
              <p:cNvSpPr/>
              <p:nvPr/>
            </p:nvSpPr>
            <p:spPr>
              <a:xfrm>
                <a:off x="7773661" y="-294805"/>
                <a:ext cx="1370349" cy="1683077"/>
              </a:xfrm>
              <a:custGeom>
                <a:avLst/>
                <a:gdLst/>
                <a:ahLst/>
                <a:cxnLst/>
                <a:rect l="l" t="t" r="r" b="b"/>
                <a:pathLst>
                  <a:path w="31116" h="38217" extrusionOk="0">
                    <a:moveTo>
                      <a:pt x="31115" y="1"/>
                    </a:moveTo>
                    <a:lnTo>
                      <a:pt x="1" y="38217"/>
                    </a:lnTo>
                    <a:lnTo>
                      <a:pt x="10899" y="38217"/>
                    </a:lnTo>
                    <a:lnTo>
                      <a:pt x="31115" y="13405"/>
                    </a:lnTo>
                    <a:lnTo>
                      <a:pt x="311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2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600" name="Google Shape;4600;p87"/>
            <p:cNvSpPr/>
            <p:nvPr/>
          </p:nvSpPr>
          <p:spPr>
            <a:xfrm>
              <a:off x="6754575" y="2209363"/>
              <a:ext cx="2389434" cy="2934165"/>
            </a:xfrm>
            <a:custGeom>
              <a:avLst/>
              <a:gdLst/>
              <a:ahLst/>
              <a:cxnLst/>
              <a:rect l="l" t="t" r="r" b="b"/>
              <a:pathLst>
                <a:path w="54256" h="66625" extrusionOk="0">
                  <a:moveTo>
                    <a:pt x="54255" y="1"/>
                  </a:moveTo>
                  <a:lnTo>
                    <a:pt x="0" y="66625"/>
                  </a:lnTo>
                  <a:lnTo>
                    <a:pt x="10917" y="66625"/>
                  </a:lnTo>
                  <a:lnTo>
                    <a:pt x="54255" y="13387"/>
                  </a:lnTo>
                  <a:lnTo>
                    <a:pt x="5425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29000">
                  <a:srgbClr val="87D2E4">
                    <a:alpha val="0"/>
                  </a:srgbClr>
                </a:gs>
                <a:gs pos="75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87"/>
            <p:cNvSpPr/>
            <p:nvPr/>
          </p:nvSpPr>
          <p:spPr>
            <a:xfrm>
              <a:off x="5735490" y="957482"/>
              <a:ext cx="3408520" cy="4186046"/>
            </a:xfrm>
            <a:custGeom>
              <a:avLst/>
              <a:gdLst/>
              <a:ahLst/>
              <a:cxnLst/>
              <a:rect l="l" t="t" r="r" b="b"/>
              <a:pathLst>
                <a:path w="77396" h="95051" extrusionOk="0">
                  <a:moveTo>
                    <a:pt x="77395" y="1"/>
                  </a:moveTo>
                  <a:lnTo>
                    <a:pt x="0" y="95051"/>
                  </a:lnTo>
                  <a:lnTo>
                    <a:pt x="10916" y="95051"/>
                  </a:lnTo>
                  <a:lnTo>
                    <a:pt x="77395" y="13406"/>
                  </a:lnTo>
                  <a:lnTo>
                    <a:pt x="7739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29000">
                  <a:srgbClr val="87D2E4">
                    <a:alpha val="0"/>
                  </a:srgbClr>
                </a:gs>
                <a:gs pos="75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87"/>
            <p:cNvSpPr/>
            <p:nvPr/>
          </p:nvSpPr>
          <p:spPr>
            <a:xfrm>
              <a:off x="4717153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03" name="Google Shape;4603;p87"/>
            <p:cNvGrpSpPr/>
            <p:nvPr/>
          </p:nvGrpSpPr>
          <p:grpSpPr>
            <a:xfrm>
              <a:off x="791415" y="4009249"/>
              <a:ext cx="4360695" cy="1723858"/>
              <a:chOff x="791415" y="4009249"/>
              <a:chExt cx="4360695" cy="1723858"/>
            </a:xfrm>
          </p:grpSpPr>
          <p:sp>
            <p:nvSpPr>
              <p:cNvPr id="4604" name="Google Shape;4604;p87"/>
              <p:cNvSpPr/>
              <p:nvPr/>
            </p:nvSpPr>
            <p:spPr>
              <a:xfrm>
                <a:off x="791415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5" name="Google Shape;4605;p87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6" name="Google Shape;4606;p87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7" name="Google Shape;4607;p87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608" name="Google Shape;4608;p87"/>
          <p:cNvSpPr txBox="1">
            <a:spLocks noGrp="1"/>
          </p:cNvSpPr>
          <p:nvPr>
            <p:ph type="body" idx="1"/>
          </p:nvPr>
        </p:nvSpPr>
        <p:spPr>
          <a:xfrm>
            <a:off x="4021950" y="1779500"/>
            <a:ext cx="3918300" cy="282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4609" name="Google Shape;4609;p87"/>
          <p:cNvSpPr txBox="1">
            <a:spLocks noGrp="1"/>
          </p:cNvSpPr>
          <p:nvPr>
            <p:ph type="body" idx="2"/>
          </p:nvPr>
        </p:nvSpPr>
        <p:spPr>
          <a:xfrm>
            <a:off x="720000" y="1779500"/>
            <a:ext cx="2915700" cy="282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4610" name="Google Shape;4610;p87"/>
          <p:cNvSpPr txBox="1">
            <a:spLocks noGrp="1"/>
          </p:cNvSpPr>
          <p:nvPr>
            <p:ph type="title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23_1_1_1_1">
    <p:spTree>
      <p:nvGrpSpPr>
        <p:cNvPr id="1" name="Shape 4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2" name="Google Shape;4612;p88"/>
          <p:cNvSpPr txBox="1">
            <a:spLocks noGrp="1"/>
          </p:cNvSpPr>
          <p:nvPr>
            <p:ph type="title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4613" name="Google Shape;4613;p88"/>
          <p:cNvSpPr txBox="1">
            <a:spLocks noGrp="1"/>
          </p:cNvSpPr>
          <p:nvPr>
            <p:ph type="subTitle" idx="1"/>
          </p:nvPr>
        </p:nvSpPr>
        <p:spPr>
          <a:xfrm>
            <a:off x="777775" y="2576025"/>
            <a:ext cx="22878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4614" name="Google Shape;4614;p88"/>
          <p:cNvSpPr txBox="1">
            <a:spLocks noGrp="1"/>
          </p:cNvSpPr>
          <p:nvPr>
            <p:ph type="subTitle" idx="2"/>
          </p:nvPr>
        </p:nvSpPr>
        <p:spPr>
          <a:xfrm>
            <a:off x="777775" y="2947425"/>
            <a:ext cx="22878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615" name="Google Shape;4615;p88"/>
          <p:cNvSpPr txBox="1">
            <a:spLocks noGrp="1"/>
          </p:cNvSpPr>
          <p:nvPr>
            <p:ph type="subTitle" idx="3"/>
          </p:nvPr>
        </p:nvSpPr>
        <p:spPr>
          <a:xfrm>
            <a:off x="6078423" y="2576025"/>
            <a:ext cx="22878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4616" name="Google Shape;4616;p88"/>
          <p:cNvSpPr txBox="1">
            <a:spLocks noGrp="1"/>
          </p:cNvSpPr>
          <p:nvPr>
            <p:ph type="subTitle" idx="4"/>
          </p:nvPr>
        </p:nvSpPr>
        <p:spPr>
          <a:xfrm>
            <a:off x="6078423" y="2947425"/>
            <a:ext cx="22878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617" name="Google Shape;4617;p88"/>
          <p:cNvSpPr txBox="1">
            <a:spLocks noGrp="1"/>
          </p:cNvSpPr>
          <p:nvPr>
            <p:ph type="title" idx="5" hasCustomPrompt="1"/>
          </p:nvPr>
        </p:nvSpPr>
        <p:spPr>
          <a:xfrm>
            <a:off x="1339975" y="1866769"/>
            <a:ext cx="11634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618" name="Google Shape;4618;p88"/>
          <p:cNvSpPr txBox="1">
            <a:spLocks noGrp="1"/>
          </p:cNvSpPr>
          <p:nvPr>
            <p:ph type="title" idx="6" hasCustomPrompt="1"/>
          </p:nvPr>
        </p:nvSpPr>
        <p:spPr>
          <a:xfrm>
            <a:off x="6640623" y="1866769"/>
            <a:ext cx="11634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4619" name="Google Shape;4619;p88"/>
          <p:cNvGrpSpPr/>
          <p:nvPr/>
        </p:nvGrpSpPr>
        <p:grpSpPr>
          <a:xfrm>
            <a:off x="26" y="957482"/>
            <a:ext cx="9136493" cy="4775625"/>
            <a:chOff x="26" y="957482"/>
            <a:chExt cx="9136493" cy="4775625"/>
          </a:xfrm>
        </p:grpSpPr>
        <p:sp>
          <p:nvSpPr>
            <p:cNvPr id="4620" name="Google Shape;4620;p88"/>
            <p:cNvSpPr/>
            <p:nvPr/>
          </p:nvSpPr>
          <p:spPr>
            <a:xfrm>
              <a:off x="26" y="2502977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88"/>
            <p:cNvSpPr/>
            <p:nvPr/>
          </p:nvSpPr>
          <p:spPr>
            <a:xfrm>
              <a:off x="26" y="125109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22" name="Google Shape;4622;p88"/>
            <p:cNvGrpSpPr/>
            <p:nvPr/>
          </p:nvGrpSpPr>
          <p:grpSpPr>
            <a:xfrm>
              <a:off x="26" y="957482"/>
              <a:ext cx="9136493" cy="4775625"/>
              <a:chOff x="26" y="957482"/>
              <a:chExt cx="9136493" cy="4775625"/>
            </a:xfrm>
          </p:grpSpPr>
          <p:sp>
            <p:nvSpPr>
              <p:cNvPr id="4623" name="Google Shape;4623;p88"/>
              <p:cNvSpPr/>
              <p:nvPr/>
            </p:nvSpPr>
            <p:spPr>
              <a:xfrm>
                <a:off x="26" y="3754386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624" name="Google Shape;4624;p88"/>
              <p:cNvGrpSpPr/>
              <p:nvPr/>
            </p:nvGrpSpPr>
            <p:grpSpPr>
              <a:xfrm>
                <a:off x="783924" y="957482"/>
                <a:ext cx="8352595" cy="4775625"/>
                <a:chOff x="791415" y="957482"/>
                <a:chExt cx="8352595" cy="4775625"/>
              </a:xfrm>
            </p:grpSpPr>
            <p:sp>
              <p:nvSpPr>
                <p:cNvPr id="4625" name="Google Shape;4625;p88"/>
                <p:cNvSpPr/>
                <p:nvPr/>
              </p:nvSpPr>
              <p:spPr>
                <a:xfrm>
                  <a:off x="6754575" y="2209363"/>
                  <a:ext cx="2389434" cy="2934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256" h="66625" extrusionOk="0">
                      <a:moveTo>
                        <a:pt x="54255" y="1"/>
                      </a:moveTo>
                      <a:lnTo>
                        <a:pt x="0" y="66625"/>
                      </a:lnTo>
                      <a:lnTo>
                        <a:pt x="10917" y="66625"/>
                      </a:lnTo>
                      <a:lnTo>
                        <a:pt x="54255" y="13387"/>
                      </a:lnTo>
                      <a:lnTo>
                        <a:pt x="5425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29000">
                      <a:srgbClr val="87D2E4">
                        <a:alpha val="0"/>
                      </a:srgbClr>
                    </a:gs>
                    <a:gs pos="75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18431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6" name="Google Shape;4626;p88"/>
                <p:cNvSpPr/>
                <p:nvPr/>
              </p:nvSpPr>
              <p:spPr>
                <a:xfrm>
                  <a:off x="4717153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627" name="Google Shape;4627;p88"/>
                <p:cNvGrpSpPr/>
                <p:nvPr/>
              </p:nvGrpSpPr>
              <p:grpSpPr>
                <a:xfrm>
                  <a:off x="791415" y="4009249"/>
                  <a:ext cx="4360695" cy="1723858"/>
                  <a:chOff x="791415" y="4009249"/>
                  <a:chExt cx="4360695" cy="1723858"/>
                </a:xfrm>
              </p:grpSpPr>
              <p:sp>
                <p:nvSpPr>
                  <p:cNvPr id="4628" name="Google Shape;4628;p88"/>
                  <p:cNvSpPr/>
                  <p:nvPr/>
                </p:nvSpPr>
                <p:spPr>
                  <a:xfrm>
                    <a:off x="791415" y="4009249"/>
                    <a:ext cx="1403907" cy="17238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78" h="39143" extrusionOk="0">
                        <a:moveTo>
                          <a:pt x="20961" y="0"/>
                        </a:moveTo>
                        <a:lnTo>
                          <a:pt x="0" y="25756"/>
                        </a:lnTo>
                        <a:lnTo>
                          <a:pt x="0" y="39142"/>
                        </a:lnTo>
                        <a:lnTo>
                          <a:pt x="31878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7D2E4">
                          <a:alpha val="18431"/>
                        </a:srgbClr>
                      </a:gs>
                      <a:gs pos="84000">
                        <a:srgbClr val="87D2E4">
                          <a:alpha val="0"/>
                        </a:srgbClr>
                      </a:gs>
                      <a:gs pos="100000">
                        <a:srgbClr val="87D2E4">
                          <a:alpha val="0"/>
                        </a:srgbClr>
                      </a:gs>
                    </a:gsLst>
                    <a:lin ang="18900044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29" name="Google Shape;4629;p88"/>
                  <p:cNvSpPr/>
                  <p:nvPr/>
                </p:nvSpPr>
                <p:spPr>
                  <a:xfrm>
                    <a:off x="1785333" y="4009249"/>
                    <a:ext cx="1403907" cy="17238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78" h="39143" extrusionOk="0">
                        <a:moveTo>
                          <a:pt x="20961" y="0"/>
                        </a:moveTo>
                        <a:lnTo>
                          <a:pt x="0" y="25756"/>
                        </a:lnTo>
                        <a:lnTo>
                          <a:pt x="0" y="39142"/>
                        </a:lnTo>
                        <a:lnTo>
                          <a:pt x="31878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7D2E4">
                          <a:alpha val="18431"/>
                        </a:srgbClr>
                      </a:gs>
                      <a:gs pos="84000">
                        <a:srgbClr val="87D2E4">
                          <a:alpha val="0"/>
                        </a:srgbClr>
                      </a:gs>
                      <a:gs pos="100000">
                        <a:srgbClr val="87D2E4">
                          <a:alpha val="0"/>
                        </a:srgbClr>
                      </a:gs>
                    </a:gsLst>
                    <a:lin ang="18900044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30" name="Google Shape;4630;p88"/>
                  <p:cNvSpPr/>
                  <p:nvPr/>
                </p:nvSpPr>
                <p:spPr>
                  <a:xfrm>
                    <a:off x="2744296" y="4009249"/>
                    <a:ext cx="1403907" cy="17238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78" h="39143" extrusionOk="0">
                        <a:moveTo>
                          <a:pt x="20961" y="0"/>
                        </a:moveTo>
                        <a:lnTo>
                          <a:pt x="0" y="25756"/>
                        </a:lnTo>
                        <a:lnTo>
                          <a:pt x="0" y="39142"/>
                        </a:lnTo>
                        <a:lnTo>
                          <a:pt x="31878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7D2E4">
                          <a:alpha val="18431"/>
                        </a:srgbClr>
                      </a:gs>
                      <a:gs pos="84000">
                        <a:srgbClr val="87D2E4">
                          <a:alpha val="0"/>
                        </a:srgbClr>
                      </a:gs>
                      <a:gs pos="100000">
                        <a:srgbClr val="87D2E4">
                          <a:alpha val="0"/>
                        </a:srgbClr>
                      </a:gs>
                    </a:gsLst>
                    <a:lin ang="18900044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31" name="Google Shape;4631;p88"/>
                  <p:cNvSpPr/>
                  <p:nvPr/>
                </p:nvSpPr>
                <p:spPr>
                  <a:xfrm>
                    <a:off x="3748202" y="4009249"/>
                    <a:ext cx="1403907" cy="17238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78" h="39143" extrusionOk="0">
                        <a:moveTo>
                          <a:pt x="20961" y="0"/>
                        </a:moveTo>
                        <a:lnTo>
                          <a:pt x="0" y="25756"/>
                        </a:lnTo>
                        <a:lnTo>
                          <a:pt x="0" y="39142"/>
                        </a:lnTo>
                        <a:lnTo>
                          <a:pt x="31878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7D2E4">
                          <a:alpha val="18431"/>
                        </a:srgbClr>
                      </a:gs>
                      <a:gs pos="84000">
                        <a:srgbClr val="87D2E4">
                          <a:alpha val="0"/>
                        </a:srgbClr>
                      </a:gs>
                      <a:gs pos="100000">
                        <a:srgbClr val="87D2E4">
                          <a:alpha val="0"/>
                        </a:srgbClr>
                      </a:gs>
                    </a:gsLst>
                    <a:lin ang="18900044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632" name="Google Shape;4632;p88"/>
                <p:cNvSpPr/>
                <p:nvPr/>
              </p:nvSpPr>
              <p:spPr>
                <a:xfrm>
                  <a:off x="5735490" y="957482"/>
                  <a:ext cx="3408520" cy="41860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396" h="95051" extrusionOk="0">
                      <a:moveTo>
                        <a:pt x="77395" y="1"/>
                      </a:moveTo>
                      <a:lnTo>
                        <a:pt x="0" y="95051"/>
                      </a:lnTo>
                      <a:lnTo>
                        <a:pt x="10916" y="95051"/>
                      </a:lnTo>
                      <a:lnTo>
                        <a:pt x="77395" y="13406"/>
                      </a:lnTo>
                      <a:lnTo>
                        <a:pt x="7739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29000">
                      <a:srgbClr val="87D2E4">
                        <a:alpha val="0"/>
                      </a:srgbClr>
                    </a:gs>
                    <a:gs pos="75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18431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4633" name="Google Shape;4633;p88"/>
          <p:cNvGrpSpPr/>
          <p:nvPr/>
        </p:nvGrpSpPr>
        <p:grpSpPr>
          <a:xfrm rot="2434760" flipH="1">
            <a:off x="8211689" y="2967160"/>
            <a:ext cx="732198" cy="3055555"/>
            <a:chOff x="3615675" y="367825"/>
            <a:chExt cx="808650" cy="3374600"/>
          </a:xfrm>
        </p:grpSpPr>
        <p:sp>
          <p:nvSpPr>
            <p:cNvPr id="4634" name="Google Shape;4634;p88"/>
            <p:cNvSpPr/>
            <p:nvPr/>
          </p:nvSpPr>
          <p:spPr>
            <a:xfrm>
              <a:off x="3663733" y="2002850"/>
              <a:ext cx="714802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88"/>
            <p:cNvSpPr/>
            <p:nvPr/>
          </p:nvSpPr>
          <p:spPr>
            <a:xfrm>
              <a:off x="3649500" y="367825"/>
              <a:ext cx="774825" cy="3374600"/>
            </a:xfrm>
            <a:custGeom>
              <a:avLst/>
              <a:gdLst/>
              <a:ahLst/>
              <a:cxnLst/>
              <a:rect l="l" t="t" r="r" b="b"/>
              <a:pathLst>
                <a:path w="30993" h="134984" extrusionOk="0">
                  <a:moveTo>
                    <a:pt x="29058" y="0"/>
                  </a:moveTo>
                  <a:cubicBezTo>
                    <a:pt x="28728" y="0"/>
                    <a:pt x="28392" y="245"/>
                    <a:pt x="28444" y="664"/>
                  </a:cubicBezTo>
                  <a:cubicBezTo>
                    <a:pt x="28476" y="790"/>
                    <a:pt x="29640" y="10229"/>
                    <a:pt x="14600" y="17592"/>
                  </a:cubicBezTo>
                  <a:cubicBezTo>
                    <a:pt x="1196" y="24136"/>
                    <a:pt x="1" y="31845"/>
                    <a:pt x="32" y="34048"/>
                  </a:cubicBezTo>
                  <a:cubicBezTo>
                    <a:pt x="95" y="36250"/>
                    <a:pt x="1196" y="43927"/>
                    <a:pt x="14600" y="50503"/>
                  </a:cubicBezTo>
                  <a:cubicBezTo>
                    <a:pt x="29640" y="57866"/>
                    <a:pt x="28444" y="67305"/>
                    <a:pt x="28444" y="67399"/>
                  </a:cubicBezTo>
                  <a:cubicBezTo>
                    <a:pt x="28444" y="67399"/>
                    <a:pt x="28444" y="67431"/>
                    <a:pt x="28444" y="67462"/>
                  </a:cubicBezTo>
                  <a:lnTo>
                    <a:pt x="28444" y="67525"/>
                  </a:lnTo>
                  <a:cubicBezTo>
                    <a:pt x="28444" y="67557"/>
                    <a:pt x="28444" y="67588"/>
                    <a:pt x="28444" y="67620"/>
                  </a:cubicBezTo>
                  <a:cubicBezTo>
                    <a:pt x="28476" y="67714"/>
                    <a:pt x="29640" y="77153"/>
                    <a:pt x="14600" y="84516"/>
                  </a:cubicBezTo>
                  <a:cubicBezTo>
                    <a:pt x="1196" y="91060"/>
                    <a:pt x="1" y="98769"/>
                    <a:pt x="32" y="100971"/>
                  </a:cubicBezTo>
                  <a:cubicBezTo>
                    <a:pt x="95" y="103174"/>
                    <a:pt x="1196" y="110851"/>
                    <a:pt x="14600" y="117427"/>
                  </a:cubicBezTo>
                  <a:cubicBezTo>
                    <a:pt x="29640" y="124758"/>
                    <a:pt x="28444" y="134197"/>
                    <a:pt x="28444" y="134292"/>
                  </a:cubicBezTo>
                  <a:cubicBezTo>
                    <a:pt x="28413" y="134638"/>
                    <a:pt x="28633" y="134921"/>
                    <a:pt x="28948" y="134984"/>
                  </a:cubicBezTo>
                  <a:lnTo>
                    <a:pt x="29042" y="134984"/>
                  </a:lnTo>
                  <a:cubicBezTo>
                    <a:pt x="29357" y="134984"/>
                    <a:pt x="29608" y="134764"/>
                    <a:pt x="29640" y="134449"/>
                  </a:cubicBezTo>
                  <a:cubicBezTo>
                    <a:pt x="29703" y="134040"/>
                    <a:pt x="30993" y="124097"/>
                    <a:pt x="15135" y="116326"/>
                  </a:cubicBezTo>
                  <a:cubicBezTo>
                    <a:pt x="2329" y="110065"/>
                    <a:pt x="1228" y="102985"/>
                    <a:pt x="1259" y="100940"/>
                  </a:cubicBezTo>
                  <a:cubicBezTo>
                    <a:pt x="1259" y="98926"/>
                    <a:pt x="2329" y="91815"/>
                    <a:pt x="15135" y="85554"/>
                  </a:cubicBezTo>
                  <a:cubicBezTo>
                    <a:pt x="30552" y="78003"/>
                    <a:pt x="29766" y="68406"/>
                    <a:pt x="29640" y="67494"/>
                  </a:cubicBezTo>
                  <a:cubicBezTo>
                    <a:pt x="29766" y="66550"/>
                    <a:pt x="30552" y="56953"/>
                    <a:pt x="15135" y="49433"/>
                  </a:cubicBezTo>
                  <a:cubicBezTo>
                    <a:pt x="2329" y="43141"/>
                    <a:pt x="1228" y="36061"/>
                    <a:pt x="1259" y="34048"/>
                  </a:cubicBezTo>
                  <a:cubicBezTo>
                    <a:pt x="1259" y="32002"/>
                    <a:pt x="2329" y="24892"/>
                    <a:pt x="15135" y="18630"/>
                  </a:cubicBezTo>
                  <a:cubicBezTo>
                    <a:pt x="30993" y="10859"/>
                    <a:pt x="29703" y="916"/>
                    <a:pt x="29640" y="507"/>
                  </a:cubicBezTo>
                  <a:cubicBezTo>
                    <a:pt x="29584" y="157"/>
                    <a:pt x="29323" y="0"/>
                    <a:pt x="290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88"/>
            <p:cNvSpPr/>
            <p:nvPr/>
          </p:nvSpPr>
          <p:spPr>
            <a:xfrm>
              <a:off x="3764350" y="31131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88"/>
            <p:cNvSpPr/>
            <p:nvPr/>
          </p:nvSpPr>
          <p:spPr>
            <a:xfrm>
              <a:off x="3764350" y="3463175"/>
              <a:ext cx="515250" cy="29900"/>
            </a:xfrm>
            <a:custGeom>
              <a:avLst/>
              <a:gdLst/>
              <a:ahLst/>
              <a:cxnLst/>
              <a:rect l="l" t="t" r="r" b="b"/>
              <a:pathLst>
                <a:path w="20610" h="1196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88"/>
            <p:cNvSpPr/>
            <p:nvPr/>
          </p:nvSpPr>
          <p:spPr>
            <a:xfrm>
              <a:off x="3668400" y="2975475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1"/>
                  </a:moveTo>
                  <a:cubicBezTo>
                    <a:pt x="0" y="1"/>
                    <a:pt x="0" y="1165"/>
                    <a:pt x="787" y="1165"/>
                  </a:cubicBezTo>
                  <a:lnTo>
                    <a:pt x="27437" y="1165"/>
                  </a:lnTo>
                  <a:cubicBezTo>
                    <a:pt x="28223" y="1165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88"/>
            <p:cNvSpPr/>
            <p:nvPr/>
          </p:nvSpPr>
          <p:spPr>
            <a:xfrm>
              <a:off x="3651075" y="2837025"/>
              <a:ext cx="739425" cy="29925"/>
            </a:xfrm>
            <a:custGeom>
              <a:avLst/>
              <a:gdLst/>
              <a:ahLst/>
              <a:cxnLst/>
              <a:rect l="l" t="t" r="r" b="b"/>
              <a:pathLst>
                <a:path w="29577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28790" y="1197"/>
                  </a:lnTo>
                  <a:cubicBezTo>
                    <a:pt x="29577" y="1197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88"/>
            <p:cNvSpPr/>
            <p:nvPr/>
          </p:nvSpPr>
          <p:spPr>
            <a:xfrm>
              <a:off x="3714000" y="269937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1"/>
                  </a:moveTo>
                  <a:cubicBezTo>
                    <a:pt x="1" y="1"/>
                    <a:pt x="1" y="1165"/>
                    <a:pt x="788" y="1165"/>
                  </a:cubicBezTo>
                  <a:lnTo>
                    <a:pt x="23788" y="1165"/>
                  </a:lnTo>
                  <a:cubicBezTo>
                    <a:pt x="24574" y="1165"/>
                    <a:pt x="24574" y="1"/>
                    <a:pt x="23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88"/>
            <p:cNvSpPr/>
            <p:nvPr/>
          </p:nvSpPr>
          <p:spPr>
            <a:xfrm>
              <a:off x="3764350" y="1431375"/>
              <a:ext cx="515250" cy="29125"/>
            </a:xfrm>
            <a:custGeom>
              <a:avLst/>
              <a:gdLst/>
              <a:ahLst/>
              <a:cxnLst/>
              <a:rect l="l" t="t" r="r" b="b"/>
              <a:pathLst>
                <a:path w="20610" h="1165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19854" y="1165"/>
                  </a:lnTo>
                  <a:cubicBezTo>
                    <a:pt x="20609" y="1165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88"/>
            <p:cNvSpPr/>
            <p:nvPr/>
          </p:nvSpPr>
          <p:spPr>
            <a:xfrm>
              <a:off x="3764350" y="63377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88"/>
            <p:cNvSpPr/>
            <p:nvPr/>
          </p:nvSpPr>
          <p:spPr>
            <a:xfrm>
              <a:off x="3668400" y="1292950"/>
              <a:ext cx="705600" cy="29900"/>
            </a:xfrm>
            <a:custGeom>
              <a:avLst/>
              <a:gdLst/>
              <a:ahLst/>
              <a:cxnLst/>
              <a:rect l="l" t="t" r="r" b="b"/>
              <a:pathLst>
                <a:path w="28224" h="1196" extrusionOk="0">
                  <a:moveTo>
                    <a:pt x="787" y="0"/>
                  </a:moveTo>
                  <a:cubicBezTo>
                    <a:pt x="0" y="0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88"/>
            <p:cNvSpPr/>
            <p:nvPr/>
          </p:nvSpPr>
          <p:spPr>
            <a:xfrm>
              <a:off x="3668400" y="497700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0"/>
                  </a:moveTo>
                  <a:cubicBezTo>
                    <a:pt x="0" y="0"/>
                    <a:pt x="0" y="1164"/>
                    <a:pt x="787" y="1164"/>
                  </a:cubicBezTo>
                  <a:lnTo>
                    <a:pt x="27437" y="1164"/>
                  </a:lnTo>
                  <a:cubicBezTo>
                    <a:pt x="28223" y="1164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88"/>
            <p:cNvSpPr/>
            <p:nvPr/>
          </p:nvSpPr>
          <p:spPr>
            <a:xfrm>
              <a:off x="3651075" y="1155275"/>
              <a:ext cx="739425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88"/>
            <p:cNvSpPr/>
            <p:nvPr/>
          </p:nvSpPr>
          <p:spPr>
            <a:xfrm>
              <a:off x="3714000" y="1016850"/>
              <a:ext cx="597075" cy="29900"/>
            </a:xfrm>
            <a:custGeom>
              <a:avLst/>
              <a:gdLst/>
              <a:ahLst/>
              <a:cxnLst/>
              <a:rect l="l" t="t" r="r" b="b"/>
              <a:pathLst>
                <a:path w="23883" h="1196" extrusionOk="0">
                  <a:moveTo>
                    <a:pt x="788" y="0"/>
                  </a:moveTo>
                  <a:cubicBezTo>
                    <a:pt x="1" y="0"/>
                    <a:pt x="1" y="1196"/>
                    <a:pt x="788" y="1196"/>
                  </a:cubicBezTo>
                  <a:lnTo>
                    <a:pt x="23882" y="1196"/>
                  </a:lnTo>
                  <a:cubicBezTo>
                    <a:pt x="23536" y="787"/>
                    <a:pt x="23253" y="409"/>
                    <a:pt x="22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88"/>
            <p:cNvSpPr/>
            <p:nvPr/>
          </p:nvSpPr>
          <p:spPr>
            <a:xfrm>
              <a:off x="3764350" y="23029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19854" y="1197"/>
                  </a:lnTo>
                  <a:cubicBezTo>
                    <a:pt x="20609" y="1197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88"/>
            <p:cNvSpPr/>
            <p:nvPr/>
          </p:nvSpPr>
          <p:spPr>
            <a:xfrm>
              <a:off x="3668400" y="2165275"/>
              <a:ext cx="705600" cy="29925"/>
            </a:xfrm>
            <a:custGeom>
              <a:avLst/>
              <a:gdLst/>
              <a:ahLst/>
              <a:cxnLst/>
              <a:rect l="l" t="t" r="r" b="b"/>
              <a:pathLst>
                <a:path w="28224" h="1197" extrusionOk="0">
                  <a:moveTo>
                    <a:pt x="787" y="1"/>
                  </a:moveTo>
                  <a:cubicBezTo>
                    <a:pt x="0" y="1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88"/>
            <p:cNvSpPr/>
            <p:nvPr/>
          </p:nvSpPr>
          <p:spPr>
            <a:xfrm>
              <a:off x="3714000" y="184042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0"/>
                  </a:moveTo>
                  <a:cubicBezTo>
                    <a:pt x="1" y="0"/>
                    <a:pt x="1" y="1164"/>
                    <a:pt x="788" y="1164"/>
                  </a:cubicBezTo>
                  <a:lnTo>
                    <a:pt x="23788" y="1164"/>
                  </a:lnTo>
                  <a:cubicBezTo>
                    <a:pt x="24574" y="1164"/>
                    <a:pt x="24574" y="0"/>
                    <a:pt x="237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88"/>
            <p:cNvSpPr/>
            <p:nvPr/>
          </p:nvSpPr>
          <p:spPr>
            <a:xfrm>
              <a:off x="3618050" y="367900"/>
              <a:ext cx="774025" cy="3374525"/>
            </a:xfrm>
            <a:custGeom>
              <a:avLst/>
              <a:gdLst/>
              <a:ahLst/>
              <a:cxnLst/>
              <a:rect l="l" t="t" r="r" b="b"/>
              <a:pathLst>
                <a:path w="30961" h="134981" extrusionOk="0">
                  <a:moveTo>
                    <a:pt x="1926" y="0"/>
                  </a:moveTo>
                  <a:cubicBezTo>
                    <a:pt x="1666" y="0"/>
                    <a:pt x="1409" y="157"/>
                    <a:pt x="1353" y="504"/>
                  </a:cubicBezTo>
                  <a:cubicBezTo>
                    <a:pt x="1322" y="944"/>
                    <a:pt x="0" y="10887"/>
                    <a:pt x="15858" y="18627"/>
                  </a:cubicBezTo>
                  <a:cubicBezTo>
                    <a:pt x="28664" y="24920"/>
                    <a:pt x="29765" y="31999"/>
                    <a:pt x="29734" y="34013"/>
                  </a:cubicBezTo>
                  <a:cubicBezTo>
                    <a:pt x="29702" y="36058"/>
                    <a:pt x="28664" y="43169"/>
                    <a:pt x="15858" y="49430"/>
                  </a:cubicBezTo>
                  <a:cubicBezTo>
                    <a:pt x="441" y="56982"/>
                    <a:pt x="1227" y="66578"/>
                    <a:pt x="1353" y="67491"/>
                  </a:cubicBezTo>
                  <a:cubicBezTo>
                    <a:pt x="1227" y="68403"/>
                    <a:pt x="441" y="78000"/>
                    <a:pt x="15858" y="85551"/>
                  </a:cubicBezTo>
                  <a:cubicBezTo>
                    <a:pt x="28664" y="91812"/>
                    <a:pt x="29765" y="98923"/>
                    <a:pt x="29734" y="100937"/>
                  </a:cubicBezTo>
                  <a:cubicBezTo>
                    <a:pt x="29702" y="102982"/>
                    <a:pt x="28664" y="110062"/>
                    <a:pt x="15858" y="116354"/>
                  </a:cubicBezTo>
                  <a:cubicBezTo>
                    <a:pt x="0" y="124094"/>
                    <a:pt x="1322" y="134037"/>
                    <a:pt x="1353" y="134478"/>
                  </a:cubicBezTo>
                  <a:cubicBezTo>
                    <a:pt x="1385" y="134761"/>
                    <a:pt x="1636" y="134981"/>
                    <a:pt x="1951" y="134981"/>
                  </a:cubicBezTo>
                  <a:lnTo>
                    <a:pt x="2045" y="134981"/>
                  </a:lnTo>
                  <a:cubicBezTo>
                    <a:pt x="2360" y="134950"/>
                    <a:pt x="2580" y="134635"/>
                    <a:pt x="2517" y="134320"/>
                  </a:cubicBezTo>
                  <a:cubicBezTo>
                    <a:pt x="2517" y="134226"/>
                    <a:pt x="1353" y="124787"/>
                    <a:pt x="16393" y="117424"/>
                  </a:cubicBezTo>
                  <a:cubicBezTo>
                    <a:pt x="29797" y="110880"/>
                    <a:pt x="30961" y="103171"/>
                    <a:pt x="30929" y="100968"/>
                  </a:cubicBezTo>
                  <a:cubicBezTo>
                    <a:pt x="30898" y="98766"/>
                    <a:pt x="29797" y="91089"/>
                    <a:pt x="16393" y="84544"/>
                  </a:cubicBezTo>
                  <a:cubicBezTo>
                    <a:pt x="1353" y="77182"/>
                    <a:pt x="2517" y="67742"/>
                    <a:pt x="2517" y="67648"/>
                  </a:cubicBezTo>
                  <a:cubicBezTo>
                    <a:pt x="2517" y="67617"/>
                    <a:pt x="2517" y="67585"/>
                    <a:pt x="2517" y="67554"/>
                  </a:cubicBezTo>
                  <a:lnTo>
                    <a:pt x="2517" y="67491"/>
                  </a:lnTo>
                  <a:cubicBezTo>
                    <a:pt x="2517" y="67459"/>
                    <a:pt x="2517" y="67428"/>
                    <a:pt x="2517" y="67396"/>
                  </a:cubicBezTo>
                  <a:cubicBezTo>
                    <a:pt x="2517" y="67302"/>
                    <a:pt x="1353" y="57863"/>
                    <a:pt x="16393" y="50500"/>
                  </a:cubicBezTo>
                  <a:cubicBezTo>
                    <a:pt x="29797" y="43924"/>
                    <a:pt x="30961" y="36247"/>
                    <a:pt x="30929" y="34045"/>
                  </a:cubicBezTo>
                  <a:cubicBezTo>
                    <a:pt x="30898" y="31842"/>
                    <a:pt x="29797" y="24165"/>
                    <a:pt x="16393" y="17589"/>
                  </a:cubicBezTo>
                  <a:cubicBezTo>
                    <a:pt x="1353" y="10226"/>
                    <a:pt x="2517" y="787"/>
                    <a:pt x="2517" y="693"/>
                  </a:cubicBezTo>
                  <a:cubicBezTo>
                    <a:pt x="2588" y="253"/>
                    <a:pt x="2255" y="0"/>
                    <a:pt x="1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88"/>
            <p:cNvSpPr/>
            <p:nvPr/>
          </p:nvSpPr>
          <p:spPr>
            <a:xfrm>
              <a:off x="3698275" y="9885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88"/>
            <p:cNvSpPr/>
            <p:nvPr/>
          </p:nvSpPr>
          <p:spPr>
            <a:xfrm>
              <a:off x="3615675" y="1130125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0" y="2675"/>
                    <a:pt x="3430" y="1731"/>
                  </a:cubicBezTo>
                  <a:cubicBezTo>
                    <a:pt x="3430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88"/>
            <p:cNvSpPr/>
            <p:nvPr/>
          </p:nvSpPr>
          <p:spPr>
            <a:xfrm>
              <a:off x="4318900" y="4536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0"/>
                  </a:moveTo>
                  <a:cubicBezTo>
                    <a:pt x="787" y="0"/>
                    <a:pt x="1" y="755"/>
                    <a:pt x="1" y="1699"/>
                  </a:cubicBezTo>
                  <a:cubicBezTo>
                    <a:pt x="1" y="2643"/>
                    <a:pt x="787" y="3398"/>
                    <a:pt x="1731" y="3398"/>
                  </a:cubicBezTo>
                  <a:cubicBezTo>
                    <a:pt x="2675" y="3398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88"/>
            <p:cNvSpPr/>
            <p:nvPr/>
          </p:nvSpPr>
          <p:spPr>
            <a:xfrm>
              <a:off x="3732100" y="1397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44"/>
                    <a:pt x="756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88"/>
            <p:cNvSpPr/>
            <p:nvPr/>
          </p:nvSpPr>
          <p:spPr>
            <a:xfrm>
              <a:off x="4225300" y="2278550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3"/>
                    <a:pt x="787" y="3430"/>
                    <a:pt x="1731" y="3430"/>
                  </a:cubicBezTo>
                  <a:cubicBezTo>
                    <a:pt x="2675" y="3430"/>
                    <a:pt x="3430" y="2643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88"/>
            <p:cNvSpPr/>
            <p:nvPr/>
          </p:nvSpPr>
          <p:spPr>
            <a:xfrm>
              <a:off x="3633775" y="2950300"/>
              <a:ext cx="84975" cy="85775"/>
            </a:xfrm>
            <a:custGeom>
              <a:avLst/>
              <a:gdLst/>
              <a:ahLst/>
              <a:cxnLst/>
              <a:rect l="l" t="t" r="r" b="b"/>
              <a:pathLst>
                <a:path w="3399" h="3431" extrusionOk="0">
                  <a:moveTo>
                    <a:pt x="1700" y="1"/>
                  </a:moveTo>
                  <a:cubicBezTo>
                    <a:pt x="756" y="1"/>
                    <a:pt x="1" y="787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399" y="2675"/>
                    <a:pt x="3399" y="1731"/>
                  </a:cubicBezTo>
                  <a:cubicBezTo>
                    <a:pt x="3399" y="787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88"/>
            <p:cNvSpPr/>
            <p:nvPr/>
          </p:nvSpPr>
          <p:spPr>
            <a:xfrm>
              <a:off x="4227650" y="604675"/>
              <a:ext cx="84975" cy="85750"/>
            </a:xfrm>
            <a:custGeom>
              <a:avLst/>
              <a:gdLst/>
              <a:ahLst/>
              <a:cxnLst/>
              <a:rect l="l" t="t" r="r" b="b"/>
              <a:pathLst>
                <a:path w="3399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00" y="3430"/>
                  </a:cubicBezTo>
                  <a:cubicBezTo>
                    <a:pt x="2644" y="3430"/>
                    <a:pt x="3399" y="2643"/>
                    <a:pt x="3399" y="1699"/>
                  </a:cubicBezTo>
                  <a:cubicBezTo>
                    <a:pt x="3399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88"/>
            <p:cNvSpPr/>
            <p:nvPr/>
          </p:nvSpPr>
          <p:spPr>
            <a:xfrm>
              <a:off x="3659725" y="1268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1" y="756"/>
                    <a:pt x="1" y="1700"/>
                  </a:cubicBezTo>
                  <a:cubicBezTo>
                    <a:pt x="1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88"/>
            <p:cNvSpPr/>
            <p:nvPr/>
          </p:nvSpPr>
          <p:spPr>
            <a:xfrm>
              <a:off x="4259125" y="1796375"/>
              <a:ext cx="85750" cy="84975"/>
            </a:xfrm>
            <a:custGeom>
              <a:avLst/>
              <a:gdLst/>
              <a:ahLst/>
              <a:cxnLst/>
              <a:rect l="l" t="t" r="r" b="b"/>
              <a:pathLst>
                <a:path w="3430" h="3399" extrusionOk="0">
                  <a:moveTo>
                    <a:pt x="1699" y="0"/>
                  </a:moveTo>
                  <a:cubicBezTo>
                    <a:pt x="756" y="0"/>
                    <a:pt x="0" y="755"/>
                    <a:pt x="0" y="1699"/>
                  </a:cubicBezTo>
                  <a:cubicBezTo>
                    <a:pt x="0" y="2643"/>
                    <a:pt x="756" y="3398"/>
                    <a:pt x="1699" y="3398"/>
                  </a:cubicBezTo>
                  <a:cubicBezTo>
                    <a:pt x="2643" y="3398"/>
                    <a:pt x="3430" y="2643"/>
                    <a:pt x="3430" y="1699"/>
                  </a:cubicBezTo>
                  <a:cubicBezTo>
                    <a:pt x="3430" y="755"/>
                    <a:pt x="2643" y="0"/>
                    <a:pt x="16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88"/>
            <p:cNvSpPr/>
            <p:nvPr/>
          </p:nvSpPr>
          <p:spPr>
            <a:xfrm>
              <a:off x="4322050" y="212910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87" y="0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88"/>
            <p:cNvSpPr/>
            <p:nvPr/>
          </p:nvSpPr>
          <p:spPr>
            <a:xfrm>
              <a:off x="3703000" y="2674200"/>
              <a:ext cx="85750" cy="85775"/>
            </a:xfrm>
            <a:custGeom>
              <a:avLst/>
              <a:gdLst/>
              <a:ahLst/>
              <a:cxnLst/>
              <a:rect l="l" t="t" r="r" b="b"/>
              <a:pathLst>
                <a:path w="3430" h="3431" extrusionOk="0">
                  <a:moveTo>
                    <a:pt x="1699" y="1"/>
                  </a:moveTo>
                  <a:cubicBezTo>
                    <a:pt x="756" y="1"/>
                    <a:pt x="0" y="787"/>
                    <a:pt x="0" y="1731"/>
                  </a:cubicBezTo>
                  <a:cubicBezTo>
                    <a:pt x="0" y="2675"/>
                    <a:pt x="756" y="3430"/>
                    <a:pt x="1699" y="3430"/>
                  </a:cubicBezTo>
                  <a:cubicBezTo>
                    <a:pt x="2643" y="3430"/>
                    <a:pt x="3430" y="2675"/>
                    <a:pt x="3430" y="1731"/>
                  </a:cubicBezTo>
                  <a:cubicBezTo>
                    <a:pt x="3430" y="787"/>
                    <a:pt x="2643" y="1"/>
                    <a:pt x="16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88"/>
            <p:cNvSpPr/>
            <p:nvPr/>
          </p:nvSpPr>
          <p:spPr>
            <a:xfrm>
              <a:off x="4225300" y="341990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88"/>
            <p:cNvSpPr/>
            <p:nvPr/>
          </p:nvSpPr>
          <p:spPr>
            <a:xfrm>
              <a:off x="3627475" y="281345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31" y="3430"/>
                  </a:cubicBezTo>
                  <a:cubicBezTo>
                    <a:pt x="2675" y="3430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88"/>
            <p:cNvSpPr/>
            <p:nvPr/>
          </p:nvSpPr>
          <p:spPr>
            <a:xfrm>
              <a:off x="3734450" y="30840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00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1" y="2675"/>
                    <a:pt x="3431" y="1700"/>
                  </a:cubicBezTo>
                  <a:cubicBezTo>
                    <a:pt x="3431" y="756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65" name="Google Shape;4665;p88"/>
          <p:cNvGrpSpPr/>
          <p:nvPr/>
        </p:nvGrpSpPr>
        <p:grpSpPr>
          <a:xfrm rot="8365240">
            <a:off x="8211689" y="-879215"/>
            <a:ext cx="732198" cy="3055555"/>
            <a:chOff x="3615675" y="367825"/>
            <a:chExt cx="808650" cy="3374600"/>
          </a:xfrm>
        </p:grpSpPr>
        <p:sp>
          <p:nvSpPr>
            <p:cNvPr id="4666" name="Google Shape;4666;p88"/>
            <p:cNvSpPr/>
            <p:nvPr/>
          </p:nvSpPr>
          <p:spPr>
            <a:xfrm>
              <a:off x="3663733" y="2002850"/>
              <a:ext cx="714802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88"/>
            <p:cNvSpPr/>
            <p:nvPr/>
          </p:nvSpPr>
          <p:spPr>
            <a:xfrm>
              <a:off x="3649500" y="367825"/>
              <a:ext cx="774825" cy="3374600"/>
            </a:xfrm>
            <a:custGeom>
              <a:avLst/>
              <a:gdLst/>
              <a:ahLst/>
              <a:cxnLst/>
              <a:rect l="l" t="t" r="r" b="b"/>
              <a:pathLst>
                <a:path w="30993" h="134984" extrusionOk="0">
                  <a:moveTo>
                    <a:pt x="29058" y="0"/>
                  </a:moveTo>
                  <a:cubicBezTo>
                    <a:pt x="28728" y="0"/>
                    <a:pt x="28392" y="245"/>
                    <a:pt x="28444" y="664"/>
                  </a:cubicBezTo>
                  <a:cubicBezTo>
                    <a:pt x="28476" y="790"/>
                    <a:pt x="29640" y="10229"/>
                    <a:pt x="14600" y="17592"/>
                  </a:cubicBezTo>
                  <a:cubicBezTo>
                    <a:pt x="1196" y="24136"/>
                    <a:pt x="1" y="31845"/>
                    <a:pt x="32" y="34048"/>
                  </a:cubicBezTo>
                  <a:cubicBezTo>
                    <a:pt x="95" y="36250"/>
                    <a:pt x="1196" y="43927"/>
                    <a:pt x="14600" y="50503"/>
                  </a:cubicBezTo>
                  <a:cubicBezTo>
                    <a:pt x="29640" y="57866"/>
                    <a:pt x="28444" y="67305"/>
                    <a:pt x="28444" y="67399"/>
                  </a:cubicBezTo>
                  <a:cubicBezTo>
                    <a:pt x="28444" y="67399"/>
                    <a:pt x="28444" y="67431"/>
                    <a:pt x="28444" y="67462"/>
                  </a:cubicBezTo>
                  <a:lnTo>
                    <a:pt x="28444" y="67525"/>
                  </a:lnTo>
                  <a:cubicBezTo>
                    <a:pt x="28444" y="67557"/>
                    <a:pt x="28444" y="67588"/>
                    <a:pt x="28444" y="67620"/>
                  </a:cubicBezTo>
                  <a:cubicBezTo>
                    <a:pt x="28476" y="67714"/>
                    <a:pt x="29640" y="77153"/>
                    <a:pt x="14600" y="84516"/>
                  </a:cubicBezTo>
                  <a:cubicBezTo>
                    <a:pt x="1196" y="91060"/>
                    <a:pt x="1" y="98769"/>
                    <a:pt x="32" y="100971"/>
                  </a:cubicBezTo>
                  <a:cubicBezTo>
                    <a:pt x="95" y="103174"/>
                    <a:pt x="1196" y="110851"/>
                    <a:pt x="14600" y="117427"/>
                  </a:cubicBezTo>
                  <a:cubicBezTo>
                    <a:pt x="29640" y="124758"/>
                    <a:pt x="28444" y="134197"/>
                    <a:pt x="28444" y="134292"/>
                  </a:cubicBezTo>
                  <a:cubicBezTo>
                    <a:pt x="28413" y="134638"/>
                    <a:pt x="28633" y="134921"/>
                    <a:pt x="28948" y="134984"/>
                  </a:cubicBezTo>
                  <a:lnTo>
                    <a:pt x="29042" y="134984"/>
                  </a:lnTo>
                  <a:cubicBezTo>
                    <a:pt x="29357" y="134984"/>
                    <a:pt x="29608" y="134764"/>
                    <a:pt x="29640" y="134449"/>
                  </a:cubicBezTo>
                  <a:cubicBezTo>
                    <a:pt x="29703" y="134040"/>
                    <a:pt x="30993" y="124097"/>
                    <a:pt x="15135" y="116326"/>
                  </a:cubicBezTo>
                  <a:cubicBezTo>
                    <a:pt x="2329" y="110065"/>
                    <a:pt x="1228" y="102985"/>
                    <a:pt x="1259" y="100940"/>
                  </a:cubicBezTo>
                  <a:cubicBezTo>
                    <a:pt x="1259" y="98926"/>
                    <a:pt x="2329" y="91815"/>
                    <a:pt x="15135" y="85554"/>
                  </a:cubicBezTo>
                  <a:cubicBezTo>
                    <a:pt x="30552" y="78003"/>
                    <a:pt x="29766" y="68406"/>
                    <a:pt x="29640" y="67494"/>
                  </a:cubicBezTo>
                  <a:cubicBezTo>
                    <a:pt x="29766" y="66550"/>
                    <a:pt x="30552" y="56953"/>
                    <a:pt x="15135" y="49433"/>
                  </a:cubicBezTo>
                  <a:cubicBezTo>
                    <a:pt x="2329" y="43141"/>
                    <a:pt x="1228" y="36061"/>
                    <a:pt x="1259" y="34048"/>
                  </a:cubicBezTo>
                  <a:cubicBezTo>
                    <a:pt x="1259" y="32002"/>
                    <a:pt x="2329" y="24892"/>
                    <a:pt x="15135" y="18630"/>
                  </a:cubicBezTo>
                  <a:cubicBezTo>
                    <a:pt x="30993" y="10859"/>
                    <a:pt x="29703" y="916"/>
                    <a:pt x="29640" y="507"/>
                  </a:cubicBezTo>
                  <a:cubicBezTo>
                    <a:pt x="29584" y="157"/>
                    <a:pt x="29323" y="0"/>
                    <a:pt x="290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88"/>
            <p:cNvSpPr/>
            <p:nvPr/>
          </p:nvSpPr>
          <p:spPr>
            <a:xfrm>
              <a:off x="3764350" y="31131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88"/>
            <p:cNvSpPr/>
            <p:nvPr/>
          </p:nvSpPr>
          <p:spPr>
            <a:xfrm>
              <a:off x="3764350" y="3463175"/>
              <a:ext cx="515250" cy="29900"/>
            </a:xfrm>
            <a:custGeom>
              <a:avLst/>
              <a:gdLst/>
              <a:ahLst/>
              <a:cxnLst/>
              <a:rect l="l" t="t" r="r" b="b"/>
              <a:pathLst>
                <a:path w="20610" h="1196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88"/>
            <p:cNvSpPr/>
            <p:nvPr/>
          </p:nvSpPr>
          <p:spPr>
            <a:xfrm>
              <a:off x="3668400" y="2975475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1"/>
                  </a:moveTo>
                  <a:cubicBezTo>
                    <a:pt x="0" y="1"/>
                    <a:pt x="0" y="1165"/>
                    <a:pt x="787" y="1165"/>
                  </a:cubicBezTo>
                  <a:lnTo>
                    <a:pt x="27437" y="1165"/>
                  </a:lnTo>
                  <a:cubicBezTo>
                    <a:pt x="28223" y="1165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88"/>
            <p:cNvSpPr/>
            <p:nvPr/>
          </p:nvSpPr>
          <p:spPr>
            <a:xfrm>
              <a:off x="3651075" y="2837025"/>
              <a:ext cx="739425" cy="29925"/>
            </a:xfrm>
            <a:custGeom>
              <a:avLst/>
              <a:gdLst/>
              <a:ahLst/>
              <a:cxnLst/>
              <a:rect l="l" t="t" r="r" b="b"/>
              <a:pathLst>
                <a:path w="29577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28790" y="1197"/>
                  </a:lnTo>
                  <a:cubicBezTo>
                    <a:pt x="29577" y="1197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88"/>
            <p:cNvSpPr/>
            <p:nvPr/>
          </p:nvSpPr>
          <p:spPr>
            <a:xfrm>
              <a:off x="3714000" y="269937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1"/>
                  </a:moveTo>
                  <a:cubicBezTo>
                    <a:pt x="1" y="1"/>
                    <a:pt x="1" y="1165"/>
                    <a:pt x="788" y="1165"/>
                  </a:cubicBezTo>
                  <a:lnTo>
                    <a:pt x="23788" y="1165"/>
                  </a:lnTo>
                  <a:cubicBezTo>
                    <a:pt x="24574" y="1165"/>
                    <a:pt x="24574" y="1"/>
                    <a:pt x="23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88"/>
            <p:cNvSpPr/>
            <p:nvPr/>
          </p:nvSpPr>
          <p:spPr>
            <a:xfrm>
              <a:off x="3764350" y="1431375"/>
              <a:ext cx="515250" cy="29125"/>
            </a:xfrm>
            <a:custGeom>
              <a:avLst/>
              <a:gdLst/>
              <a:ahLst/>
              <a:cxnLst/>
              <a:rect l="l" t="t" r="r" b="b"/>
              <a:pathLst>
                <a:path w="20610" h="1165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19854" y="1165"/>
                  </a:lnTo>
                  <a:cubicBezTo>
                    <a:pt x="20609" y="1165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88"/>
            <p:cNvSpPr/>
            <p:nvPr/>
          </p:nvSpPr>
          <p:spPr>
            <a:xfrm>
              <a:off x="3764350" y="63377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88"/>
            <p:cNvSpPr/>
            <p:nvPr/>
          </p:nvSpPr>
          <p:spPr>
            <a:xfrm>
              <a:off x="3668400" y="1292950"/>
              <a:ext cx="705600" cy="29900"/>
            </a:xfrm>
            <a:custGeom>
              <a:avLst/>
              <a:gdLst/>
              <a:ahLst/>
              <a:cxnLst/>
              <a:rect l="l" t="t" r="r" b="b"/>
              <a:pathLst>
                <a:path w="28224" h="1196" extrusionOk="0">
                  <a:moveTo>
                    <a:pt x="787" y="0"/>
                  </a:moveTo>
                  <a:cubicBezTo>
                    <a:pt x="0" y="0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88"/>
            <p:cNvSpPr/>
            <p:nvPr/>
          </p:nvSpPr>
          <p:spPr>
            <a:xfrm>
              <a:off x="3668400" y="497700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0"/>
                  </a:moveTo>
                  <a:cubicBezTo>
                    <a:pt x="0" y="0"/>
                    <a:pt x="0" y="1164"/>
                    <a:pt x="787" y="1164"/>
                  </a:cubicBezTo>
                  <a:lnTo>
                    <a:pt x="27437" y="1164"/>
                  </a:lnTo>
                  <a:cubicBezTo>
                    <a:pt x="28223" y="1164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88"/>
            <p:cNvSpPr/>
            <p:nvPr/>
          </p:nvSpPr>
          <p:spPr>
            <a:xfrm>
              <a:off x="3651075" y="1155275"/>
              <a:ext cx="739425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88"/>
            <p:cNvSpPr/>
            <p:nvPr/>
          </p:nvSpPr>
          <p:spPr>
            <a:xfrm>
              <a:off x="3714000" y="1016850"/>
              <a:ext cx="597075" cy="29900"/>
            </a:xfrm>
            <a:custGeom>
              <a:avLst/>
              <a:gdLst/>
              <a:ahLst/>
              <a:cxnLst/>
              <a:rect l="l" t="t" r="r" b="b"/>
              <a:pathLst>
                <a:path w="23883" h="1196" extrusionOk="0">
                  <a:moveTo>
                    <a:pt x="788" y="0"/>
                  </a:moveTo>
                  <a:cubicBezTo>
                    <a:pt x="1" y="0"/>
                    <a:pt x="1" y="1196"/>
                    <a:pt x="788" y="1196"/>
                  </a:cubicBezTo>
                  <a:lnTo>
                    <a:pt x="23882" y="1196"/>
                  </a:lnTo>
                  <a:cubicBezTo>
                    <a:pt x="23536" y="787"/>
                    <a:pt x="23253" y="409"/>
                    <a:pt x="22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88"/>
            <p:cNvSpPr/>
            <p:nvPr/>
          </p:nvSpPr>
          <p:spPr>
            <a:xfrm>
              <a:off x="3764350" y="23029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19854" y="1197"/>
                  </a:lnTo>
                  <a:cubicBezTo>
                    <a:pt x="20609" y="1197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88"/>
            <p:cNvSpPr/>
            <p:nvPr/>
          </p:nvSpPr>
          <p:spPr>
            <a:xfrm>
              <a:off x="3668400" y="2165275"/>
              <a:ext cx="705600" cy="29925"/>
            </a:xfrm>
            <a:custGeom>
              <a:avLst/>
              <a:gdLst/>
              <a:ahLst/>
              <a:cxnLst/>
              <a:rect l="l" t="t" r="r" b="b"/>
              <a:pathLst>
                <a:path w="28224" h="1197" extrusionOk="0">
                  <a:moveTo>
                    <a:pt x="787" y="1"/>
                  </a:moveTo>
                  <a:cubicBezTo>
                    <a:pt x="0" y="1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88"/>
            <p:cNvSpPr/>
            <p:nvPr/>
          </p:nvSpPr>
          <p:spPr>
            <a:xfrm>
              <a:off x="3714000" y="184042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0"/>
                  </a:moveTo>
                  <a:cubicBezTo>
                    <a:pt x="1" y="0"/>
                    <a:pt x="1" y="1164"/>
                    <a:pt x="788" y="1164"/>
                  </a:cubicBezTo>
                  <a:lnTo>
                    <a:pt x="23788" y="1164"/>
                  </a:lnTo>
                  <a:cubicBezTo>
                    <a:pt x="24574" y="1164"/>
                    <a:pt x="24574" y="0"/>
                    <a:pt x="237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88"/>
            <p:cNvSpPr/>
            <p:nvPr/>
          </p:nvSpPr>
          <p:spPr>
            <a:xfrm>
              <a:off x="3618050" y="367900"/>
              <a:ext cx="774025" cy="3374525"/>
            </a:xfrm>
            <a:custGeom>
              <a:avLst/>
              <a:gdLst/>
              <a:ahLst/>
              <a:cxnLst/>
              <a:rect l="l" t="t" r="r" b="b"/>
              <a:pathLst>
                <a:path w="30961" h="134981" extrusionOk="0">
                  <a:moveTo>
                    <a:pt x="1926" y="0"/>
                  </a:moveTo>
                  <a:cubicBezTo>
                    <a:pt x="1666" y="0"/>
                    <a:pt x="1409" y="157"/>
                    <a:pt x="1353" y="504"/>
                  </a:cubicBezTo>
                  <a:cubicBezTo>
                    <a:pt x="1322" y="944"/>
                    <a:pt x="0" y="10887"/>
                    <a:pt x="15858" y="18627"/>
                  </a:cubicBezTo>
                  <a:cubicBezTo>
                    <a:pt x="28664" y="24920"/>
                    <a:pt x="29765" y="31999"/>
                    <a:pt x="29734" y="34013"/>
                  </a:cubicBezTo>
                  <a:cubicBezTo>
                    <a:pt x="29702" y="36058"/>
                    <a:pt x="28664" y="43169"/>
                    <a:pt x="15858" y="49430"/>
                  </a:cubicBezTo>
                  <a:cubicBezTo>
                    <a:pt x="441" y="56982"/>
                    <a:pt x="1227" y="66578"/>
                    <a:pt x="1353" y="67491"/>
                  </a:cubicBezTo>
                  <a:cubicBezTo>
                    <a:pt x="1227" y="68403"/>
                    <a:pt x="441" y="78000"/>
                    <a:pt x="15858" y="85551"/>
                  </a:cubicBezTo>
                  <a:cubicBezTo>
                    <a:pt x="28664" y="91812"/>
                    <a:pt x="29765" y="98923"/>
                    <a:pt x="29734" y="100937"/>
                  </a:cubicBezTo>
                  <a:cubicBezTo>
                    <a:pt x="29702" y="102982"/>
                    <a:pt x="28664" y="110062"/>
                    <a:pt x="15858" y="116354"/>
                  </a:cubicBezTo>
                  <a:cubicBezTo>
                    <a:pt x="0" y="124094"/>
                    <a:pt x="1322" y="134037"/>
                    <a:pt x="1353" y="134478"/>
                  </a:cubicBezTo>
                  <a:cubicBezTo>
                    <a:pt x="1385" y="134761"/>
                    <a:pt x="1636" y="134981"/>
                    <a:pt x="1951" y="134981"/>
                  </a:cubicBezTo>
                  <a:lnTo>
                    <a:pt x="2045" y="134981"/>
                  </a:lnTo>
                  <a:cubicBezTo>
                    <a:pt x="2360" y="134950"/>
                    <a:pt x="2580" y="134635"/>
                    <a:pt x="2517" y="134320"/>
                  </a:cubicBezTo>
                  <a:cubicBezTo>
                    <a:pt x="2517" y="134226"/>
                    <a:pt x="1353" y="124787"/>
                    <a:pt x="16393" y="117424"/>
                  </a:cubicBezTo>
                  <a:cubicBezTo>
                    <a:pt x="29797" y="110880"/>
                    <a:pt x="30961" y="103171"/>
                    <a:pt x="30929" y="100968"/>
                  </a:cubicBezTo>
                  <a:cubicBezTo>
                    <a:pt x="30898" y="98766"/>
                    <a:pt x="29797" y="91089"/>
                    <a:pt x="16393" y="84544"/>
                  </a:cubicBezTo>
                  <a:cubicBezTo>
                    <a:pt x="1353" y="77182"/>
                    <a:pt x="2517" y="67742"/>
                    <a:pt x="2517" y="67648"/>
                  </a:cubicBezTo>
                  <a:cubicBezTo>
                    <a:pt x="2517" y="67617"/>
                    <a:pt x="2517" y="67585"/>
                    <a:pt x="2517" y="67554"/>
                  </a:cubicBezTo>
                  <a:lnTo>
                    <a:pt x="2517" y="67491"/>
                  </a:lnTo>
                  <a:cubicBezTo>
                    <a:pt x="2517" y="67459"/>
                    <a:pt x="2517" y="67428"/>
                    <a:pt x="2517" y="67396"/>
                  </a:cubicBezTo>
                  <a:cubicBezTo>
                    <a:pt x="2517" y="67302"/>
                    <a:pt x="1353" y="57863"/>
                    <a:pt x="16393" y="50500"/>
                  </a:cubicBezTo>
                  <a:cubicBezTo>
                    <a:pt x="29797" y="43924"/>
                    <a:pt x="30961" y="36247"/>
                    <a:pt x="30929" y="34045"/>
                  </a:cubicBezTo>
                  <a:cubicBezTo>
                    <a:pt x="30898" y="31842"/>
                    <a:pt x="29797" y="24165"/>
                    <a:pt x="16393" y="17589"/>
                  </a:cubicBezTo>
                  <a:cubicBezTo>
                    <a:pt x="1353" y="10226"/>
                    <a:pt x="2517" y="787"/>
                    <a:pt x="2517" y="693"/>
                  </a:cubicBezTo>
                  <a:cubicBezTo>
                    <a:pt x="2588" y="253"/>
                    <a:pt x="2255" y="0"/>
                    <a:pt x="1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88"/>
            <p:cNvSpPr/>
            <p:nvPr/>
          </p:nvSpPr>
          <p:spPr>
            <a:xfrm>
              <a:off x="3698275" y="9885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88"/>
            <p:cNvSpPr/>
            <p:nvPr/>
          </p:nvSpPr>
          <p:spPr>
            <a:xfrm>
              <a:off x="3615675" y="1130125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0" y="2675"/>
                    <a:pt x="3430" y="1731"/>
                  </a:cubicBezTo>
                  <a:cubicBezTo>
                    <a:pt x="3430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88"/>
            <p:cNvSpPr/>
            <p:nvPr/>
          </p:nvSpPr>
          <p:spPr>
            <a:xfrm>
              <a:off x="4318900" y="4536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0"/>
                  </a:moveTo>
                  <a:cubicBezTo>
                    <a:pt x="787" y="0"/>
                    <a:pt x="1" y="755"/>
                    <a:pt x="1" y="1699"/>
                  </a:cubicBezTo>
                  <a:cubicBezTo>
                    <a:pt x="1" y="2643"/>
                    <a:pt x="787" y="3398"/>
                    <a:pt x="1731" y="3398"/>
                  </a:cubicBezTo>
                  <a:cubicBezTo>
                    <a:pt x="2675" y="3398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88"/>
            <p:cNvSpPr/>
            <p:nvPr/>
          </p:nvSpPr>
          <p:spPr>
            <a:xfrm>
              <a:off x="3732100" y="1397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44"/>
                    <a:pt x="756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88"/>
            <p:cNvSpPr/>
            <p:nvPr/>
          </p:nvSpPr>
          <p:spPr>
            <a:xfrm>
              <a:off x="4225300" y="2278550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3"/>
                    <a:pt x="787" y="3430"/>
                    <a:pt x="1731" y="3430"/>
                  </a:cubicBezTo>
                  <a:cubicBezTo>
                    <a:pt x="2675" y="3430"/>
                    <a:pt x="3430" y="2643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88"/>
            <p:cNvSpPr/>
            <p:nvPr/>
          </p:nvSpPr>
          <p:spPr>
            <a:xfrm>
              <a:off x="3633775" y="2950300"/>
              <a:ext cx="84975" cy="85775"/>
            </a:xfrm>
            <a:custGeom>
              <a:avLst/>
              <a:gdLst/>
              <a:ahLst/>
              <a:cxnLst/>
              <a:rect l="l" t="t" r="r" b="b"/>
              <a:pathLst>
                <a:path w="3399" h="3431" extrusionOk="0">
                  <a:moveTo>
                    <a:pt x="1700" y="1"/>
                  </a:moveTo>
                  <a:cubicBezTo>
                    <a:pt x="756" y="1"/>
                    <a:pt x="1" y="787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399" y="2675"/>
                    <a:pt x="3399" y="1731"/>
                  </a:cubicBezTo>
                  <a:cubicBezTo>
                    <a:pt x="3399" y="787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88"/>
            <p:cNvSpPr/>
            <p:nvPr/>
          </p:nvSpPr>
          <p:spPr>
            <a:xfrm>
              <a:off x="4227650" y="604675"/>
              <a:ext cx="84975" cy="85750"/>
            </a:xfrm>
            <a:custGeom>
              <a:avLst/>
              <a:gdLst/>
              <a:ahLst/>
              <a:cxnLst/>
              <a:rect l="l" t="t" r="r" b="b"/>
              <a:pathLst>
                <a:path w="3399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00" y="3430"/>
                  </a:cubicBezTo>
                  <a:cubicBezTo>
                    <a:pt x="2644" y="3430"/>
                    <a:pt x="3399" y="2643"/>
                    <a:pt x="3399" y="1699"/>
                  </a:cubicBezTo>
                  <a:cubicBezTo>
                    <a:pt x="3399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88"/>
            <p:cNvSpPr/>
            <p:nvPr/>
          </p:nvSpPr>
          <p:spPr>
            <a:xfrm>
              <a:off x="3659725" y="1268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1" y="756"/>
                    <a:pt x="1" y="1700"/>
                  </a:cubicBezTo>
                  <a:cubicBezTo>
                    <a:pt x="1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88"/>
            <p:cNvSpPr/>
            <p:nvPr/>
          </p:nvSpPr>
          <p:spPr>
            <a:xfrm>
              <a:off x="4259125" y="1796375"/>
              <a:ext cx="85750" cy="84975"/>
            </a:xfrm>
            <a:custGeom>
              <a:avLst/>
              <a:gdLst/>
              <a:ahLst/>
              <a:cxnLst/>
              <a:rect l="l" t="t" r="r" b="b"/>
              <a:pathLst>
                <a:path w="3430" h="3399" extrusionOk="0">
                  <a:moveTo>
                    <a:pt x="1699" y="0"/>
                  </a:moveTo>
                  <a:cubicBezTo>
                    <a:pt x="756" y="0"/>
                    <a:pt x="0" y="755"/>
                    <a:pt x="0" y="1699"/>
                  </a:cubicBezTo>
                  <a:cubicBezTo>
                    <a:pt x="0" y="2643"/>
                    <a:pt x="756" y="3398"/>
                    <a:pt x="1699" y="3398"/>
                  </a:cubicBezTo>
                  <a:cubicBezTo>
                    <a:pt x="2643" y="3398"/>
                    <a:pt x="3430" y="2643"/>
                    <a:pt x="3430" y="1699"/>
                  </a:cubicBezTo>
                  <a:cubicBezTo>
                    <a:pt x="3430" y="755"/>
                    <a:pt x="2643" y="0"/>
                    <a:pt x="16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88"/>
            <p:cNvSpPr/>
            <p:nvPr/>
          </p:nvSpPr>
          <p:spPr>
            <a:xfrm>
              <a:off x="4322050" y="212910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87" y="0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88"/>
            <p:cNvSpPr/>
            <p:nvPr/>
          </p:nvSpPr>
          <p:spPr>
            <a:xfrm>
              <a:off x="3703000" y="2674200"/>
              <a:ext cx="85750" cy="85775"/>
            </a:xfrm>
            <a:custGeom>
              <a:avLst/>
              <a:gdLst/>
              <a:ahLst/>
              <a:cxnLst/>
              <a:rect l="l" t="t" r="r" b="b"/>
              <a:pathLst>
                <a:path w="3430" h="3431" extrusionOk="0">
                  <a:moveTo>
                    <a:pt x="1699" y="1"/>
                  </a:moveTo>
                  <a:cubicBezTo>
                    <a:pt x="756" y="1"/>
                    <a:pt x="0" y="787"/>
                    <a:pt x="0" y="1731"/>
                  </a:cubicBezTo>
                  <a:cubicBezTo>
                    <a:pt x="0" y="2675"/>
                    <a:pt x="756" y="3430"/>
                    <a:pt x="1699" y="3430"/>
                  </a:cubicBezTo>
                  <a:cubicBezTo>
                    <a:pt x="2643" y="3430"/>
                    <a:pt x="3430" y="2675"/>
                    <a:pt x="3430" y="1731"/>
                  </a:cubicBezTo>
                  <a:cubicBezTo>
                    <a:pt x="3430" y="787"/>
                    <a:pt x="2643" y="1"/>
                    <a:pt x="16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88"/>
            <p:cNvSpPr/>
            <p:nvPr/>
          </p:nvSpPr>
          <p:spPr>
            <a:xfrm>
              <a:off x="4225300" y="341990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88"/>
            <p:cNvSpPr/>
            <p:nvPr/>
          </p:nvSpPr>
          <p:spPr>
            <a:xfrm>
              <a:off x="3627475" y="281345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31" y="3430"/>
                  </a:cubicBezTo>
                  <a:cubicBezTo>
                    <a:pt x="2675" y="3430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88"/>
            <p:cNvSpPr/>
            <p:nvPr/>
          </p:nvSpPr>
          <p:spPr>
            <a:xfrm>
              <a:off x="3734450" y="30840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00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1" y="2675"/>
                    <a:pt x="3431" y="1700"/>
                  </a:cubicBezTo>
                  <a:cubicBezTo>
                    <a:pt x="3431" y="756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_2_2">
    <p:spTree>
      <p:nvGrpSpPr>
        <p:cNvPr id="1" name="Shape 4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8" name="Google Shape;4698;p89"/>
          <p:cNvSpPr txBox="1">
            <a:spLocks noGrp="1"/>
          </p:cNvSpPr>
          <p:nvPr>
            <p:ph type="title" hasCustomPrompt="1"/>
          </p:nvPr>
        </p:nvSpPr>
        <p:spPr>
          <a:xfrm>
            <a:off x="4109102" y="1355736"/>
            <a:ext cx="11634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699" name="Google Shape;4699;p89"/>
          <p:cNvSpPr txBox="1">
            <a:spLocks noGrp="1"/>
          </p:cNvSpPr>
          <p:nvPr>
            <p:ph type="subTitle" idx="1"/>
          </p:nvPr>
        </p:nvSpPr>
        <p:spPr>
          <a:xfrm>
            <a:off x="5263099" y="1334107"/>
            <a:ext cx="3054000" cy="371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4700" name="Google Shape;4700;p89"/>
          <p:cNvSpPr txBox="1">
            <a:spLocks noGrp="1"/>
          </p:cNvSpPr>
          <p:nvPr>
            <p:ph type="subTitle" idx="2"/>
          </p:nvPr>
        </p:nvSpPr>
        <p:spPr>
          <a:xfrm>
            <a:off x="5263099" y="1671901"/>
            <a:ext cx="30540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701" name="Google Shape;4701;p89"/>
          <p:cNvSpPr txBox="1">
            <a:spLocks noGrp="1"/>
          </p:cNvSpPr>
          <p:nvPr>
            <p:ph type="title" idx="3" hasCustomPrompt="1"/>
          </p:nvPr>
        </p:nvSpPr>
        <p:spPr>
          <a:xfrm>
            <a:off x="4109102" y="2479536"/>
            <a:ext cx="11634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702" name="Google Shape;4702;p89"/>
          <p:cNvSpPr txBox="1">
            <a:spLocks noGrp="1"/>
          </p:cNvSpPr>
          <p:nvPr>
            <p:ph type="subTitle" idx="4"/>
          </p:nvPr>
        </p:nvSpPr>
        <p:spPr>
          <a:xfrm>
            <a:off x="5263099" y="2457919"/>
            <a:ext cx="30540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4703" name="Google Shape;4703;p89"/>
          <p:cNvSpPr txBox="1">
            <a:spLocks noGrp="1"/>
          </p:cNvSpPr>
          <p:nvPr>
            <p:ph type="subTitle" idx="5"/>
          </p:nvPr>
        </p:nvSpPr>
        <p:spPr>
          <a:xfrm>
            <a:off x="5263099" y="2795712"/>
            <a:ext cx="30540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704" name="Google Shape;4704;p89"/>
          <p:cNvSpPr txBox="1">
            <a:spLocks noGrp="1"/>
          </p:cNvSpPr>
          <p:nvPr>
            <p:ph type="title" idx="6" hasCustomPrompt="1"/>
          </p:nvPr>
        </p:nvSpPr>
        <p:spPr>
          <a:xfrm>
            <a:off x="4109102" y="3603336"/>
            <a:ext cx="11634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705" name="Google Shape;4705;p89"/>
          <p:cNvSpPr txBox="1">
            <a:spLocks noGrp="1"/>
          </p:cNvSpPr>
          <p:nvPr>
            <p:ph type="subTitle" idx="7"/>
          </p:nvPr>
        </p:nvSpPr>
        <p:spPr>
          <a:xfrm>
            <a:off x="5263099" y="3581731"/>
            <a:ext cx="30540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4706" name="Google Shape;4706;p89"/>
          <p:cNvSpPr txBox="1">
            <a:spLocks noGrp="1"/>
          </p:cNvSpPr>
          <p:nvPr>
            <p:ph type="subTitle" idx="8"/>
          </p:nvPr>
        </p:nvSpPr>
        <p:spPr>
          <a:xfrm>
            <a:off x="5263099" y="3919524"/>
            <a:ext cx="30540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707" name="Google Shape;4707;p89"/>
          <p:cNvSpPr txBox="1">
            <a:spLocks noGrp="1"/>
          </p:cNvSpPr>
          <p:nvPr>
            <p:ph type="title" idx="9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grpSp>
        <p:nvGrpSpPr>
          <p:cNvPr id="4708" name="Google Shape;4708;p89"/>
          <p:cNvGrpSpPr/>
          <p:nvPr/>
        </p:nvGrpSpPr>
        <p:grpSpPr>
          <a:xfrm>
            <a:off x="26" y="-294805"/>
            <a:ext cx="9136493" cy="6027911"/>
            <a:chOff x="26" y="-294805"/>
            <a:chExt cx="9136493" cy="6027911"/>
          </a:xfrm>
        </p:grpSpPr>
        <p:sp>
          <p:nvSpPr>
            <p:cNvPr id="4709" name="Google Shape;4709;p89"/>
            <p:cNvSpPr/>
            <p:nvPr/>
          </p:nvSpPr>
          <p:spPr>
            <a:xfrm>
              <a:off x="7766170" y="3460451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89"/>
            <p:cNvSpPr/>
            <p:nvPr/>
          </p:nvSpPr>
          <p:spPr>
            <a:xfrm>
              <a:off x="7004023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89"/>
            <p:cNvSpPr/>
            <p:nvPr/>
          </p:nvSpPr>
          <p:spPr>
            <a:xfrm>
              <a:off x="7766170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12" name="Google Shape;4712;p89"/>
            <p:cNvGrpSpPr/>
            <p:nvPr/>
          </p:nvGrpSpPr>
          <p:grpSpPr>
            <a:xfrm>
              <a:off x="783924" y="4009249"/>
              <a:ext cx="3356789" cy="1723858"/>
              <a:chOff x="791415" y="4009249"/>
              <a:chExt cx="3356789" cy="1723858"/>
            </a:xfrm>
          </p:grpSpPr>
          <p:sp>
            <p:nvSpPr>
              <p:cNvPr id="4713" name="Google Shape;4713;p89"/>
              <p:cNvSpPr/>
              <p:nvPr/>
            </p:nvSpPr>
            <p:spPr>
              <a:xfrm>
                <a:off x="791415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4" name="Google Shape;4714;p89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5" name="Google Shape;4715;p89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716" name="Google Shape;4716;p89"/>
            <p:cNvSpPr/>
            <p:nvPr/>
          </p:nvSpPr>
          <p:spPr>
            <a:xfrm>
              <a:off x="7766170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89"/>
            <p:cNvSpPr/>
            <p:nvPr/>
          </p:nvSpPr>
          <p:spPr>
            <a:xfrm>
              <a:off x="7766170" y="2209363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89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89"/>
            <p:cNvSpPr/>
            <p:nvPr/>
          </p:nvSpPr>
          <p:spPr>
            <a:xfrm>
              <a:off x="26" y="2502977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89"/>
            <p:cNvSpPr/>
            <p:nvPr/>
          </p:nvSpPr>
          <p:spPr>
            <a:xfrm>
              <a:off x="26" y="125109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21" name="Google Shape;4721;p89"/>
          <p:cNvGrpSpPr/>
          <p:nvPr/>
        </p:nvGrpSpPr>
        <p:grpSpPr>
          <a:xfrm rot="-2700000" flipH="1">
            <a:off x="454678" y="3080690"/>
            <a:ext cx="732250" cy="3055771"/>
            <a:chOff x="3615675" y="367825"/>
            <a:chExt cx="808650" cy="3374600"/>
          </a:xfrm>
        </p:grpSpPr>
        <p:sp>
          <p:nvSpPr>
            <p:cNvPr id="4722" name="Google Shape;4722;p89"/>
            <p:cNvSpPr/>
            <p:nvPr/>
          </p:nvSpPr>
          <p:spPr>
            <a:xfrm>
              <a:off x="3618050" y="367900"/>
              <a:ext cx="774025" cy="3374525"/>
            </a:xfrm>
            <a:custGeom>
              <a:avLst/>
              <a:gdLst/>
              <a:ahLst/>
              <a:cxnLst/>
              <a:rect l="l" t="t" r="r" b="b"/>
              <a:pathLst>
                <a:path w="30961" h="134981" extrusionOk="0">
                  <a:moveTo>
                    <a:pt x="1926" y="0"/>
                  </a:moveTo>
                  <a:cubicBezTo>
                    <a:pt x="1666" y="0"/>
                    <a:pt x="1409" y="157"/>
                    <a:pt x="1353" y="504"/>
                  </a:cubicBezTo>
                  <a:cubicBezTo>
                    <a:pt x="1322" y="944"/>
                    <a:pt x="0" y="10887"/>
                    <a:pt x="15858" y="18627"/>
                  </a:cubicBezTo>
                  <a:cubicBezTo>
                    <a:pt x="28664" y="24920"/>
                    <a:pt x="29765" y="31999"/>
                    <a:pt x="29734" y="34013"/>
                  </a:cubicBezTo>
                  <a:cubicBezTo>
                    <a:pt x="29702" y="36058"/>
                    <a:pt x="28664" y="43169"/>
                    <a:pt x="15858" y="49430"/>
                  </a:cubicBezTo>
                  <a:cubicBezTo>
                    <a:pt x="441" y="56982"/>
                    <a:pt x="1227" y="66578"/>
                    <a:pt x="1353" y="67491"/>
                  </a:cubicBezTo>
                  <a:cubicBezTo>
                    <a:pt x="1227" y="68403"/>
                    <a:pt x="441" y="78000"/>
                    <a:pt x="15858" y="85551"/>
                  </a:cubicBezTo>
                  <a:cubicBezTo>
                    <a:pt x="28664" y="91812"/>
                    <a:pt x="29765" y="98923"/>
                    <a:pt x="29734" y="100937"/>
                  </a:cubicBezTo>
                  <a:cubicBezTo>
                    <a:pt x="29702" y="102982"/>
                    <a:pt x="28664" y="110062"/>
                    <a:pt x="15858" y="116354"/>
                  </a:cubicBezTo>
                  <a:cubicBezTo>
                    <a:pt x="0" y="124094"/>
                    <a:pt x="1322" y="134037"/>
                    <a:pt x="1353" y="134478"/>
                  </a:cubicBezTo>
                  <a:cubicBezTo>
                    <a:pt x="1385" y="134761"/>
                    <a:pt x="1636" y="134981"/>
                    <a:pt x="1951" y="134981"/>
                  </a:cubicBezTo>
                  <a:lnTo>
                    <a:pt x="2045" y="134981"/>
                  </a:lnTo>
                  <a:cubicBezTo>
                    <a:pt x="2360" y="134950"/>
                    <a:pt x="2580" y="134635"/>
                    <a:pt x="2517" y="134320"/>
                  </a:cubicBezTo>
                  <a:cubicBezTo>
                    <a:pt x="2517" y="134226"/>
                    <a:pt x="1353" y="124787"/>
                    <a:pt x="16393" y="117424"/>
                  </a:cubicBezTo>
                  <a:cubicBezTo>
                    <a:pt x="29797" y="110880"/>
                    <a:pt x="30961" y="103171"/>
                    <a:pt x="30929" y="100968"/>
                  </a:cubicBezTo>
                  <a:cubicBezTo>
                    <a:pt x="30898" y="98766"/>
                    <a:pt x="29797" y="91089"/>
                    <a:pt x="16393" y="84544"/>
                  </a:cubicBezTo>
                  <a:cubicBezTo>
                    <a:pt x="1353" y="77182"/>
                    <a:pt x="2517" y="67742"/>
                    <a:pt x="2517" y="67648"/>
                  </a:cubicBezTo>
                  <a:cubicBezTo>
                    <a:pt x="2517" y="67617"/>
                    <a:pt x="2517" y="67585"/>
                    <a:pt x="2517" y="67554"/>
                  </a:cubicBezTo>
                  <a:lnTo>
                    <a:pt x="2517" y="67491"/>
                  </a:lnTo>
                  <a:cubicBezTo>
                    <a:pt x="2517" y="67459"/>
                    <a:pt x="2517" y="67428"/>
                    <a:pt x="2517" y="67396"/>
                  </a:cubicBezTo>
                  <a:cubicBezTo>
                    <a:pt x="2517" y="67302"/>
                    <a:pt x="1353" y="57863"/>
                    <a:pt x="16393" y="50500"/>
                  </a:cubicBezTo>
                  <a:cubicBezTo>
                    <a:pt x="29797" y="43924"/>
                    <a:pt x="30961" y="36247"/>
                    <a:pt x="30929" y="34045"/>
                  </a:cubicBezTo>
                  <a:cubicBezTo>
                    <a:pt x="30898" y="31842"/>
                    <a:pt x="29797" y="24165"/>
                    <a:pt x="16393" y="17589"/>
                  </a:cubicBezTo>
                  <a:cubicBezTo>
                    <a:pt x="1353" y="10226"/>
                    <a:pt x="2517" y="787"/>
                    <a:pt x="2517" y="693"/>
                  </a:cubicBezTo>
                  <a:cubicBezTo>
                    <a:pt x="2588" y="253"/>
                    <a:pt x="2255" y="0"/>
                    <a:pt x="1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89"/>
            <p:cNvSpPr/>
            <p:nvPr/>
          </p:nvSpPr>
          <p:spPr>
            <a:xfrm>
              <a:off x="3649500" y="367825"/>
              <a:ext cx="774825" cy="3374600"/>
            </a:xfrm>
            <a:custGeom>
              <a:avLst/>
              <a:gdLst/>
              <a:ahLst/>
              <a:cxnLst/>
              <a:rect l="l" t="t" r="r" b="b"/>
              <a:pathLst>
                <a:path w="30993" h="134984" extrusionOk="0">
                  <a:moveTo>
                    <a:pt x="29058" y="0"/>
                  </a:moveTo>
                  <a:cubicBezTo>
                    <a:pt x="28728" y="0"/>
                    <a:pt x="28392" y="245"/>
                    <a:pt x="28444" y="664"/>
                  </a:cubicBezTo>
                  <a:cubicBezTo>
                    <a:pt x="28476" y="790"/>
                    <a:pt x="29640" y="10229"/>
                    <a:pt x="14600" y="17592"/>
                  </a:cubicBezTo>
                  <a:cubicBezTo>
                    <a:pt x="1196" y="24136"/>
                    <a:pt x="1" y="31845"/>
                    <a:pt x="32" y="34048"/>
                  </a:cubicBezTo>
                  <a:cubicBezTo>
                    <a:pt x="95" y="36250"/>
                    <a:pt x="1196" y="43927"/>
                    <a:pt x="14600" y="50503"/>
                  </a:cubicBezTo>
                  <a:cubicBezTo>
                    <a:pt x="29640" y="57866"/>
                    <a:pt x="28444" y="67305"/>
                    <a:pt x="28444" y="67399"/>
                  </a:cubicBezTo>
                  <a:cubicBezTo>
                    <a:pt x="28444" y="67399"/>
                    <a:pt x="28444" y="67431"/>
                    <a:pt x="28444" y="67462"/>
                  </a:cubicBezTo>
                  <a:lnTo>
                    <a:pt x="28444" y="67525"/>
                  </a:lnTo>
                  <a:cubicBezTo>
                    <a:pt x="28444" y="67557"/>
                    <a:pt x="28444" y="67588"/>
                    <a:pt x="28444" y="67620"/>
                  </a:cubicBezTo>
                  <a:cubicBezTo>
                    <a:pt x="28476" y="67714"/>
                    <a:pt x="29640" y="77153"/>
                    <a:pt x="14600" y="84516"/>
                  </a:cubicBezTo>
                  <a:cubicBezTo>
                    <a:pt x="1196" y="91060"/>
                    <a:pt x="1" y="98769"/>
                    <a:pt x="32" y="100971"/>
                  </a:cubicBezTo>
                  <a:cubicBezTo>
                    <a:pt x="95" y="103174"/>
                    <a:pt x="1196" y="110851"/>
                    <a:pt x="14600" y="117427"/>
                  </a:cubicBezTo>
                  <a:cubicBezTo>
                    <a:pt x="29640" y="124758"/>
                    <a:pt x="28444" y="134197"/>
                    <a:pt x="28444" y="134292"/>
                  </a:cubicBezTo>
                  <a:cubicBezTo>
                    <a:pt x="28413" y="134638"/>
                    <a:pt x="28633" y="134921"/>
                    <a:pt x="28948" y="134984"/>
                  </a:cubicBezTo>
                  <a:lnTo>
                    <a:pt x="29042" y="134984"/>
                  </a:lnTo>
                  <a:cubicBezTo>
                    <a:pt x="29357" y="134984"/>
                    <a:pt x="29608" y="134764"/>
                    <a:pt x="29640" y="134449"/>
                  </a:cubicBezTo>
                  <a:cubicBezTo>
                    <a:pt x="29703" y="134040"/>
                    <a:pt x="30993" y="124097"/>
                    <a:pt x="15135" y="116326"/>
                  </a:cubicBezTo>
                  <a:cubicBezTo>
                    <a:pt x="2329" y="110065"/>
                    <a:pt x="1228" y="102985"/>
                    <a:pt x="1259" y="100940"/>
                  </a:cubicBezTo>
                  <a:cubicBezTo>
                    <a:pt x="1259" y="98926"/>
                    <a:pt x="2329" y="91815"/>
                    <a:pt x="15135" y="85554"/>
                  </a:cubicBezTo>
                  <a:cubicBezTo>
                    <a:pt x="30552" y="78003"/>
                    <a:pt x="29766" y="68406"/>
                    <a:pt x="29640" y="67494"/>
                  </a:cubicBezTo>
                  <a:cubicBezTo>
                    <a:pt x="29766" y="66550"/>
                    <a:pt x="30552" y="56953"/>
                    <a:pt x="15135" y="49433"/>
                  </a:cubicBezTo>
                  <a:cubicBezTo>
                    <a:pt x="2329" y="43141"/>
                    <a:pt x="1228" y="36061"/>
                    <a:pt x="1259" y="34048"/>
                  </a:cubicBezTo>
                  <a:cubicBezTo>
                    <a:pt x="1259" y="32002"/>
                    <a:pt x="2329" y="24892"/>
                    <a:pt x="15135" y="18630"/>
                  </a:cubicBezTo>
                  <a:cubicBezTo>
                    <a:pt x="30993" y="10859"/>
                    <a:pt x="29703" y="916"/>
                    <a:pt x="29640" y="507"/>
                  </a:cubicBezTo>
                  <a:cubicBezTo>
                    <a:pt x="29584" y="157"/>
                    <a:pt x="29323" y="0"/>
                    <a:pt x="290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89"/>
            <p:cNvSpPr/>
            <p:nvPr/>
          </p:nvSpPr>
          <p:spPr>
            <a:xfrm>
              <a:off x="3668400" y="497700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0"/>
                  </a:moveTo>
                  <a:cubicBezTo>
                    <a:pt x="0" y="0"/>
                    <a:pt x="0" y="1164"/>
                    <a:pt x="787" y="1164"/>
                  </a:cubicBezTo>
                  <a:lnTo>
                    <a:pt x="27437" y="1164"/>
                  </a:lnTo>
                  <a:cubicBezTo>
                    <a:pt x="28223" y="1164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89"/>
            <p:cNvSpPr/>
            <p:nvPr/>
          </p:nvSpPr>
          <p:spPr>
            <a:xfrm>
              <a:off x="3764350" y="63377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89"/>
            <p:cNvSpPr/>
            <p:nvPr/>
          </p:nvSpPr>
          <p:spPr>
            <a:xfrm>
              <a:off x="3698275" y="9885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89"/>
            <p:cNvSpPr/>
            <p:nvPr/>
          </p:nvSpPr>
          <p:spPr>
            <a:xfrm>
              <a:off x="3714000" y="1016850"/>
              <a:ext cx="597075" cy="29900"/>
            </a:xfrm>
            <a:custGeom>
              <a:avLst/>
              <a:gdLst/>
              <a:ahLst/>
              <a:cxnLst/>
              <a:rect l="l" t="t" r="r" b="b"/>
              <a:pathLst>
                <a:path w="23883" h="1196" extrusionOk="0">
                  <a:moveTo>
                    <a:pt x="788" y="0"/>
                  </a:moveTo>
                  <a:cubicBezTo>
                    <a:pt x="1" y="0"/>
                    <a:pt x="1" y="1196"/>
                    <a:pt x="788" y="1196"/>
                  </a:cubicBezTo>
                  <a:lnTo>
                    <a:pt x="23882" y="1196"/>
                  </a:lnTo>
                  <a:cubicBezTo>
                    <a:pt x="23536" y="787"/>
                    <a:pt x="23253" y="409"/>
                    <a:pt x="22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89"/>
            <p:cNvSpPr/>
            <p:nvPr/>
          </p:nvSpPr>
          <p:spPr>
            <a:xfrm>
              <a:off x="3615675" y="1130125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0" y="2675"/>
                    <a:pt x="3430" y="1731"/>
                  </a:cubicBezTo>
                  <a:cubicBezTo>
                    <a:pt x="3430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89"/>
            <p:cNvSpPr/>
            <p:nvPr/>
          </p:nvSpPr>
          <p:spPr>
            <a:xfrm>
              <a:off x="4318900" y="4536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0"/>
                  </a:moveTo>
                  <a:cubicBezTo>
                    <a:pt x="787" y="0"/>
                    <a:pt x="1" y="755"/>
                    <a:pt x="1" y="1699"/>
                  </a:cubicBezTo>
                  <a:cubicBezTo>
                    <a:pt x="1" y="2643"/>
                    <a:pt x="787" y="3398"/>
                    <a:pt x="1731" y="3398"/>
                  </a:cubicBezTo>
                  <a:cubicBezTo>
                    <a:pt x="2675" y="3398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89"/>
            <p:cNvSpPr/>
            <p:nvPr/>
          </p:nvSpPr>
          <p:spPr>
            <a:xfrm>
              <a:off x="3651075" y="1155275"/>
              <a:ext cx="739425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89"/>
            <p:cNvSpPr/>
            <p:nvPr/>
          </p:nvSpPr>
          <p:spPr>
            <a:xfrm>
              <a:off x="4227650" y="604675"/>
              <a:ext cx="84975" cy="85750"/>
            </a:xfrm>
            <a:custGeom>
              <a:avLst/>
              <a:gdLst/>
              <a:ahLst/>
              <a:cxnLst/>
              <a:rect l="l" t="t" r="r" b="b"/>
              <a:pathLst>
                <a:path w="3399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00" y="3430"/>
                  </a:cubicBezTo>
                  <a:cubicBezTo>
                    <a:pt x="2644" y="3430"/>
                    <a:pt x="3399" y="2643"/>
                    <a:pt x="3399" y="1699"/>
                  </a:cubicBezTo>
                  <a:cubicBezTo>
                    <a:pt x="3399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89"/>
            <p:cNvSpPr/>
            <p:nvPr/>
          </p:nvSpPr>
          <p:spPr>
            <a:xfrm>
              <a:off x="3659725" y="1268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1" y="756"/>
                    <a:pt x="1" y="1700"/>
                  </a:cubicBezTo>
                  <a:cubicBezTo>
                    <a:pt x="1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89"/>
            <p:cNvSpPr/>
            <p:nvPr/>
          </p:nvSpPr>
          <p:spPr>
            <a:xfrm>
              <a:off x="3668400" y="1292950"/>
              <a:ext cx="705600" cy="29900"/>
            </a:xfrm>
            <a:custGeom>
              <a:avLst/>
              <a:gdLst/>
              <a:ahLst/>
              <a:cxnLst/>
              <a:rect l="l" t="t" r="r" b="b"/>
              <a:pathLst>
                <a:path w="28224" h="1196" extrusionOk="0">
                  <a:moveTo>
                    <a:pt x="787" y="0"/>
                  </a:moveTo>
                  <a:cubicBezTo>
                    <a:pt x="0" y="0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89"/>
            <p:cNvSpPr/>
            <p:nvPr/>
          </p:nvSpPr>
          <p:spPr>
            <a:xfrm>
              <a:off x="3732100" y="1397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44"/>
                    <a:pt x="756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89"/>
            <p:cNvSpPr/>
            <p:nvPr/>
          </p:nvSpPr>
          <p:spPr>
            <a:xfrm>
              <a:off x="3764350" y="1431375"/>
              <a:ext cx="515250" cy="29125"/>
            </a:xfrm>
            <a:custGeom>
              <a:avLst/>
              <a:gdLst/>
              <a:ahLst/>
              <a:cxnLst/>
              <a:rect l="l" t="t" r="r" b="b"/>
              <a:pathLst>
                <a:path w="20610" h="1165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19854" y="1165"/>
                  </a:lnTo>
                  <a:cubicBezTo>
                    <a:pt x="20609" y="1165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89"/>
            <p:cNvSpPr/>
            <p:nvPr/>
          </p:nvSpPr>
          <p:spPr>
            <a:xfrm>
              <a:off x="3714000" y="184042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0"/>
                  </a:moveTo>
                  <a:cubicBezTo>
                    <a:pt x="1" y="0"/>
                    <a:pt x="1" y="1164"/>
                    <a:pt x="788" y="1164"/>
                  </a:cubicBezTo>
                  <a:lnTo>
                    <a:pt x="23788" y="1164"/>
                  </a:lnTo>
                  <a:cubicBezTo>
                    <a:pt x="24574" y="1164"/>
                    <a:pt x="24574" y="0"/>
                    <a:pt x="237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89"/>
            <p:cNvSpPr/>
            <p:nvPr/>
          </p:nvSpPr>
          <p:spPr>
            <a:xfrm>
              <a:off x="3663733" y="2002850"/>
              <a:ext cx="714802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89"/>
            <p:cNvSpPr/>
            <p:nvPr/>
          </p:nvSpPr>
          <p:spPr>
            <a:xfrm>
              <a:off x="3668400" y="2165275"/>
              <a:ext cx="705600" cy="29925"/>
            </a:xfrm>
            <a:custGeom>
              <a:avLst/>
              <a:gdLst/>
              <a:ahLst/>
              <a:cxnLst/>
              <a:rect l="l" t="t" r="r" b="b"/>
              <a:pathLst>
                <a:path w="28224" h="1197" extrusionOk="0">
                  <a:moveTo>
                    <a:pt x="787" y="1"/>
                  </a:moveTo>
                  <a:cubicBezTo>
                    <a:pt x="0" y="1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89"/>
            <p:cNvSpPr/>
            <p:nvPr/>
          </p:nvSpPr>
          <p:spPr>
            <a:xfrm>
              <a:off x="4259125" y="1796375"/>
              <a:ext cx="85750" cy="84975"/>
            </a:xfrm>
            <a:custGeom>
              <a:avLst/>
              <a:gdLst/>
              <a:ahLst/>
              <a:cxnLst/>
              <a:rect l="l" t="t" r="r" b="b"/>
              <a:pathLst>
                <a:path w="3430" h="3399" extrusionOk="0">
                  <a:moveTo>
                    <a:pt x="1699" y="0"/>
                  </a:moveTo>
                  <a:cubicBezTo>
                    <a:pt x="756" y="0"/>
                    <a:pt x="0" y="755"/>
                    <a:pt x="0" y="1699"/>
                  </a:cubicBezTo>
                  <a:cubicBezTo>
                    <a:pt x="0" y="2643"/>
                    <a:pt x="756" y="3398"/>
                    <a:pt x="1699" y="3398"/>
                  </a:cubicBezTo>
                  <a:cubicBezTo>
                    <a:pt x="2643" y="3398"/>
                    <a:pt x="3430" y="2643"/>
                    <a:pt x="3430" y="1699"/>
                  </a:cubicBezTo>
                  <a:cubicBezTo>
                    <a:pt x="3430" y="755"/>
                    <a:pt x="2643" y="0"/>
                    <a:pt x="16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89"/>
            <p:cNvSpPr/>
            <p:nvPr/>
          </p:nvSpPr>
          <p:spPr>
            <a:xfrm>
              <a:off x="3764350" y="23029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19854" y="1197"/>
                  </a:lnTo>
                  <a:cubicBezTo>
                    <a:pt x="20609" y="1197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89"/>
            <p:cNvSpPr/>
            <p:nvPr/>
          </p:nvSpPr>
          <p:spPr>
            <a:xfrm>
              <a:off x="3703000" y="2674200"/>
              <a:ext cx="85750" cy="85775"/>
            </a:xfrm>
            <a:custGeom>
              <a:avLst/>
              <a:gdLst/>
              <a:ahLst/>
              <a:cxnLst/>
              <a:rect l="l" t="t" r="r" b="b"/>
              <a:pathLst>
                <a:path w="3430" h="3431" extrusionOk="0">
                  <a:moveTo>
                    <a:pt x="1699" y="1"/>
                  </a:moveTo>
                  <a:cubicBezTo>
                    <a:pt x="756" y="1"/>
                    <a:pt x="0" y="787"/>
                    <a:pt x="0" y="1731"/>
                  </a:cubicBezTo>
                  <a:cubicBezTo>
                    <a:pt x="0" y="2675"/>
                    <a:pt x="756" y="3430"/>
                    <a:pt x="1699" y="3430"/>
                  </a:cubicBezTo>
                  <a:cubicBezTo>
                    <a:pt x="2643" y="3430"/>
                    <a:pt x="3430" y="2675"/>
                    <a:pt x="3430" y="1731"/>
                  </a:cubicBezTo>
                  <a:cubicBezTo>
                    <a:pt x="3430" y="787"/>
                    <a:pt x="2643" y="1"/>
                    <a:pt x="16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89"/>
            <p:cNvSpPr/>
            <p:nvPr/>
          </p:nvSpPr>
          <p:spPr>
            <a:xfrm>
              <a:off x="3714000" y="269937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1"/>
                  </a:moveTo>
                  <a:cubicBezTo>
                    <a:pt x="1" y="1"/>
                    <a:pt x="1" y="1165"/>
                    <a:pt x="788" y="1165"/>
                  </a:cubicBezTo>
                  <a:lnTo>
                    <a:pt x="23788" y="1165"/>
                  </a:lnTo>
                  <a:cubicBezTo>
                    <a:pt x="24574" y="1165"/>
                    <a:pt x="24574" y="1"/>
                    <a:pt x="23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89"/>
            <p:cNvSpPr/>
            <p:nvPr/>
          </p:nvSpPr>
          <p:spPr>
            <a:xfrm>
              <a:off x="3627475" y="281345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31" y="3430"/>
                  </a:cubicBezTo>
                  <a:cubicBezTo>
                    <a:pt x="2675" y="3430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89"/>
            <p:cNvSpPr/>
            <p:nvPr/>
          </p:nvSpPr>
          <p:spPr>
            <a:xfrm>
              <a:off x="4322050" y="212910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87" y="0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89"/>
            <p:cNvSpPr/>
            <p:nvPr/>
          </p:nvSpPr>
          <p:spPr>
            <a:xfrm>
              <a:off x="3651075" y="2837025"/>
              <a:ext cx="739425" cy="29925"/>
            </a:xfrm>
            <a:custGeom>
              <a:avLst/>
              <a:gdLst/>
              <a:ahLst/>
              <a:cxnLst/>
              <a:rect l="l" t="t" r="r" b="b"/>
              <a:pathLst>
                <a:path w="29577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28790" y="1197"/>
                  </a:lnTo>
                  <a:cubicBezTo>
                    <a:pt x="29577" y="1197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89"/>
            <p:cNvSpPr/>
            <p:nvPr/>
          </p:nvSpPr>
          <p:spPr>
            <a:xfrm>
              <a:off x="4225300" y="2278550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3"/>
                    <a:pt x="787" y="3430"/>
                    <a:pt x="1731" y="3430"/>
                  </a:cubicBezTo>
                  <a:cubicBezTo>
                    <a:pt x="2675" y="3430"/>
                    <a:pt x="3430" y="2643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89"/>
            <p:cNvSpPr/>
            <p:nvPr/>
          </p:nvSpPr>
          <p:spPr>
            <a:xfrm>
              <a:off x="3633775" y="2950300"/>
              <a:ext cx="84975" cy="85775"/>
            </a:xfrm>
            <a:custGeom>
              <a:avLst/>
              <a:gdLst/>
              <a:ahLst/>
              <a:cxnLst/>
              <a:rect l="l" t="t" r="r" b="b"/>
              <a:pathLst>
                <a:path w="3399" h="3431" extrusionOk="0">
                  <a:moveTo>
                    <a:pt x="1700" y="1"/>
                  </a:moveTo>
                  <a:cubicBezTo>
                    <a:pt x="756" y="1"/>
                    <a:pt x="1" y="787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399" y="2675"/>
                    <a:pt x="3399" y="1731"/>
                  </a:cubicBezTo>
                  <a:cubicBezTo>
                    <a:pt x="3399" y="787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89"/>
            <p:cNvSpPr/>
            <p:nvPr/>
          </p:nvSpPr>
          <p:spPr>
            <a:xfrm>
              <a:off x="3668400" y="2975475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1"/>
                  </a:moveTo>
                  <a:cubicBezTo>
                    <a:pt x="0" y="1"/>
                    <a:pt x="0" y="1165"/>
                    <a:pt x="787" y="1165"/>
                  </a:cubicBezTo>
                  <a:lnTo>
                    <a:pt x="27437" y="1165"/>
                  </a:lnTo>
                  <a:cubicBezTo>
                    <a:pt x="28223" y="1165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89"/>
            <p:cNvSpPr/>
            <p:nvPr/>
          </p:nvSpPr>
          <p:spPr>
            <a:xfrm>
              <a:off x="3734450" y="30840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00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1" y="2675"/>
                    <a:pt x="3431" y="1700"/>
                  </a:cubicBezTo>
                  <a:cubicBezTo>
                    <a:pt x="3431" y="756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89"/>
            <p:cNvSpPr/>
            <p:nvPr/>
          </p:nvSpPr>
          <p:spPr>
            <a:xfrm>
              <a:off x="3764350" y="31131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89"/>
            <p:cNvSpPr/>
            <p:nvPr/>
          </p:nvSpPr>
          <p:spPr>
            <a:xfrm>
              <a:off x="3764350" y="3463175"/>
              <a:ext cx="515250" cy="29900"/>
            </a:xfrm>
            <a:custGeom>
              <a:avLst/>
              <a:gdLst/>
              <a:ahLst/>
              <a:cxnLst/>
              <a:rect l="l" t="t" r="r" b="b"/>
              <a:pathLst>
                <a:path w="20610" h="1196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89"/>
            <p:cNvSpPr/>
            <p:nvPr/>
          </p:nvSpPr>
          <p:spPr>
            <a:xfrm>
              <a:off x="4225300" y="341990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2_2_1_1">
    <p:spTree>
      <p:nvGrpSpPr>
        <p:cNvPr id="1" name="Shape 4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54" name="Google Shape;4754;p90"/>
          <p:cNvGrpSpPr/>
          <p:nvPr/>
        </p:nvGrpSpPr>
        <p:grpSpPr>
          <a:xfrm>
            <a:off x="26" y="-294805"/>
            <a:ext cx="9136493" cy="6027911"/>
            <a:chOff x="26" y="-294805"/>
            <a:chExt cx="9136493" cy="6027911"/>
          </a:xfrm>
        </p:grpSpPr>
        <p:grpSp>
          <p:nvGrpSpPr>
            <p:cNvPr id="4755" name="Google Shape;4755;p90"/>
            <p:cNvGrpSpPr/>
            <p:nvPr/>
          </p:nvGrpSpPr>
          <p:grpSpPr>
            <a:xfrm>
              <a:off x="783924" y="-294805"/>
              <a:ext cx="8352595" cy="6027911"/>
              <a:chOff x="791415" y="-294805"/>
              <a:chExt cx="8352595" cy="6027911"/>
            </a:xfrm>
          </p:grpSpPr>
          <p:grpSp>
            <p:nvGrpSpPr>
              <p:cNvPr id="4756" name="Google Shape;4756;p90"/>
              <p:cNvGrpSpPr/>
              <p:nvPr/>
            </p:nvGrpSpPr>
            <p:grpSpPr>
              <a:xfrm>
                <a:off x="7011514" y="-294805"/>
                <a:ext cx="2132496" cy="5438332"/>
                <a:chOff x="7011514" y="-294805"/>
                <a:chExt cx="2132496" cy="5438332"/>
              </a:xfrm>
            </p:grpSpPr>
            <p:sp>
              <p:nvSpPr>
                <p:cNvPr id="4757" name="Google Shape;4757;p90"/>
                <p:cNvSpPr/>
                <p:nvPr/>
              </p:nvSpPr>
              <p:spPr>
                <a:xfrm>
                  <a:off x="7773661" y="3460451"/>
                  <a:ext cx="1370349" cy="16830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16" h="38217" extrusionOk="0">
                      <a:moveTo>
                        <a:pt x="31115" y="1"/>
                      </a:moveTo>
                      <a:lnTo>
                        <a:pt x="1" y="38217"/>
                      </a:lnTo>
                      <a:lnTo>
                        <a:pt x="10899" y="38217"/>
                      </a:lnTo>
                      <a:lnTo>
                        <a:pt x="31115" y="13405"/>
                      </a:lnTo>
                      <a:lnTo>
                        <a:pt x="3111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50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18431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8" name="Google Shape;4758;p90"/>
                <p:cNvSpPr/>
                <p:nvPr/>
              </p:nvSpPr>
              <p:spPr>
                <a:xfrm>
                  <a:off x="7011514" y="8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58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9" name="Google Shape;4759;p90"/>
                <p:cNvSpPr/>
                <p:nvPr/>
              </p:nvSpPr>
              <p:spPr>
                <a:xfrm>
                  <a:off x="7773661" y="-294805"/>
                  <a:ext cx="1370349" cy="16830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16" h="38217" extrusionOk="0">
                      <a:moveTo>
                        <a:pt x="31115" y="1"/>
                      </a:moveTo>
                      <a:lnTo>
                        <a:pt x="1" y="38217"/>
                      </a:lnTo>
                      <a:lnTo>
                        <a:pt x="10899" y="38217"/>
                      </a:lnTo>
                      <a:lnTo>
                        <a:pt x="31115" y="13405"/>
                      </a:lnTo>
                      <a:lnTo>
                        <a:pt x="3111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2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760" name="Google Shape;4760;p90"/>
              <p:cNvSpPr/>
              <p:nvPr/>
            </p:nvSpPr>
            <p:spPr>
              <a:xfrm>
                <a:off x="6754575" y="2209363"/>
                <a:ext cx="2389434" cy="2934165"/>
              </a:xfrm>
              <a:custGeom>
                <a:avLst/>
                <a:gdLst/>
                <a:ahLst/>
                <a:cxnLst/>
                <a:rect l="l" t="t" r="r" b="b"/>
                <a:pathLst>
                  <a:path w="54256" h="66625" extrusionOk="0">
                    <a:moveTo>
                      <a:pt x="54255" y="1"/>
                    </a:moveTo>
                    <a:lnTo>
                      <a:pt x="0" y="66625"/>
                    </a:lnTo>
                    <a:lnTo>
                      <a:pt x="10917" y="66625"/>
                    </a:lnTo>
                    <a:lnTo>
                      <a:pt x="54255" y="13387"/>
                    </a:lnTo>
                    <a:lnTo>
                      <a:pt x="5425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29000">
                    <a:srgbClr val="87D2E4">
                      <a:alpha val="0"/>
                    </a:srgbClr>
                  </a:gs>
                  <a:gs pos="75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1" name="Google Shape;4761;p90"/>
              <p:cNvSpPr/>
              <p:nvPr/>
            </p:nvSpPr>
            <p:spPr>
              <a:xfrm>
                <a:off x="5735490" y="957482"/>
                <a:ext cx="3408520" cy="4186046"/>
              </a:xfrm>
              <a:custGeom>
                <a:avLst/>
                <a:gdLst/>
                <a:ahLst/>
                <a:cxnLst/>
                <a:rect l="l" t="t" r="r" b="b"/>
                <a:pathLst>
                  <a:path w="77396" h="95051" extrusionOk="0">
                    <a:moveTo>
                      <a:pt x="77395" y="1"/>
                    </a:moveTo>
                    <a:lnTo>
                      <a:pt x="0" y="95051"/>
                    </a:lnTo>
                    <a:lnTo>
                      <a:pt x="10916" y="95051"/>
                    </a:lnTo>
                    <a:lnTo>
                      <a:pt x="77395" y="13406"/>
                    </a:lnTo>
                    <a:lnTo>
                      <a:pt x="773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29000">
                    <a:srgbClr val="87D2E4">
                      <a:alpha val="0"/>
                    </a:srgbClr>
                  </a:gs>
                  <a:gs pos="75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2" name="Google Shape;4762;p90"/>
              <p:cNvSpPr/>
              <p:nvPr/>
            </p:nvSpPr>
            <p:spPr>
              <a:xfrm>
                <a:off x="471715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763" name="Google Shape;4763;p90"/>
              <p:cNvGrpSpPr/>
              <p:nvPr/>
            </p:nvGrpSpPr>
            <p:grpSpPr>
              <a:xfrm>
                <a:off x="791415" y="4009249"/>
                <a:ext cx="4360695" cy="1723858"/>
                <a:chOff x="791415" y="4009249"/>
                <a:chExt cx="4360695" cy="1723858"/>
              </a:xfrm>
            </p:grpSpPr>
            <p:sp>
              <p:nvSpPr>
                <p:cNvPr id="4764" name="Google Shape;4764;p90"/>
                <p:cNvSpPr/>
                <p:nvPr/>
              </p:nvSpPr>
              <p:spPr>
                <a:xfrm>
                  <a:off x="791415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5" name="Google Shape;4765;p90"/>
                <p:cNvSpPr/>
                <p:nvPr/>
              </p:nvSpPr>
              <p:spPr>
                <a:xfrm>
                  <a:off x="1785333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6" name="Google Shape;4766;p90"/>
                <p:cNvSpPr/>
                <p:nvPr/>
              </p:nvSpPr>
              <p:spPr>
                <a:xfrm>
                  <a:off x="2744296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7" name="Google Shape;4767;p90"/>
                <p:cNvSpPr/>
                <p:nvPr/>
              </p:nvSpPr>
              <p:spPr>
                <a:xfrm>
                  <a:off x="3748202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768" name="Google Shape;4768;p90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69" name="Google Shape;4769;p90"/>
          <p:cNvGrpSpPr/>
          <p:nvPr/>
        </p:nvGrpSpPr>
        <p:grpSpPr>
          <a:xfrm rot="-2700000" flipH="1">
            <a:off x="8113716" y="-819910"/>
            <a:ext cx="732250" cy="3055771"/>
            <a:chOff x="3615675" y="367825"/>
            <a:chExt cx="808650" cy="3374600"/>
          </a:xfrm>
        </p:grpSpPr>
        <p:sp>
          <p:nvSpPr>
            <p:cNvPr id="4770" name="Google Shape;4770;p90"/>
            <p:cNvSpPr/>
            <p:nvPr/>
          </p:nvSpPr>
          <p:spPr>
            <a:xfrm>
              <a:off x="3663733" y="2002850"/>
              <a:ext cx="714802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90"/>
            <p:cNvSpPr/>
            <p:nvPr/>
          </p:nvSpPr>
          <p:spPr>
            <a:xfrm>
              <a:off x="3649500" y="367825"/>
              <a:ext cx="774825" cy="3374600"/>
            </a:xfrm>
            <a:custGeom>
              <a:avLst/>
              <a:gdLst/>
              <a:ahLst/>
              <a:cxnLst/>
              <a:rect l="l" t="t" r="r" b="b"/>
              <a:pathLst>
                <a:path w="30993" h="134984" extrusionOk="0">
                  <a:moveTo>
                    <a:pt x="29058" y="0"/>
                  </a:moveTo>
                  <a:cubicBezTo>
                    <a:pt x="28728" y="0"/>
                    <a:pt x="28392" y="245"/>
                    <a:pt x="28444" y="664"/>
                  </a:cubicBezTo>
                  <a:cubicBezTo>
                    <a:pt x="28476" y="790"/>
                    <a:pt x="29640" y="10229"/>
                    <a:pt x="14600" y="17592"/>
                  </a:cubicBezTo>
                  <a:cubicBezTo>
                    <a:pt x="1196" y="24136"/>
                    <a:pt x="1" y="31845"/>
                    <a:pt x="32" y="34048"/>
                  </a:cubicBezTo>
                  <a:cubicBezTo>
                    <a:pt x="95" y="36250"/>
                    <a:pt x="1196" y="43927"/>
                    <a:pt x="14600" y="50503"/>
                  </a:cubicBezTo>
                  <a:cubicBezTo>
                    <a:pt x="29640" y="57866"/>
                    <a:pt x="28444" y="67305"/>
                    <a:pt x="28444" y="67399"/>
                  </a:cubicBezTo>
                  <a:cubicBezTo>
                    <a:pt x="28444" y="67399"/>
                    <a:pt x="28444" y="67431"/>
                    <a:pt x="28444" y="67462"/>
                  </a:cubicBezTo>
                  <a:lnTo>
                    <a:pt x="28444" y="67525"/>
                  </a:lnTo>
                  <a:cubicBezTo>
                    <a:pt x="28444" y="67557"/>
                    <a:pt x="28444" y="67588"/>
                    <a:pt x="28444" y="67620"/>
                  </a:cubicBezTo>
                  <a:cubicBezTo>
                    <a:pt x="28476" y="67714"/>
                    <a:pt x="29640" y="77153"/>
                    <a:pt x="14600" y="84516"/>
                  </a:cubicBezTo>
                  <a:cubicBezTo>
                    <a:pt x="1196" y="91060"/>
                    <a:pt x="1" y="98769"/>
                    <a:pt x="32" y="100971"/>
                  </a:cubicBezTo>
                  <a:cubicBezTo>
                    <a:pt x="95" y="103174"/>
                    <a:pt x="1196" y="110851"/>
                    <a:pt x="14600" y="117427"/>
                  </a:cubicBezTo>
                  <a:cubicBezTo>
                    <a:pt x="29640" y="124758"/>
                    <a:pt x="28444" y="134197"/>
                    <a:pt x="28444" y="134292"/>
                  </a:cubicBezTo>
                  <a:cubicBezTo>
                    <a:pt x="28413" y="134638"/>
                    <a:pt x="28633" y="134921"/>
                    <a:pt x="28948" y="134984"/>
                  </a:cubicBezTo>
                  <a:lnTo>
                    <a:pt x="29042" y="134984"/>
                  </a:lnTo>
                  <a:cubicBezTo>
                    <a:pt x="29357" y="134984"/>
                    <a:pt x="29608" y="134764"/>
                    <a:pt x="29640" y="134449"/>
                  </a:cubicBezTo>
                  <a:cubicBezTo>
                    <a:pt x="29703" y="134040"/>
                    <a:pt x="30993" y="124097"/>
                    <a:pt x="15135" y="116326"/>
                  </a:cubicBezTo>
                  <a:cubicBezTo>
                    <a:pt x="2329" y="110065"/>
                    <a:pt x="1228" y="102985"/>
                    <a:pt x="1259" y="100940"/>
                  </a:cubicBezTo>
                  <a:cubicBezTo>
                    <a:pt x="1259" y="98926"/>
                    <a:pt x="2329" y="91815"/>
                    <a:pt x="15135" y="85554"/>
                  </a:cubicBezTo>
                  <a:cubicBezTo>
                    <a:pt x="30552" y="78003"/>
                    <a:pt x="29766" y="68406"/>
                    <a:pt x="29640" y="67494"/>
                  </a:cubicBezTo>
                  <a:cubicBezTo>
                    <a:pt x="29766" y="66550"/>
                    <a:pt x="30552" y="56953"/>
                    <a:pt x="15135" y="49433"/>
                  </a:cubicBezTo>
                  <a:cubicBezTo>
                    <a:pt x="2329" y="43141"/>
                    <a:pt x="1228" y="36061"/>
                    <a:pt x="1259" y="34048"/>
                  </a:cubicBezTo>
                  <a:cubicBezTo>
                    <a:pt x="1259" y="32002"/>
                    <a:pt x="2329" y="24892"/>
                    <a:pt x="15135" y="18630"/>
                  </a:cubicBezTo>
                  <a:cubicBezTo>
                    <a:pt x="30993" y="10859"/>
                    <a:pt x="29703" y="916"/>
                    <a:pt x="29640" y="507"/>
                  </a:cubicBezTo>
                  <a:cubicBezTo>
                    <a:pt x="29584" y="157"/>
                    <a:pt x="29323" y="0"/>
                    <a:pt x="290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90"/>
            <p:cNvSpPr/>
            <p:nvPr/>
          </p:nvSpPr>
          <p:spPr>
            <a:xfrm>
              <a:off x="3764350" y="31131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90"/>
            <p:cNvSpPr/>
            <p:nvPr/>
          </p:nvSpPr>
          <p:spPr>
            <a:xfrm>
              <a:off x="3764350" y="3463175"/>
              <a:ext cx="515250" cy="29900"/>
            </a:xfrm>
            <a:custGeom>
              <a:avLst/>
              <a:gdLst/>
              <a:ahLst/>
              <a:cxnLst/>
              <a:rect l="l" t="t" r="r" b="b"/>
              <a:pathLst>
                <a:path w="20610" h="1196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90"/>
            <p:cNvSpPr/>
            <p:nvPr/>
          </p:nvSpPr>
          <p:spPr>
            <a:xfrm>
              <a:off x="3668400" y="2975475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1"/>
                  </a:moveTo>
                  <a:cubicBezTo>
                    <a:pt x="0" y="1"/>
                    <a:pt x="0" y="1165"/>
                    <a:pt x="787" y="1165"/>
                  </a:cubicBezTo>
                  <a:lnTo>
                    <a:pt x="27437" y="1165"/>
                  </a:lnTo>
                  <a:cubicBezTo>
                    <a:pt x="28223" y="1165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90"/>
            <p:cNvSpPr/>
            <p:nvPr/>
          </p:nvSpPr>
          <p:spPr>
            <a:xfrm>
              <a:off x="3651075" y="2837025"/>
              <a:ext cx="739425" cy="29925"/>
            </a:xfrm>
            <a:custGeom>
              <a:avLst/>
              <a:gdLst/>
              <a:ahLst/>
              <a:cxnLst/>
              <a:rect l="l" t="t" r="r" b="b"/>
              <a:pathLst>
                <a:path w="29577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28790" y="1197"/>
                  </a:lnTo>
                  <a:cubicBezTo>
                    <a:pt x="29577" y="1197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90"/>
            <p:cNvSpPr/>
            <p:nvPr/>
          </p:nvSpPr>
          <p:spPr>
            <a:xfrm>
              <a:off x="3714000" y="269937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1"/>
                  </a:moveTo>
                  <a:cubicBezTo>
                    <a:pt x="1" y="1"/>
                    <a:pt x="1" y="1165"/>
                    <a:pt x="788" y="1165"/>
                  </a:cubicBezTo>
                  <a:lnTo>
                    <a:pt x="23788" y="1165"/>
                  </a:lnTo>
                  <a:cubicBezTo>
                    <a:pt x="24574" y="1165"/>
                    <a:pt x="24574" y="1"/>
                    <a:pt x="23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90"/>
            <p:cNvSpPr/>
            <p:nvPr/>
          </p:nvSpPr>
          <p:spPr>
            <a:xfrm>
              <a:off x="3764350" y="1431375"/>
              <a:ext cx="515250" cy="29125"/>
            </a:xfrm>
            <a:custGeom>
              <a:avLst/>
              <a:gdLst/>
              <a:ahLst/>
              <a:cxnLst/>
              <a:rect l="l" t="t" r="r" b="b"/>
              <a:pathLst>
                <a:path w="20610" h="1165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19854" y="1165"/>
                  </a:lnTo>
                  <a:cubicBezTo>
                    <a:pt x="20609" y="1165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90"/>
            <p:cNvSpPr/>
            <p:nvPr/>
          </p:nvSpPr>
          <p:spPr>
            <a:xfrm>
              <a:off x="3764350" y="63377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90"/>
            <p:cNvSpPr/>
            <p:nvPr/>
          </p:nvSpPr>
          <p:spPr>
            <a:xfrm>
              <a:off x="3668400" y="1292950"/>
              <a:ext cx="705600" cy="29900"/>
            </a:xfrm>
            <a:custGeom>
              <a:avLst/>
              <a:gdLst/>
              <a:ahLst/>
              <a:cxnLst/>
              <a:rect l="l" t="t" r="r" b="b"/>
              <a:pathLst>
                <a:path w="28224" h="1196" extrusionOk="0">
                  <a:moveTo>
                    <a:pt x="787" y="0"/>
                  </a:moveTo>
                  <a:cubicBezTo>
                    <a:pt x="0" y="0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90"/>
            <p:cNvSpPr/>
            <p:nvPr/>
          </p:nvSpPr>
          <p:spPr>
            <a:xfrm>
              <a:off x="3668400" y="497700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0"/>
                  </a:moveTo>
                  <a:cubicBezTo>
                    <a:pt x="0" y="0"/>
                    <a:pt x="0" y="1164"/>
                    <a:pt x="787" y="1164"/>
                  </a:cubicBezTo>
                  <a:lnTo>
                    <a:pt x="27437" y="1164"/>
                  </a:lnTo>
                  <a:cubicBezTo>
                    <a:pt x="28223" y="1164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90"/>
            <p:cNvSpPr/>
            <p:nvPr/>
          </p:nvSpPr>
          <p:spPr>
            <a:xfrm>
              <a:off x="3651075" y="1155275"/>
              <a:ext cx="739425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90"/>
            <p:cNvSpPr/>
            <p:nvPr/>
          </p:nvSpPr>
          <p:spPr>
            <a:xfrm>
              <a:off x="3714000" y="1016850"/>
              <a:ext cx="597075" cy="29900"/>
            </a:xfrm>
            <a:custGeom>
              <a:avLst/>
              <a:gdLst/>
              <a:ahLst/>
              <a:cxnLst/>
              <a:rect l="l" t="t" r="r" b="b"/>
              <a:pathLst>
                <a:path w="23883" h="1196" extrusionOk="0">
                  <a:moveTo>
                    <a:pt x="788" y="0"/>
                  </a:moveTo>
                  <a:cubicBezTo>
                    <a:pt x="1" y="0"/>
                    <a:pt x="1" y="1196"/>
                    <a:pt x="788" y="1196"/>
                  </a:cubicBezTo>
                  <a:lnTo>
                    <a:pt x="23882" y="1196"/>
                  </a:lnTo>
                  <a:cubicBezTo>
                    <a:pt x="23536" y="787"/>
                    <a:pt x="23253" y="409"/>
                    <a:pt x="22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90"/>
            <p:cNvSpPr/>
            <p:nvPr/>
          </p:nvSpPr>
          <p:spPr>
            <a:xfrm>
              <a:off x="3764350" y="23029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19854" y="1197"/>
                  </a:lnTo>
                  <a:cubicBezTo>
                    <a:pt x="20609" y="1197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90"/>
            <p:cNvSpPr/>
            <p:nvPr/>
          </p:nvSpPr>
          <p:spPr>
            <a:xfrm>
              <a:off x="3668400" y="2165275"/>
              <a:ext cx="705600" cy="29925"/>
            </a:xfrm>
            <a:custGeom>
              <a:avLst/>
              <a:gdLst/>
              <a:ahLst/>
              <a:cxnLst/>
              <a:rect l="l" t="t" r="r" b="b"/>
              <a:pathLst>
                <a:path w="28224" h="1197" extrusionOk="0">
                  <a:moveTo>
                    <a:pt x="787" y="1"/>
                  </a:moveTo>
                  <a:cubicBezTo>
                    <a:pt x="0" y="1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90"/>
            <p:cNvSpPr/>
            <p:nvPr/>
          </p:nvSpPr>
          <p:spPr>
            <a:xfrm>
              <a:off x="3714000" y="184042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0"/>
                  </a:moveTo>
                  <a:cubicBezTo>
                    <a:pt x="1" y="0"/>
                    <a:pt x="1" y="1164"/>
                    <a:pt x="788" y="1164"/>
                  </a:cubicBezTo>
                  <a:lnTo>
                    <a:pt x="23788" y="1164"/>
                  </a:lnTo>
                  <a:cubicBezTo>
                    <a:pt x="24574" y="1164"/>
                    <a:pt x="24574" y="0"/>
                    <a:pt x="237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90"/>
            <p:cNvSpPr/>
            <p:nvPr/>
          </p:nvSpPr>
          <p:spPr>
            <a:xfrm>
              <a:off x="3618050" y="367900"/>
              <a:ext cx="774025" cy="3374525"/>
            </a:xfrm>
            <a:custGeom>
              <a:avLst/>
              <a:gdLst/>
              <a:ahLst/>
              <a:cxnLst/>
              <a:rect l="l" t="t" r="r" b="b"/>
              <a:pathLst>
                <a:path w="30961" h="134981" extrusionOk="0">
                  <a:moveTo>
                    <a:pt x="1926" y="0"/>
                  </a:moveTo>
                  <a:cubicBezTo>
                    <a:pt x="1666" y="0"/>
                    <a:pt x="1409" y="157"/>
                    <a:pt x="1353" y="504"/>
                  </a:cubicBezTo>
                  <a:cubicBezTo>
                    <a:pt x="1322" y="944"/>
                    <a:pt x="0" y="10887"/>
                    <a:pt x="15858" y="18627"/>
                  </a:cubicBezTo>
                  <a:cubicBezTo>
                    <a:pt x="28664" y="24920"/>
                    <a:pt x="29765" y="31999"/>
                    <a:pt x="29734" y="34013"/>
                  </a:cubicBezTo>
                  <a:cubicBezTo>
                    <a:pt x="29702" y="36058"/>
                    <a:pt x="28664" y="43169"/>
                    <a:pt x="15858" y="49430"/>
                  </a:cubicBezTo>
                  <a:cubicBezTo>
                    <a:pt x="441" y="56982"/>
                    <a:pt x="1227" y="66578"/>
                    <a:pt x="1353" y="67491"/>
                  </a:cubicBezTo>
                  <a:cubicBezTo>
                    <a:pt x="1227" y="68403"/>
                    <a:pt x="441" y="78000"/>
                    <a:pt x="15858" y="85551"/>
                  </a:cubicBezTo>
                  <a:cubicBezTo>
                    <a:pt x="28664" y="91812"/>
                    <a:pt x="29765" y="98923"/>
                    <a:pt x="29734" y="100937"/>
                  </a:cubicBezTo>
                  <a:cubicBezTo>
                    <a:pt x="29702" y="102982"/>
                    <a:pt x="28664" y="110062"/>
                    <a:pt x="15858" y="116354"/>
                  </a:cubicBezTo>
                  <a:cubicBezTo>
                    <a:pt x="0" y="124094"/>
                    <a:pt x="1322" y="134037"/>
                    <a:pt x="1353" y="134478"/>
                  </a:cubicBezTo>
                  <a:cubicBezTo>
                    <a:pt x="1385" y="134761"/>
                    <a:pt x="1636" y="134981"/>
                    <a:pt x="1951" y="134981"/>
                  </a:cubicBezTo>
                  <a:lnTo>
                    <a:pt x="2045" y="134981"/>
                  </a:lnTo>
                  <a:cubicBezTo>
                    <a:pt x="2360" y="134950"/>
                    <a:pt x="2580" y="134635"/>
                    <a:pt x="2517" y="134320"/>
                  </a:cubicBezTo>
                  <a:cubicBezTo>
                    <a:pt x="2517" y="134226"/>
                    <a:pt x="1353" y="124787"/>
                    <a:pt x="16393" y="117424"/>
                  </a:cubicBezTo>
                  <a:cubicBezTo>
                    <a:pt x="29797" y="110880"/>
                    <a:pt x="30961" y="103171"/>
                    <a:pt x="30929" y="100968"/>
                  </a:cubicBezTo>
                  <a:cubicBezTo>
                    <a:pt x="30898" y="98766"/>
                    <a:pt x="29797" y="91089"/>
                    <a:pt x="16393" y="84544"/>
                  </a:cubicBezTo>
                  <a:cubicBezTo>
                    <a:pt x="1353" y="77182"/>
                    <a:pt x="2517" y="67742"/>
                    <a:pt x="2517" y="67648"/>
                  </a:cubicBezTo>
                  <a:cubicBezTo>
                    <a:pt x="2517" y="67617"/>
                    <a:pt x="2517" y="67585"/>
                    <a:pt x="2517" y="67554"/>
                  </a:cubicBezTo>
                  <a:lnTo>
                    <a:pt x="2517" y="67491"/>
                  </a:lnTo>
                  <a:cubicBezTo>
                    <a:pt x="2517" y="67459"/>
                    <a:pt x="2517" y="67428"/>
                    <a:pt x="2517" y="67396"/>
                  </a:cubicBezTo>
                  <a:cubicBezTo>
                    <a:pt x="2517" y="67302"/>
                    <a:pt x="1353" y="57863"/>
                    <a:pt x="16393" y="50500"/>
                  </a:cubicBezTo>
                  <a:cubicBezTo>
                    <a:pt x="29797" y="43924"/>
                    <a:pt x="30961" y="36247"/>
                    <a:pt x="30929" y="34045"/>
                  </a:cubicBezTo>
                  <a:cubicBezTo>
                    <a:pt x="30898" y="31842"/>
                    <a:pt x="29797" y="24165"/>
                    <a:pt x="16393" y="17589"/>
                  </a:cubicBezTo>
                  <a:cubicBezTo>
                    <a:pt x="1353" y="10226"/>
                    <a:pt x="2517" y="787"/>
                    <a:pt x="2517" y="693"/>
                  </a:cubicBezTo>
                  <a:cubicBezTo>
                    <a:pt x="2588" y="253"/>
                    <a:pt x="2255" y="0"/>
                    <a:pt x="1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90"/>
            <p:cNvSpPr/>
            <p:nvPr/>
          </p:nvSpPr>
          <p:spPr>
            <a:xfrm>
              <a:off x="3698275" y="9885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90"/>
            <p:cNvSpPr/>
            <p:nvPr/>
          </p:nvSpPr>
          <p:spPr>
            <a:xfrm>
              <a:off x="3615675" y="1130125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0" y="2675"/>
                    <a:pt x="3430" y="1731"/>
                  </a:cubicBezTo>
                  <a:cubicBezTo>
                    <a:pt x="3430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90"/>
            <p:cNvSpPr/>
            <p:nvPr/>
          </p:nvSpPr>
          <p:spPr>
            <a:xfrm>
              <a:off x="4318900" y="4536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0"/>
                  </a:moveTo>
                  <a:cubicBezTo>
                    <a:pt x="787" y="0"/>
                    <a:pt x="1" y="755"/>
                    <a:pt x="1" y="1699"/>
                  </a:cubicBezTo>
                  <a:cubicBezTo>
                    <a:pt x="1" y="2643"/>
                    <a:pt x="787" y="3398"/>
                    <a:pt x="1731" y="3398"/>
                  </a:cubicBezTo>
                  <a:cubicBezTo>
                    <a:pt x="2675" y="3398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90"/>
            <p:cNvSpPr/>
            <p:nvPr/>
          </p:nvSpPr>
          <p:spPr>
            <a:xfrm>
              <a:off x="3732100" y="1397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44"/>
                    <a:pt x="756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90"/>
            <p:cNvSpPr/>
            <p:nvPr/>
          </p:nvSpPr>
          <p:spPr>
            <a:xfrm>
              <a:off x="4225300" y="2278550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3"/>
                    <a:pt x="787" y="3430"/>
                    <a:pt x="1731" y="3430"/>
                  </a:cubicBezTo>
                  <a:cubicBezTo>
                    <a:pt x="2675" y="3430"/>
                    <a:pt x="3430" y="2643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90"/>
            <p:cNvSpPr/>
            <p:nvPr/>
          </p:nvSpPr>
          <p:spPr>
            <a:xfrm>
              <a:off x="3633775" y="2950300"/>
              <a:ext cx="84975" cy="85775"/>
            </a:xfrm>
            <a:custGeom>
              <a:avLst/>
              <a:gdLst/>
              <a:ahLst/>
              <a:cxnLst/>
              <a:rect l="l" t="t" r="r" b="b"/>
              <a:pathLst>
                <a:path w="3399" h="3431" extrusionOk="0">
                  <a:moveTo>
                    <a:pt x="1700" y="1"/>
                  </a:moveTo>
                  <a:cubicBezTo>
                    <a:pt x="756" y="1"/>
                    <a:pt x="1" y="787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399" y="2675"/>
                    <a:pt x="3399" y="1731"/>
                  </a:cubicBezTo>
                  <a:cubicBezTo>
                    <a:pt x="3399" y="787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90"/>
            <p:cNvSpPr/>
            <p:nvPr/>
          </p:nvSpPr>
          <p:spPr>
            <a:xfrm>
              <a:off x="4227650" y="604675"/>
              <a:ext cx="84975" cy="85750"/>
            </a:xfrm>
            <a:custGeom>
              <a:avLst/>
              <a:gdLst/>
              <a:ahLst/>
              <a:cxnLst/>
              <a:rect l="l" t="t" r="r" b="b"/>
              <a:pathLst>
                <a:path w="3399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00" y="3430"/>
                  </a:cubicBezTo>
                  <a:cubicBezTo>
                    <a:pt x="2644" y="3430"/>
                    <a:pt x="3399" y="2643"/>
                    <a:pt x="3399" y="1699"/>
                  </a:cubicBezTo>
                  <a:cubicBezTo>
                    <a:pt x="3399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90"/>
            <p:cNvSpPr/>
            <p:nvPr/>
          </p:nvSpPr>
          <p:spPr>
            <a:xfrm>
              <a:off x="3659725" y="1268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1" y="756"/>
                    <a:pt x="1" y="1700"/>
                  </a:cubicBezTo>
                  <a:cubicBezTo>
                    <a:pt x="1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90"/>
            <p:cNvSpPr/>
            <p:nvPr/>
          </p:nvSpPr>
          <p:spPr>
            <a:xfrm>
              <a:off x="4259125" y="1796375"/>
              <a:ext cx="85750" cy="84975"/>
            </a:xfrm>
            <a:custGeom>
              <a:avLst/>
              <a:gdLst/>
              <a:ahLst/>
              <a:cxnLst/>
              <a:rect l="l" t="t" r="r" b="b"/>
              <a:pathLst>
                <a:path w="3430" h="3399" extrusionOk="0">
                  <a:moveTo>
                    <a:pt x="1699" y="0"/>
                  </a:moveTo>
                  <a:cubicBezTo>
                    <a:pt x="756" y="0"/>
                    <a:pt x="0" y="755"/>
                    <a:pt x="0" y="1699"/>
                  </a:cubicBezTo>
                  <a:cubicBezTo>
                    <a:pt x="0" y="2643"/>
                    <a:pt x="756" y="3398"/>
                    <a:pt x="1699" y="3398"/>
                  </a:cubicBezTo>
                  <a:cubicBezTo>
                    <a:pt x="2643" y="3398"/>
                    <a:pt x="3430" y="2643"/>
                    <a:pt x="3430" y="1699"/>
                  </a:cubicBezTo>
                  <a:cubicBezTo>
                    <a:pt x="3430" y="755"/>
                    <a:pt x="2643" y="0"/>
                    <a:pt x="16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90"/>
            <p:cNvSpPr/>
            <p:nvPr/>
          </p:nvSpPr>
          <p:spPr>
            <a:xfrm>
              <a:off x="4322050" y="212910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87" y="0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90"/>
            <p:cNvSpPr/>
            <p:nvPr/>
          </p:nvSpPr>
          <p:spPr>
            <a:xfrm>
              <a:off x="3703000" y="2674200"/>
              <a:ext cx="85750" cy="85775"/>
            </a:xfrm>
            <a:custGeom>
              <a:avLst/>
              <a:gdLst/>
              <a:ahLst/>
              <a:cxnLst/>
              <a:rect l="l" t="t" r="r" b="b"/>
              <a:pathLst>
                <a:path w="3430" h="3431" extrusionOk="0">
                  <a:moveTo>
                    <a:pt x="1699" y="1"/>
                  </a:moveTo>
                  <a:cubicBezTo>
                    <a:pt x="756" y="1"/>
                    <a:pt x="0" y="787"/>
                    <a:pt x="0" y="1731"/>
                  </a:cubicBezTo>
                  <a:cubicBezTo>
                    <a:pt x="0" y="2675"/>
                    <a:pt x="756" y="3430"/>
                    <a:pt x="1699" y="3430"/>
                  </a:cubicBezTo>
                  <a:cubicBezTo>
                    <a:pt x="2643" y="3430"/>
                    <a:pt x="3430" y="2675"/>
                    <a:pt x="3430" y="1731"/>
                  </a:cubicBezTo>
                  <a:cubicBezTo>
                    <a:pt x="3430" y="787"/>
                    <a:pt x="2643" y="1"/>
                    <a:pt x="16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90"/>
            <p:cNvSpPr/>
            <p:nvPr/>
          </p:nvSpPr>
          <p:spPr>
            <a:xfrm>
              <a:off x="4225300" y="341990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90"/>
            <p:cNvSpPr/>
            <p:nvPr/>
          </p:nvSpPr>
          <p:spPr>
            <a:xfrm>
              <a:off x="3627475" y="281345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31" y="3430"/>
                  </a:cubicBezTo>
                  <a:cubicBezTo>
                    <a:pt x="2675" y="3430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90"/>
            <p:cNvSpPr/>
            <p:nvPr/>
          </p:nvSpPr>
          <p:spPr>
            <a:xfrm>
              <a:off x="3734450" y="30840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00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1" y="2675"/>
                    <a:pt x="3431" y="1700"/>
                  </a:cubicBezTo>
                  <a:cubicBezTo>
                    <a:pt x="3431" y="756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01" name="Google Shape;4801;p90"/>
          <p:cNvSpPr txBox="1">
            <a:spLocks noGrp="1"/>
          </p:cNvSpPr>
          <p:nvPr>
            <p:ph type="subTitle" idx="1"/>
          </p:nvPr>
        </p:nvSpPr>
        <p:spPr>
          <a:xfrm>
            <a:off x="777778" y="2576029"/>
            <a:ext cx="22878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4802" name="Google Shape;4802;p90"/>
          <p:cNvSpPr txBox="1">
            <a:spLocks noGrp="1"/>
          </p:cNvSpPr>
          <p:nvPr>
            <p:ph type="subTitle" idx="2"/>
          </p:nvPr>
        </p:nvSpPr>
        <p:spPr>
          <a:xfrm>
            <a:off x="777778" y="2947429"/>
            <a:ext cx="22878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803" name="Google Shape;4803;p90"/>
          <p:cNvSpPr txBox="1">
            <a:spLocks noGrp="1"/>
          </p:cNvSpPr>
          <p:nvPr>
            <p:ph type="subTitle" idx="3"/>
          </p:nvPr>
        </p:nvSpPr>
        <p:spPr>
          <a:xfrm>
            <a:off x="3428100" y="2576029"/>
            <a:ext cx="22878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4804" name="Google Shape;4804;p90"/>
          <p:cNvSpPr txBox="1">
            <a:spLocks noGrp="1"/>
          </p:cNvSpPr>
          <p:nvPr>
            <p:ph type="subTitle" idx="4"/>
          </p:nvPr>
        </p:nvSpPr>
        <p:spPr>
          <a:xfrm>
            <a:off x="3428100" y="2947429"/>
            <a:ext cx="22878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805" name="Google Shape;4805;p90"/>
          <p:cNvSpPr txBox="1">
            <a:spLocks noGrp="1"/>
          </p:cNvSpPr>
          <p:nvPr>
            <p:ph type="subTitle" idx="5"/>
          </p:nvPr>
        </p:nvSpPr>
        <p:spPr>
          <a:xfrm>
            <a:off x="6078422" y="2576029"/>
            <a:ext cx="22878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4806" name="Google Shape;4806;p90"/>
          <p:cNvSpPr txBox="1">
            <a:spLocks noGrp="1"/>
          </p:cNvSpPr>
          <p:nvPr>
            <p:ph type="subTitle" idx="6"/>
          </p:nvPr>
        </p:nvSpPr>
        <p:spPr>
          <a:xfrm>
            <a:off x="6078422" y="2947429"/>
            <a:ext cx="22878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807" name="Google Shape;4807;p90"/>
          <p:cNvSpPr txBox="1">
            <a:spLocks noGrp="1"/>
          </p:cNvSpPr>
          <p:nvPr>
            <p:ph type="title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2_1">
    <p:spTree>
      <p:nvGrpSpPr>
        <p:cNvPr id="1" name="Shape 4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9" name="Google Shape;4809;p91"/>
          <p:cNvSpPr txBox="1">
            <a:spLocks noGrp="1"/>
          </p:cNvSpPr>
          <p:nvPr>
            <p:ph type="subTitle" idx="1"/>
          </p:nvPr>
        </p:nvSpPr>
        <p:spPr>
          <a:xfrm>
            <a:off x="719544" y="3422872"/>
            <a:ext cx="23163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4810" name="Google Shape;4810;p91"/>
          <p:cNvSpPr txBox="1">
            <a:spLocks noGrp="1"/>
          </p:cNvSpPr>
          <p:nvPr>
            <p:ph type="subTitle" idx="2"/>
          </p:nvPr>
        </p:nvSpPr>
        <p:spPr>
          <a:xfrm>
            <a:off x="719544" y="3811097"/>
            <a:ext cx="23163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811" name="Google Shape;4811;p91"/>
          <p:cNvSpPr txBox="1">
            <a:spLocks noGrp="1"/>
          </p:cNvSpPr>
          <p:nvPr>
            <p:ph type="subTitle" idx="3"/>
          </p:nvPr>
        </p:nvSpPr>
        <p:spPr>
          <a:xfrm>
            <a:off x="3413842" y="3422872"/>
            <a:ext cx="23163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4812" name="Google Shape;4812;p91"/>
          <p:cNvSpPr txBox="1">
            <a:spLocks noGrp="1"/>
          </p:cNvSpPr>
          <p:nvPr>
            <p:ph type="subTitle" idx="4"/>
          </p:nvPr>
        </p:nvSpPr>
        <p:spPr>
          <a:xfrm>
            <a:off x="3413858" y="3811097"/>
            <a:ext cx="23163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813" name="Google Shape;4813;p91"/>
          <p:cNvSpPr txBox="1">
            <a:spLocks noGrp="1"/>
          </p:cNvSpPr>
          <p:nvPr>
            <p:ph type="subTitle" idx="5"/>
          </p:nvPr>
        </p:nvSpPr>
        <p:spPr>
          <a:xfrm>
            <a:off x="6108156" y="3422872"/>
            <a:ext cx="23163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4814" name="Google Shape;4814;p91"/>
          <p:cNvSpPr txBox="1">
            <a:spLocks noGrp="1"/>
          </p:cNvSpPr>
          <p:nvPr>
            <p:ph type="subTitle" idx="6"/>
          </p:nvPr>
        </p:nvSpPr>
        <p:spPr>
          <a:xfrm>
            <a:off x="6108156" y="3811097"/>
            <a:ext cx="23163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815" name="Google Shape;4815;p91"/>
          <p:cNvSpPr txBox="1">
            <a:spLocks noGrp="1"/>
          </p:cNvSpPr>
          <p:nvPr>
            <p:ph type="title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grpSp>
        <p:nvGrpSpPr>
          <p:cNvPr id="4816" name="Google Shape;4816;p91"/>
          <p:cNvGrpSpPr/>
          <p:nvPr/>
        </p:nvGrpSpPr>
        <p:grpSpPr>
          <a:xfrm>
            <a:off x="26" y="-294805"/>
            <a:ext cx="9136493" cy="6027911"/>
            <a:chOff x="26" y="-294805"/>
            <a:chExt cx="9136493" cy="6027911"/>
          </a:xfrm>
        </p:grpSpPr>
        <p:grpSp>
          <p:nvGrpSpPr>
            <p:cNvPr id="4817" name="Google Shape;4817;p91"/>
            <p:cNvGrpSpPr/>
            <p:nvPr/>
          </p:nvGrpSpPr>
          <p:grpSpPr>
            <a:xfrm>
              <a:off x="783924" y="-294805"/>
              <a:ext cx="8352595" cy="6027911"/>
              <a:chOff x="791415" y="-294805"/>
              <a:chExt cx="8352595" cy="6027911"/>
            </a:xfrm>
          </p:grpSpPr>
          <p:grpSp>
            <p:nvGrpSpPr>
              <p:cNvPr id="4818" name="Google Shape;4818;p91"/>
              <p:cNvGrpSpPr/>
              <p:nvPr/>
            </p:nvGrpSpPr>
            <p:grpSpPr>
              <a:xfrm>
                <a:off x="7011514" y="-294805"/>
                <a:ext cx="2132496" cy="5438332"/>
                <a:chOff x="7011514" y="-294805"/>
                <a:chExt cx="2132496" cy="5438332"/>
              </a:xfrm>
            </p:grpSpPr>
            <p:sp>
              <p:nvSpPr>
                <p:cNvPr id="4819" name="Google Shape;4819;p91"/>
                <p:cNvSpPr/>
                <p:nvPr/>
              </p:nvSpPr>
              <p:spPr>
                <a:xfrm>
                  <a:off x="7773661" y="3460451"/>
                  <a:ext cx="1370349" cy="16830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16" h="38217" extrusionOk="0">
                      <a:moveTo>
                        <a:pt x="31115" y="1"/>
                      </a:moveTo>
                      <a:lnTo>
                        <a:pt x="1" y="38217"/>
                      </a:lnTo>
                      <a:lnTo>
                        <a:pt x="10899" y="38217"/>
                      </a:lnTo>
                      <a:lnTo>
                        <a:pt x="31115" y="13405"/>
                      </a:lnTo>
                      <a:lnTo>
                        <a:pt x="3111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50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18431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0" name="Google Shape;4820;p91"/>
                <p:cNvSpPr/>
                <p:nvPr/>
              </p:nvSpPr>
              <p:spPr>
                <a:xfrm>
                  <a:off x="7011514" y="8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58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1" name="Google Shape;4821;p91"/>
                <p:cNvSpPr/>
                <p:nvPr/>
              </p:nvSpPr>
              <p:spPr>
                <a:xfrm>
                  <a:off x="7773661" y="-294805"/>
                  <a:ext cx="1370349" cy="16830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16" h="38217" extrusionOk="0">
                      <a:moveTo>
                        <a:pt x="31115" y="1"/>
                      </a:moveTo>
                      <a:lnTo>
                        <a:pt x="1" y="38217"/>
                      </a:lnTo>
                      <a:lnTo>
                        <a:pt x="10899" y="38217"/>
                      </a:lnTo>
                      <a:lnTo>
                        <a:pt x="31115" y="13405"/>
                      </a:lnTo>
                      <a:lnTo>
                        <a:pt x="3111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2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822" name="Google Shape;4822;p91"/>
              <p:cNvSpPr/>
              <p:nvPr/>
            </p:nvSpPr>
            <p:spPr>
              <a:xfrm>
                <a:off x="6754575" y="2209363"/>
                <a:ext cx="2389434" cy="2934165"/>
              </a:xfrm>
              <a:custGeom>
                <a:avLst/>
                <a:gdLst/>
                <a:ahLst/>
                <a:cxnLst/>
                <a:rect l="l" t="t" r="r" b="b"/>
                <a:pathLst>
                  <a:path w="54256" h="66625" extrusionOk="0">
                    <a:moveTo>
                      <a:pt x="54255" y="1"/>
                    </a:moveTo>
                    <a:lnTo>
                      <a:pt x="0" y="66625"/>
                    </a:lnTo>
                    <a:lnTo>
                      <a:pt x="10917" y="66625"/>
                    </a:lnTo>
                    <a:lnTo>
                      <a:pt x="54255" y="13387"/>
                    </a:lnTo>
                    <a:lnTo>
                      <a:pt x="5425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29000">
                    <a:srgbClr val="87D2E4">
                      <a:alpha val="0"/>
                    </a:srgbClr>
                  </a:gs>
                  <a:gs pos="75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3" name="Google Shape;4823;p91"/>
              <p:cNvSpPr/>
              <p:nvPr/>
            </p:nvSpPr>
            <p:spPr>
              <a:xfrm>
                <a:off x="5735490" y="957482"/>
                <a:ext cx="3408520" cy="4186046"/>
              </a:xfrm>
              <a:custGeom>
                <a:avLst/>
                <a:gdLst/>
                <a:ahLst/>
                <a:cxnLst/>
                <a:rect l="l" t="t" r="r" b="b"/>
                <a:pathLst>
                  <a:path w="77396" h="95051" extrusionOk="0">
                    <a:moveTo>
                      <a:pt x="77395" y="1"/>
                    </a:moveTo>
                    <a:lnTo>
                      <a:pt x="0" y="95051"/>
                    </a:lnTo>
                    <a:lnTo>
                      <a:pt x="10916" y="95051"/>
                    </a:lnTo>
                    <a:lnTo>
                      <a:pt x="77395" y="13406"/>
                    </a:lnTo>
                    <a:lnTo>
                      <a:pt x="773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29000">
                    <a:srgbClr val="87D2E4">
                      <a:alpha val="0"/>
                    </a:srgbClr>
                  </a:gs>
                  <a:gs pos="75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4" name="Google Shape;4824;p91"/>
              <p:cNvSpPr/>
              <p:nvPr/>
            </p:nvSpPr>
            <p:spPr>
              <a:xfrm>
                <a:off x="471715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825" name="Google Shape;4825;p91"/>
              <p:cNvGrpSpPr/>
              <p:nvPr/>
            </p:nvGrpSpPr>
            <p:grpSpPr>
              <a:xfrm>
                <a:off x="791415" y="4009249"/>
                <a:ext cx="4360695" cy="1723858"/>
                <a:chOff x="791415" y="4009249"/>
                <a:chExt cx="4360695" cy="1723858"/>
              </a:xfrm>
            </p:grpSpPr>
            <p:sp>
              <p:nvSpPr>
                <p:cNvPr id="4826" name="Google Shape;4826;p91"/>
                <p:cNvSpPr/>
                <p:nvPr/>
              </p:nvSpPr>
              <p:spPr>
                <a:xfrm>
                  <a:off x="791415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7" name="Google Shape;4827;p91"/>
                <p:cNvSpPr/>
                <p:nvPr/>
              </p:nvSpPr>
              <p:spPr>
                <a:xfrm>
                  <a:off x="1785333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8" name="Google Shape;4828;p91"/>
                <p:cNvSpPr/>
                <p:nvPr/>
              </p:nvSpPr>
              <p:spPr>
                <a:xfrm>
                  <a:off x="2744296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9" name="Google Shape;4829;p91"/>
                <p:cNvSpPr/>
                <p:nvPr/>
              </p:nvSpPr>
              <p:spPr>
                <a:xfrm>
                  <a:off x="3748202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830" name="Google Shape;4830;p91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31" name="Google Shape;4831;p91"/>
          <p:cNvGrpSpPr/>
          <p:nvPr/>
        </p:nvGrpSpPr>
        <p:grpSpPr>
          <a:xfrm rot="-2700000" flipH="1">
            <a:off x="7987760" y="-819910"/>
            <a:ext cx="732250" cy="3055771"/>
            <a:chOff x="3615675" y="367825"/>
            <a:chExt cx="808650" cy="3374600"/>
          </a:xfrm>
        </p:grpSpPr>
        <p:sp>
          <p:nvSpPr>
            <p:cNvPr id="4832" name="Google Shape;4832;p91"/>
            <p:cNvSpPr/>
            <p:nvPr/>
          </p:nvSpPr>
          <p:spPr>
            <a:xfrm>
              <a:off x="3663733" y="2002850"/>
              <a:ext cx="714802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91"/>
            <p:cNvSpPr/>
            <p:nvPr/>
          </p:nvSpPr>
          <p:spPr>
            <a:xfrm>
              <a:off x="3649500" y="367825"/>
              <a:ext cx="774825" cy="3374600"/>
            </a:xfrm>
            <a:custGeom>
              <a:avLst/>
              <a:gdLst/>
              <a:ahLst/>
              <a:cxnLst/>
              <a:rect l="l" t="t" r="r" b="b"/>
              <a:pathLst>
                <a:path w="30993" h="134984" extrusionOk="0">
                  <a:moveTo>
                    <a:pt x="29058" y="0"/>
                  </a:moveTo>
                  <a:cubicBezTo>
                    <a:pt x="28728" y="0"/>
                    <a:pt x="28392" y="245"/>
                    <a:pt x="28444" y="664"/>
                  </a:cubicBezTo>
                  <a:cubicBezTo>
                    <a:pt x="28476" y="790"/>
                    <a:pt x="29640" y="10229"/>
                    <a:pt x="14600" y="17592"/>
                  </a:cubicBezTo>
                  <a:cubicBezTo>
                    <a:pt x="1196" y="24136"/>
                    <a:pt x="1" y="31845"/>
                    <a:pt x="32" y="34048"/>
                  </a:cubicBezTo>
                  <a:cubicBezTo>
                    <a:pt x="95" y="36250"/>
                    <a:pt x="1196" y="43927"/>
                    <a:pt x="14600" y="50503"/>
                  </a:cubicBezTo>
                  <a:cubicBezTo>
                    <a:pt x="29640" y="57866"/>
                    <a:pt x="28444" y="67305"/>
                    <a:pt x="28444" y="67399"/>
                  </a:cubicBezTo>
                  <a:cubicBezTo>
                    <a:pt x="28444" y="67399"/>
                    <a:pt x="28444" y="67431"/>
                    <a:pt x="28444" y="67462"/>
                  </a:cubicBezTo>
                  <a:lnTo>
                    <a:pt x="28444" y="67525"/>
                  </a:lnTo>
                  <a:cubicBezTo>
                    <a:pt x="28444" y="67557"/>
                    <a:pt x="28444" y="67588"/>
                    <a:pt x="28444" y="67620"/>
                  </a:cubicBezTo>
                  <a:cubicBezTo>
                    <a:pt x="28476" y="67714"/>
                    <a:pt x="29640" y="77153"/>
                    <a:pt x="14600" y="84516"/>
                  </a:cubicBezTo>
                  <a:cubicBezTo>
                    <a:pt x="1196" y="91060"/>
                    <a:pt x="1" y="98769"/>
                    <a:pt x="32" y="100971"/>
                  </a:cubicBezTo>
                  <a:cubicBezTo>
                    <a:pt x="95" y="103174"/>
                    <a:pt x="1196" y="110851"/>
                    <a:pt x="14600" y="117427"/>
                  </a:cubicBezTo>
                  <a:cubicBezTo>
                    <a:pt x="29640" y="124758"/>
                    <a:pt x="28444" y="134197"/>
                    <a:pt x="28444" y="134292"/>
                  </a:cubicBezTo>
                  <a:cubicBezTo>
                    <a:pt x="28413" y="134638"/>
                    <a:pt x="28633" y="134921"/>
                    <a:pt x="28948" y="134984"/>
                  </a:cubicBezTo>
                  <a:lnTo>
                    <a:pt x="29042" y="134984"/>
                  </a:lnTo>
                  <a:cubicBezTo>
                    <a:pt x="29357" y="134984"/>
                    <a:pt x="29608" y="134764"/>
                    <a:pt x="29640" y="134449"/>
                  </a:cubicBezTo>
                  <a:cubicBezTo>
                    <a:pt x="29703" y="134040"/>
                    <a:pt x="30993" y="124097"/>
                    <a:pt x="15135" y="116326"/>
                  </a:cubicBezTo>
                  <a:cubicBezTo>
                    <a:pt x="2329" y="110065"/>
                    <a:pt x="1228" y="102985"/>
                    <a:pt x="1259" y="100940"/>
                  </a:cubicBezTo>
                  <a:cubicBezTo>
                    <a:pt x="1259" y="98926"/>
                    <a:pt x="2329" y="91815"/>
                    <a:pt x="15135" y="85554"/>
                  </a:cubicBezTo>
                  <a:cubicBezTo>
                    <a:pt x="30552" y="78003"/>
                    <a:pt x="29766" y="68406"/>
                    <a:pt x="29640" y="67494"/>
                  </a:cubicBezTo>
                  <a:cubicBezTo>
                    <a:pt x="29766" y="66550"/>
                    <a:pt x="30552" y="56953"/>
                    <a:pt x="15135" y="49433"/>
                  </a:cubicBezTo>
                  <a:cubicBezTo>
                    <a:pt x="2329" y="43141"/>
                    <a:pt x="1228" y="36061"/>
                    <a:pt x="1259" y="34048"/>
                  </a:cubicBezTo>
                  <a:cubicBezTo>
                    <a:pt x="1259" y="32002"/>
                    <a:pt x="2329" y="24892"/>
                    <a:pt x="15135" y="18630"/>
                  </a:cubicBezTo>
                  <a:cubicBezTo>
                    <a:pt x="30993" y="10859"/>
                    <a:pt x="29703" y="916"/>
                    <a:pt x="29640" y="507"/>
                  </a:cubicBezTo>
                  <a:cubicBezTo>
                    <a:pt x="29584" y="157"/>
                    <a:pt x="29323" y="0"/>
                    <a:pt x="290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91"/>
            <p:cNvSpPr/>
            <p:nvPr/>
          </p:nvSpPr>
          <p:spPr>
            <a:xfrm>
              <a:off x="3764350" y="31131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91"/>
            <p:cNvSpPr/>
            <p:nvPr/>
          </p:nvSpPr>
          <p:spPr>
            <a:xfrm>
              <a:off x="3764350" y="3463175"/>
              <a:ext cx="515250" cy="29900"/>
            </a:xfrm>
            <a:custGeom>
              <a:avLst/>
              <a:gdLst/>
              <a:ahLst/>
              <a:cxnLst/>
              <a:rect l="l" t="t" r="r" b="b"/>
              <a:pathLst>
                <a:path w="20610" h="1196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91"/>
            <p:cNvSpPr/>
            <p:nvPr/>
          </p:nvSpPr>
          <p:spPr>
            <a:xfrm>
              <a:off x="3668400" y="2975475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1"/>
                  </a:moveTo>
                  <a:cubicBezTo>
                    <a:pt x="0" y="1"/>
                    <a:pt x="0" y="1165"/>
                    <a:pt x="787" y="1165"/>
                  </a:cubicBezTo>
                  <a:lnTo>
                    <a:pt x="27437" y="1165"/>
                  </a:lnTo>
                  <a:cubicBezTo>
                    <a:pt x="28223" y="1165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91"/>
            <p:cNvSpPr/>
            <p:nvPr/>
          </p:nvSpPr>
          <p:spPr>
            <a:xfrm>
              <a:off x="3651075" y="2837025"/>
              <a:ext cx="739425" cy="29925"/>
            </a:xfrm>
            <a:custGeom>
              <a:avLst/>
              <a:gdLst/>
              <a:ahLst/>
              <a:cxnLst/>
              <a:rect l="l" t="t" r="r" b="b"/>
              <a:pathLst>
                <a:path w="29577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28790" y="1197"/>
                  </a:lnTo>
                  <a:cubicBezTo>
                    <a:pt x="29577" y="1197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91"/>
            <p:cNvSpPr/>
            <p:nvPr/>
          </p:nvSpPr>
          <p:spPr>
            <a:xfrm>
              <a:off x="3714000" y="269937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1"/>
                  </a:moveTo>
                  <a:cubicBezTo>
                    <a:pt x="1" y="1"/>
                    <a:pt x="1" y="1165"/>
                    <a:pt x="788" y="1165"/>
                  </a:cubicBezTo>
                  <a:lnTo>
                    <a:pt x="23788" y="1165"/>
                  </a:lnTo>
                  <a:cubicBezTo>
                    <a:pt x="24574" y="1165"/>
                    <a:pt x="24574" y="1"/>
                    <a:pt x="23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91"/>
            <p:cNvSpPr/>
            <p:nvPr/>
          </p:nvSpPr>
          <p:spPr>
            <a:xfrm>
              <a:off x="3764350" y="1431375"/>
              <a:ext cx="515250" cy="29125"/>
            </a:xfrm>
            <a:custGeom>
              <a:avLst/>
              <a:gdLst/>
              <a:ahLst/>
              <a:cxnLst/>
              <a:rect l="l" t="t" r="r" b="b"/>
              <a:pathLst>
                <a:path w="20610" h="1165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19854" y="1165"/>
                  </a:lnTo>
                  <a:cubicBezTo>
                    <a:pt x="20609" y="1165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91"/>
            <p:cNvSpPr/>
            <p:nvPr/>
          </p:nvSpPr>
          <p:spPr>
            <a:xfrm>
              <a:off x="3764350" y="63377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91"/>
            <p:cNvSpPr/>
            <p:nvPr/>
          </p:nvSpPr>
          <p:spPr>
            <a:xfrm>
              <a:off x="3668400" y="1292950"/>
              <a:ext cx="705600" cy="29900"/>
            </a:xfrm>
            <a:custGeom>
              <a:avLst/>
              <a:gdLst/>
              <a:ahLst/>
              <a:cxnLst/>
              <a:rect l="l" t="t" r="r" b="b"/>
              <a:pathLst>
                <a:path w="28224" h="1196" extrusionOk="0">
                  <a:moveTo>
                    <a:pt x="787" y="0"/>
                  </a:moveTo>
                  <a:cubicBezTo>
                    <a:pt x="0" y="0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91"/>
            <p:cNvSpPr/>
            <p:nvPr/>
          </p:nvSpPr>
          <p:spPr>
            <a:xfrm>
              <a:off x="3668400" y="497700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0"/>
                  </a:moveTo>
                  <a:cubicBezTo>
                    <a:pt x="0" y="0"/>
                    <a:pt x="0" y="1164"/>
                    <a:pt x="787" y="1164"/>
                  </a:cubicBezTo>
                  <a:lnTo>
                    <a:pt x="27437" y="1164"/>
                  </a:lnTo>
                  <a:cubicBezTo>
                    <a:pt x="28223" y="1164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91"/>
            <p:cNvSpPr/>
            <p:nvPr/>
          </p:nvSpPr>
          <p:spPr>
            <a:xfrm>
              <a:off x="3651075" y="1155275"/>
              <a:ext cx="739425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91"/>
            <p:cNvSpPr/>
            <p:nvPr/>
          </p:nvSpPr>
          <p:spPr>
            <a:xfrm>
              <a:off x="3714000" y="1016850"/>
              <a:ext cx="597075" cy="29900"/>
            </a:xfrm>
            <a:custGeom>
              <a:avLst/>
              <a:gdLst/>
              <a:ahLst/>
              <a:cxnLst/>
              <a:rect l="l" t="t" r="r" b="b"/>
              <a:pathLst>
                <a:path w="23883" h="1196" extrusionOk="0">
                  <a:moveTo>
                    <a:pt x="788" y="0"/>
                  </a:moveTo>
                  <a:cubicBezTo>
                    <a:pt x="1" y="0"/>
                    <a:pt x="1" y="1196"/>
                    <a:pt x="788" y="1196"/>
                  </a:cubicBezTo>
                  <a:lnTo>
                    <a:pt x="23882" y="1196"/>
                  </a:lnTo>
                  <a:cubicBezTo>
                    <a:pt x="23536" y="787"/>
                    <a:pt x="23253" y="409"/>
                    <a:pt x="22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91"/>
            <p:cNvSpPr/>
            <p:nvPr/>
          </p:nvSpPr>
          <p:spPr>
            <a:xfrm>
              <a:off x="3764350" y="23029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19854" y="1197"/>
                  </a:lnTo>
                  <a:cubicBezTo>
                    <a:pt x="20609" y="1197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91"/>
            <p:cNvSpPr/>
            <p:nvPr/>
          </p:nvSpPr>
          <p:spPr>
            <a:xfrm>
              <a:off x="3668400" y="2165275"/>
              <a:ext cx="705600" cy="29925"/>
            </a:xfrm>
            <a:custGeom>
              <a:avLst/>
              <a:gdLst/>
              <a:ahLst/>
              <a:cxnLst/>
              <a:rect l="l" t="t" r="r" b="b"/>
              <a:pathLst>
                <a:path w="28224" h="1197" extrusionOk="0">
                  <a:moveTo>
                    <a:pt x="787" y="1"/>
                  </a:moveTo>
                  <a:cubicBezTo>
                    <a:pt x="0" y="1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91"/>
            <p:cNvSpPr/>
            <p:nvPr/>
          </p:nvSpPr>
          <p:spPr>
            <a:xfrm>
              <a:off x="3714000" y="184042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0"/>
                  </a:moveTo>
                  <a:cubicBezTo>
                    <a:pt x="1" y="0"/>
                    <a:pt x="1" y="1164"/>
                    <a:pt x="788" y="1164"/>
                  </a:cubicBezTo>
                  <a:lnTo>
                    <a:pt x="23788" y="1164"/>
                  </a:lnTo>
                  <a:cubicBezTo>
                    <a:pt x="24574" y="1164"/>
                    <a:pt x="24574" y="0"/>
                    <a:pt x="237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91"/>
            <p:cNvSpPr/>
            <p:nvPr/>
          </p:nvSpPr>
          <p:spPr>
            <a:xfrm>
              <a:off x="3618050" y="367900"/>
              <a:ext cx="774025" cy="3374525"/>
            </a:xfrm>
            <a:custGeom>
              <a:avLst/>
              <a:gdLst/>
              <a:ahLst/>
              <a:cxnLst/>
              <a:rect l="l" t="t" r="r" b="b"/>
              <a:pathLst>
                <a:path w="30961" h="134981" extrusionOk="0">
                  <a:moveTo>
                    <a:pt x="1926" y="0"/>
                  </a:moveTo>
                  <a:cubicBezTo>
                    <a:pt x="1666" y="0"/>
                    <a:pt x="1409" y="157"/>
                    <a:pt x="1353" y="504"/>
                  </a:cubicBezTo>
                  <a:cubicBezTo>
                    <a:pt x="1322" y="944"/>
                    <a:pt x="0" y="10887"/>
                    <a:pt x="15858" y="18627"/>
                  </a:cubicBezTo>
                  <a:cubicBezTo>
                    <a:pt x="28664" y="24920"/>
                    <a:pt x="29765" y="31999"/>
                    <a:pt x="29734" y="34013"/>
                  </a:cubicBezTo>
                  <a:cubicBezTo>
                    <a:pt x="29702" y="36058"/>
                    <a:pt x="28664" y="43169"/>
                    <a:pt x="15858" y="49430"/>
                  </a:cubicBezTo>
                  <a:cubicBezTo>
                    <a:pt x="441" y="56982"/>
                    <a:pt x="1227" y="66578"/>
                    <a:pt x="1353" y="67491"/>
                  </a:cubicBezTo>
                  <a:cubicBezTo>
                    <a:pt x="1227" y="68403"/>
                    <a:pt x="441" y="78000"/>
                    <a:pt x="15858" y="85551"/>
                  </a:cubicBezTo>
                  <a:cubicBezTo>
                    <a:pt x="28664" y="91812"/>
                    <a:pt x="29765" y="98923"/>
                    <a:pt x="29734" y="100937"/>
                  </a:cubicBezTo>
                  <a:cubicBezTo>
                    <a:pt x="29702" y="102982"/>
                    <a:pt x="28664" y="110062"/>
                    <a:pt x="15858" y="116354"/>
                  </a:cubicBezTo>
                  <a:cubicBezTo>
                    <a:pt x="0" y="124094"/>
                    <a:pt x="1322" y="134037"/>
                    <a:pt x="1353" y="134478"/>
                  </a:cubicBezTo>
                  <a:cubicBezTo>
                    <a:pt x="1385" y="134761"/>
                    <a:pt x="1636" y="134981"/>
                    <a:pt x="1951" y="134981"/>
                  </a:cubicBezTo>
                  <a:lnTo>
                    <a:pt x="2045" y="134981"/>
                  </a:lnTo>
                  <a:cubicBezTo>
                    <a:pt x="2360" y="134950"/>
                    <a:pt x="2580" y="134635"/>
                    <a:pt x="2517" y="134320"/>
                  </a:cubicBezTo>
                  <a:cubicBezTo>
                    <a:pt x="2517" y="134226"/>
                    <a:pt x="1353" y="124787"/>
                    <a:pt x="16393" y="117424"/>
                  </a:cubicBezTo>
                  <a:cubicBezTo>
                    <a:pt x="29797" y="110880"/>
                    <a:pt x="30961" y="103171"/>
                    <a:pt x="30929" y="100968"/>
                  </a:cubicBezTo>
                  <a:cubicBezTo>
                    <a:pt x="30898" y="98766"/>
                    <a:pt x="29797" y="91089"/>
                    <a:pt x="16393" y="84544"/>
                  </a:cubicBezTo>
                  <a:cubicBezTo>
                    <a:pt x="1353" y="77182"/>
                    <a:pt x="2517" y="67742"/>
                    <a:pt x="2517" y="67648"/>
                  </a:cubicBezTo>
                  <a:cubicBezTo>
                    <a:pt x="2517" y="67617"/>
                    <a:pt x="2517" y="67585"/>
                    <a:pt x="2517" y="67554"/>
                  </a:cubicBezTo>
                  <a:lnTo>
                    <a:pt x="2517" y="67491"/>
                  </a:lnTo>
                  <a:cubicBezTo>
                    <a:pt x="2517" y="67459"/>
                    <a:pt x="2517" y="67428"/>
                    <a:pt x="2517" y="67396"/>
                  </a:cubicBezTo>
                  <a:cubicBezTo>
                    <a:pt x="2517" y="67302"/>
                    <a:pt x="1353" y="57863"/>
                    <a:pt x="16393" y="50500"/>
                  </a:cubicBezTo>
                  <a:cubicBezTo>
                    <a:pt x="29797" y="43924"/>
                    <a:pt x="30961" y="36247"/>
                    <a:pt x="30929" y="34045"/>
                  </a:cubicBezTo>
                  <a:cubicBezTo>
                    <a:pt x="30898" y="31842"/>
                    <a:pt x="29797" y="24165"/>
                    <a:pt x="16393" y="17589"/>
                  </a:cubicBezTo>
                  <a:cubicBezTo>
                    <a:pt x="1353" y="10226"/>
                    <a:pt x="2517" y="787"/>
                    <a:pt x="2517" y="693"/>
                  </a:cubicBezTo>
                  <a:cubicBezTo>
                    <a:pt x="2588" y="253"/>
                    <a:pt x="2255" y="0"/>
                    <a:pt x="19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91"/>
            <p:cNvSpPr/>
            <p:nvPr/>
          </p:nvSpPr>
          <p:spPr>
            <a:xfrm>
              <a:off x="3698275" y="9885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91"/>
            <p:cNvSpPr/>
            <p:nvPr/>
          </p:nvSpPr>
          <p:spPr>
            <a:xfrm>
              <a:off x="3615675" y="1130125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0" y="2675"/>
                    <a:pt x="3430" y="1731"/>
                  </a:cubicBezTo>
                  <a:cubicBezTo>
                    <a:pt x="3430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91"/>
            <p:cNvSpPr/>
            <p:nvPr/>
          </p:nvSpPr>
          <p:spPr>
            <a:xfrm>
              <a:off x="4318900" y="4536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0"/>
                  </a:moveTo>
                  <a:cubicBezTo>
                    <a:pt x="787" y="0"/>
                    <a:pt x="1" y="755"/>
                    <a:pt x="1" y="1699"/>
                  </a:cubicBezTo>
                  <a:cubicBezTo>
                    <a:pt x="1" y="2643"/>
                    <a:pt x="787" y="3398"/>
                    <a:pt x="1731" y="3398"/>
                  </a:cubicBezTo>
                  <a:cubicBezTo>
                    <a:pt x="2675" y="3398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91"/>
            <p:cNvSpPr/>
            <p:nvPr/>
          </p:nvSpPr>
          <p:spPr>
            <a:xfrm>
              <a:off x="3732100" y="1397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44"/>
                    <a:pt x="756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91"/>
            <p:cNvSpPr/>
            <p:nvPr/>
          </p:nvSpPr>
          <p:spPr>
            <a:xfrm>
              <a:off x="4225300" y="2278550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3"/>
                    <a:pt x="787" y="3430"/>
                    <a:pt x="1731" y="3430"/>
                  </a:cubicBezTo>
                  <a:cubicBezTo>
                    <a:pt x="2675" y="3430"/>
                    <a:pt x="3430" y="2643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91"/>
            <p:cNvSpPr/>
            <p:nvPr/>
          </p:nvSpPr>
          <p:spPr>
            <a:xfrm>
              <a:off x="3633775" y="2950300"/>
              <a:ext cx="84975" cy="85775"/>
            </a:xfrm>
            <a:custGeom>
              <a:avLst/>
              <a:gdLst/>
              <a:ahLst/>
              <a:cxnLst/>
              <a:rect l="l" t="t" r="r" b="b"/>
              <a:pathLst>
                <a:path w="3399" h="3431" extrusionOk="0">
                  <a:moveTo>
                    <a:pt x="1700" y="1"/>
                  </a:moveTo>
                  <a:cubicBezTo>
                    <a:pt x="756" y="1"/>
                    <a:pt x="1" y="787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399" y="2675"/>
                    <a:pt x="3399" y="1731"/>
                  </a:cubicBezTo>
                  <a:cubicBezTo>
                    <a:pt x="3399" y="787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91"/>
            <p:cNvSpPr/>
            <p:nvPr/>
          </p:nvSpPr>
          <p:spPr>
            <a:xfrm>
              <a:off x="4227650" y="604675"/>
              <a:ext cx="84975" cy="85750"/>
            </a:xfrm>
            <a:custGeom>
              <a:avLst/>
              <a:gdLst/>
              <a:ahLst/>
              <a:cxnLst/>
              <a:rect l="l" t="t" r="r" b="b"/>
              <a:pathLst>
                <a:path w="3399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00" y="3430"/>
                  </a:cubicBezTo>
                  <a:cubicBezTo>
                    <a:pt x="2644" y="3430"/>
                    <a:pt x="3399" y="2643"/>
                    <a:pt x="3399" y="1699"/>
                  </a:cubicBezTo>
                  <a:cubicBezTo>
                    <a:pt x="3399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91"/>
            <p:cNvSpPr/>
            <p:nvPr/>
          </p:nvSpPr>
          <p:spPr>
            <a:xfrm>
              <a:off x="3659725" y="1268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1" y="756"/>
                    <a:pt x="1" y="1700"/>
                  </a:cubicBezTo>
                  <a:cubicBezTo>
                    <a:pt x="1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91"/>
            <p:cNvSpPr/>
            <p:nvPr/>
          </p:nvSpPr>
          <p:spPr>
            <a:xfrm>
              <a:off x="4259125" y="1796375"/>
              <a:ext cx="85750" cy="84975"/>
            </a:xfrm>
            <a:custGeom>
              <a:avLst/>
              <a:gdLst/>
              <a:ahLst/>
              <a:cxnLst/>
              <a:rect l="l" t="t" r="r" b="b"/>
              <a:pathLst>
                <a:path w="3430" h="3399" extrusionOk="0">
                  <a:moveTo>
                    <a:pt x="1699" y="0"/>
                  </a:moveTo>
                  <a:cubicBezTo>
                    <a:pt x="756" y="0"/>
                    <a:pt x="0" y="755"/>
                    <a:pt x="0" y="1699"/>
                  </a:cubicBezTo>
                  <a:cubicBezTo>
                    <a:pt x="0" y="2643"/>
                    <a:pt x="756" y="3398"/>
                    <a:pt x="1699" y="3398"/>
                  </a:cubicBezTo>
                  <a:cubicBezTo>
                    <a:pt x="2643" y="3398"/>
                    <a:pt x="3430" y="2643"/>
                    <a:pt x="3430" y="1699"/>
                  </a:cubicBezTo>
                  <a:cubicBezTo>
                    <a:pt x="3430" y="755"/>
                    <a:pt x="2643" y="0"/>
                    <a:pt x="16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91"/>
            <p:cNvSpPr/>
            <p:nvPr/>
          </p:nvSpPr>
          <p:spPr>
            <a:xfrm>
              <a:off x="4322050" y="212910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87" y="0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91"/>
            <p:cNvSpPr/>
            <p:nvPr/>
          </p:nvSpPr>
          <p:spPr>
            <a:xfrm>
              <a:off x="3703000" y="2674200"/>
              <a:ext cx="85750" cy="85775"/>
            </a:xfrm>
            <a:custGeom>
              <a:avLst/>
              <a:gdLst/>
              <a:ahLst/>
              <a:cxnLst/>
              <a:rect l="l" t="t" r="r" b="b"/>
              <a:pathLst>
                <a:path w="3430" h="3431" extrusionOk="0">
                  <a:moveTo>
                    <a:pt x="1699" y="1"/>
                  </a:moveTo>
                  <a:cubicBezTo>
                    <a:pt x="756" y="1"/>
                    <a:pt x="0" y="787"/>
                    <a:pt x="0" y="1731"/>
                  </a:cubicBezTo>
                  <a:cubicBezTo>
                    <a:pt x="0" y="2675"/>
                    <a:pt x="756" y="3430"/>
                    <a:pt x="1699" y="3430"/>
                  </a:cubicBezTo>
                  <a:cubicBezTo>
                    <a:pt x="2643" y="3430"/>
                    <a:pt x="3430" y="2675"/>
                    <a:pt x="3430" y="1731"/>
                  </a:cubicBezTo>
                  <a:cubicBezTo>
                    <a:pt x="3430" y="787"/>
                    <a:pt x="2643" y="1"/>
                    <a:pt x="16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91"/>
            <p:cNvSpPr/>
            <p:nvPr/>
          </p:nvSpPr>
          <p:spPr>
            <a:xfrm>
              <a:off x="4225300" y="341990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91"/>
            <p:cNvSpPr/>
            <p:nvPr/>
          </p:nvSpPr>
          <p:spPr>
            <a:xfrm>
              <a:off x="3627475" y="281345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31" y="3430"/>
                  </a:cubicBezTo>
                  <a:cubicBezTo>
                    <a:pt x="2675" y="3430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91"/>
            <p:cNvSpPr/>
            <p:nvPr/>
          </p:nvSpPr>
          <p:spPr>
            <a:xfrm>
              <a:off x="3734450" y="30840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00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1" y="2675"/>
                    <a:pt x="3431" y="1700"/>
                  </a:cubicBezTo>
                  <a:cubicBezTo>
                    <a:pt x="3431" y="756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3_1_4_1">
    <p:spTree>
      <p:nvGrpSpPr>
        <p:cNvPr id="1" name="Shape 4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64" name="Google Shape;4864;p92"/>
          <p:cNvGrpSpPr/>
          <p:nvPr/>
        </p:nvGrpSpPr>
        <p:grpSpPr>
          <a:xfrm>
            <a:off x="26" y="-294805"/>
            <a:ext cx="9136493" cy="6027911"/>
            <a:chOff x="26" y="-294805"/>
            <a:chExt cx="9136493" cy="6027911"/>
          </a:xfrm>
        </p:grpSpPr>
        <p:grpSp>
          <p:nvGrpSpPr>
            <p:cNvPr id="4865" name="Google Shape;4865;p92"/>
            <p:cNvGrpSpPr/>
            <p:nvPr/>
          </p:nvGrpSpPr>
          <p:grpSpPr>
            <a:xfrm>
              <a:off x="783924" y="-294805"/>
              <a:ext cx="8352595" cy="6027911"/>
              <a:chOff x="791415" y="-294805"/>
              <a:chExt cx="8352595" cy="6027911"/>
            </a:xfrm>
          </p:grpSpPr>
          <p:grpSp>
            <p:nvGrpSpPr>
              <p:cNvPr id="4866" name="Google Shape;4866;p92"/>
              <p:cNvGrpSpPr/>
              <p:nvPr/>
            </p:nvGrpSpPr>
            <p:grpSpPr>
              <a:xfrm>
                <a:off x="7011514" y="-294805"/>
                <a:ext cx="2132496" cy="2018670"/>
                <a:chOff x="7011514" y="-294805"/>
                <a:chExt cx="2132496" cy="2018670"/>
              </a:xfrm>
            </p:grpSpPr>
            <p:sp>
              <p:nvSpPr>
                <p:cNvPr id="4867" name="Google Shape;4867;p92"/>
                <p:cNvSpPr/>
                <p:nvPr/>
              </p:nvSpPr>
              <p:spPr>
                <a:xfrm>
                  <a:off x="7011514" y="8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58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8" name="Google Shape;4868;p92"/>
                <p:cNvSpPr/>
                <p:nvPr/>
              </p:nvSpPr>
              <p:spPr>
                <a:xfrm>
                  <a:off x="7773661" y="-294805"/>
                  <a:ext cx="1370349" cy="16830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16" h="38217" extrusionOk="0">
                      <a:moveTo>
                        <a:pt x="31115" y="1"/>
                      </a:moveTo>
                      <a:lnTo>
                        <a:pt x="1" y="38217"/>
                      </a:lnTo>
                      <a:lnTo>
                        <a:pt x="10899" y="38217"/>
                      </a:lnTo>
                      <a:lnTo>
                        <a:pt x="31115" y="13405"/>
                      </a:lnTo>
                      <a:lnTo>
                        <a:pt x="3111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2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869" name="Google Shape;4869;p92"/>
              <p:cNvSpPr/>
              <p:nvPr/>
            </p:nvSpPr>
            <p:spPr>
              <a:xfrm>
                <a:off x="6754575" y="2209363"/>
                <a:ext cx="2389434" cy="2934165"/>
              </a:xfrm>
              <a:custGeom>
                <a:avLst/>
                <a:gdLst/>
                <a:ahLst/>
                <a:cxnLst/>
                <a:rect l="l" t="t" r="r" b="b"/>
                <a:pathLst>
                  <a:path w="54256" h="66625" extrusionOk="0">
                    <a:moveTo>
                      <a:pt x="54255" y="1"/>
                    </a:moveTo>
                    <a:lnTo>
                      <a:pt x="0" y="66625"/>
                    </a:lnTo>
                    <a:lnTo>
                      <a:pt x="10917" y="66625"/>
                    </a:lnTo>
                    <a:lnTo>
                      <a:pt x="54255" y="13387"/>
                    </a:lnTo>
                    <a:lnTo>
                      <a:pt x="5425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29000">
                    <a:srgbClr val="87D2E4">
                      <a:alpha val="0"/>
                    </a:srgbClr>
                  </a:gs>
                  <a:gs pos="75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0" name="Google Shape;4870;p92"/>
              <p:cNvSpPr/>
              <p:nvPr/>
            </p:nvSpPr>
            <p:spPr>
              <a:xfrm>
                <a:off x="5735490" y="957482"/>
                <a:ext cx="3408520" cy="4186046"/>
              </a:xfrm>
              <a:custGeom>
                <a:avLst/>
                <a:gdLst/>
                <a:ahLst/>
                <a:cxnLst/>
                <a:rect l="l" t="t" r="r" b="b"/>
                <a:pathLst>
                  <a:path w="77396" h="95051" extrusionOk="0">
                    <a:moveTo>
                      <a:pt x="77395" y="1"/>
                    </a:moveTo>
                    <a:lnTo>
                      <a:pt x="0" y="95051"/>
                    </a:lnTo>
                    <a:lnTo>
                      <a:pt x="10916" y="95051"/>
                    </a:lnTo>
                    <a:lnTo>
                      <a:pt x="77395" y="13406"/>
                    </a:lnTo>
                    <a:lnTo>
                      <a:pt x="773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29000">
                    <a:srgbClr val="87D2E4">
                      <a:alpha val="0"/>
                    </a:srgbClr>
                  </a:gs>
                  <a:gs pos="75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1" name="Google Shape;4871;p92"/>
              <p:cNvSpPr/>
              <p:nvPr/>
            </p:nvSpPr>
            <p:spPr>
              <a:xfrm>
                <a:off x="471715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872" name="Google Shape;4872;p92"/>
              <p:cNvGrpSpPr/>
              <p:nvPr/>
            </p:nvGrpSpPr>
            <p:grpSpPr>
              <a:xfrm>
                <a:off x="791415" y="4009249"/>
                <a:ext cx="4360695" cy="1723858"/>
                <a:chOff x="791415" y="4009249"/>
                <a:chExt cx="4360695" cy="1723858"/>
              </a:xfrm>
            </p:grpSpPr>
            <p:sp>
              <p:nvSpPr>
                <p:cNvPr id="4873" name="Google Shape;4873;p92"/>
                <p:cNvSpPr/>
                <p:nvPr/>
              </p:nvSpPr>
              <p:spPr>
                <a:xfrm>
                  <a:off x="791415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4" name="Google Shape;4874;p92"/>
                <p:cNvSpPr/>
                <p:nvPr/>
              </p:nvSpPr>
              <p:spPr>
                <a:xfrm>
                  <a:off x="1785333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5" name="Google Shape;4875;p92"/>
                <p:cNvSpPr/>
                <p:nvPr/>
              </p:nvSpPr>
              <p:spPr>
                <a:xfrm>
                  <a:off x="2744296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6" name="Google Shape;4876;p92"/>
                <p:cNvSpPr/>
                <p:nvPr/>
              </p:nvSpPr>
              <p:spPr>
                <a:xfrm>
                  <a:off x="3748202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877" name="Google Shape;4877;p92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78" name="Google Shape;4878;p92"/>
          <p:cNvGrpSpPr/>
          <p:nvPr/>
        </p:nvGrpSpPr>
        <p:grpSpPr>
          <a:xfrm rot="1800138" flipH="1">
            <a:off x="8303462" y="3170745"/>
            <a:ext cx="732263" cy="3055826"/>
            <a:chOff x="3615675" y="367825"/>
            <a:chExt cx="808650" cy="3374600"/>
          </a:xfrm>
        </p:grpSpPr>
        <p:sp>
          <p:nvSpPr>
            <p:cNvPr id="4879" name="Google Shape;4879;p92"/>
            <p:cNvSpPr/>
            <p:nvPr/>
          </p:nvSpPr>
          <p:spPr>
            <a:xfrm>
              <a:off x="3663733" y="2002850"/>
              <a:ext cx="714802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92"/>
            <p:cNvSpPr/>
            <p:nvPr/>
          </p:nvSpPr>
          <p:spPr>
            <a:xfrm>
              <a:off x="3649500" y="367825"/>
              <a:ext cx="774825" cy="3374600"/>
            </a:xfrm>
            <a:custGeom>
              <a:avLst/>
              <a:gdLst/>
              <a:ahLst/>
              <a:cxnLst/>
              <a:rect l="l" t="t" r="r" b="b"/>
              <a:pathLst>
                <a:path w="30993" h="134984" extrusionOk="0">
                  <a:moveTo>
                    <a:pt x="29058" y="0"/>
                  </a:moveTo>
                  <a:cubicBezTo>
                    <a:pt x="28728" y="0"/>
                    <a:pt x="28392" y="245"/>
                    <a:pt x="28444" y="664"/>
                  </a:cubicBezTo>
                  <a:cubicBezTo>
                    <a:pt x="28476" y="790"/>
                    <a:pt x="29640" y="10229"/>
                    <a:pt x="14600" y="17592"/>
                  </a:cubicBezTo>
                  <a:cubicBezTo>
                    <a:pt x="1196" y="24136"/>
                    <a:pt x="1" y="31845"/>
                    <a:pt x="32" y="34048"/>
                  </a:cubicBezTo>
                  <a:cubicBezTo>
                    <a:pt x="95" y="36250"/>
                    <a:pt x="1196" y="43927"/>
                    <a:pt x="14600" y="50503"/>
                  </a:cubicBezTo>
                  <a:cubicBezTo>
                    <a:pt x="29640" y="57866"/>
                    <a:pt x="28444" y="67305"/>
                    <a:pt x="28444" y="67399"/>
                  </a:cubicBezTo>
                  <a:cubicBezTo>
                    <a:pt x="28444" y="67399"/>
                    <a:pt x="28444" y="67431"/>
                    <a:pt x="28444" y="67462"/>
                  </a:cubicBezTo>
                  <a:lnTo>
                    <a:pt x="28444" y="67525"/>
                  </a:lnTo>
                  <a:cubicBezTo>
                    <a:pt x="28444" y="67557"/>
                    <a:pt x="28444" y="67588"/>
                    <a:pt x="28444" y="67620"/>
                  </a:cubicBezTo>
                  <a:cubicBezTo>
                    <a:pt x="28476" y="67714"/>
                    <a:pt x="29640" y="77153"/>
                    <a:pt x="14600" y="84516"/>
                  </a:cubicBezTo>
                  <a:cubicBezTo>
                    <a:pt x="1196" y="91060"/>
                    <a:pt x="1" y="98769"/>
                    <a:pt x="32" y="100971"/>
                  </a:cubicBezTo>
                  <a:cubicBezTo>
                    <a:pt x="95" y="103174"/>
                    <a:pt x="1196" y="110851"/>
                    <a:pt x="14600" y="117427"/>
                  </a:cubicBezTo>
                  <a:cubicBezTo>
                    <a:pt x="29640" y="124758"/>
                    <a:pt x="28444" y="134197"/>
                    <a:pt x="28444" y="134292"/>
                  </a:cubicBezTo>
                  <a:cubicBezTo>
                    <a:pt x="28413" y="134638"/>
                    <a:pt x="28633" y="134921"/>
                    <a:pt x="28948" y="134984"/>
                  </a:cubicBezTo>
                  <a:lnTo>
                    <a:pt x="29042" y="134984"/>
                  </a:lnTo>
                  <a:cubicBezTo>
                    <a:pt x="29357" y="134984"/>
                    <a:pt x="29608" y="134764"/>
                    <a:pt x="29640" y="134449"/>
                  </a:cubicBezTo>
                  <a:cubicBezTo>
                    <a:pt x="29703" y="134040"/>
                    <a:pt x="30993" y="124097"/>
                    <a:pt x="15135" y="116326"/>
                  </a:cubicBezTo>
                  <a:cubicBezTo>
                    <a:pt x="2329" y="110065"/>
                    <a:pt x="1228" y="102985"/>
                    <a:pt x="1259" y="100940"/>
                  </a:cubicBezTo>
                  <a:cubicBezTo>
                    <a:pt x="1259" y="98926"/>
                    <a:pt x="2329" y="91815"/>
                    <a:pt x="15135" y="85554"/>
                  </a:cubicBezTo>
                  <a:cubicBezTo>
                    <a:pt x="30552" y="78003"/>
                    <a:pt x="29766" y="68406"/>
                    <a:pt x="29640" y="67494"/>
                  </a:cubicBezTo>
                  <a:cubicBezTo>
                    <a:pt x="29766" y="66550"/>
                    <a:pt x="30552" y="56953"/>
                    <a:pt x="15135" y="49433"/>
                  </a:cubicBezTo>
                  <a:cubicBezTo>
                    <a:pt x="2329" y="43141"/>
                    <a:pt x="1228" y="36061"/>
                    <a:pt x="1259" y="34048"/>
                  </a:cubicBezTo>
                  <a:cubicBezTo>
                    <a:pt x="1259" y="32002"/>
                    <a:pt x="2329" y="24892"/>
                    <a:pt x="15135" y="18630"/>
                  </a:cubicBezTo>
                  <a:cubicBezTo>
                    <a:pt x="30993" y="10859"/>
                    <a:pt x="29703" y="916"/>
                    <a:pt x="29640" y="507"/>
                  </a:cubicBezTo>
                  <a:cubicBezTo>
                    <a:pt x="29584" y="157"/>
                    <a:pt x="29323" y="0"/>
                    <a:pt x="290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92"/>
            <p:cNvSpPr/>
            <p:nvPr/>
          </p:nvSpPr>
          <p:spPr>
            <a:xfrm>
              <a:off x="3764350" y="31131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92"/>
            <p:cNvSpPr/>
            <p:nvPr/>
          </p:nvSpPr>
          <p:spPr>
            <a:xfrm>
              <a:off x="3764350" y="3463175"/>
              <a:ext cx="515250" cy="29900"/>
            </a:xfrm>
            <a:custGeom>
              <a:avLst/>
              <a:gdLst/>
              <a:ahLst/>
              <a:cxnLst/>
              <a:rect l="l" t="t" r="r" b="b"/>
              <a:pathLst>
                <a:path w="20610" h="1196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92"/>
            <p:cNvSpPr/>
            <p:nvPr/>
          </p:nvSpPr>
          <p:spPr>
            <a:xfrm>
              <a:off x="3668400" y="2975475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1"/>
                  </a:moveTo>
                  <a:cubicBezTo>
                    <a:pt x="0" y="1"/>
                    <a:pt x="0" y="1165"/>
                    <a:pt x="787" y="1165"/>
                  </a:cubicBezTo>
                  <a:lnTo>
                    <a:pt x="27437" y="1165"/>
                  </a:lnTo>
                  <a:cubicBezTo>
                    <a:pt x="28223" y="1165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92"/>
            <p:cNvSpPr/>
            <p:nvPr/>
          </p:nvSpPr>
          <p:spPr>
            <a:xfrm>
              <a:off x="3651075" y="2837025"/>
              <a:ext cx="739425" cy="29925"/>
            </a:xfrm>
            <a:custGeom>
              <a:avLst/>
              <a:gdLst/>
              <a:ahLst/>
              <a:cxnLst/>
              <a:rect l="l" t="t" r="r" b="b"/>
              <a:pathLst>
                <a:path w="29577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28790" y="1197"/>
                  </a:lnTo>
                  <a:cubicBezTo>
                    <a:pt x="29577" y="1197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92"/>
            <p:cNvSpPr/>
            <p:nvPr/>
          </p:nvSpPr>
          <p:spPr>
            <a:xfrm>
              <a:off x="3714000" y="269937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1"/>
                  </a:moveTo>
                  <a:cubicBezTo>
                    <a:pt x="1" y="1"/>
                    <a:pt x="1" y="1165"/>
                    <a:pt x="788" y="1165"/>
                  </a:cubicBezTo>
                  <a:lnTo>
                    <a:pt x="23788" y="1165"/>
                  </a:lnTo>
                  <a:cubicBezTo>
                    <a:pt x="24574" y="1165"/>
                    <a:pt x="24574" y="1"/>
                    <a:pt x="23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92"/>
            <p:cNvSpPr/>
            <p:nvPr/>
          </p:nvSpPr>
          <p:spPr>
            <a:xfrm>
              <a:off x="3764350" y="1431375"/>
              <a:ext cx="515250" cy="29125"/>
            </a:xfrm>
            <a:custGeom>
              <a:avLst/>
              <a:gdLst/>
              <a:ahLst/>
              <a:cxnLst/>
              <a:rect l="l" t="t" r="r" b="b"/>
              <a:pathLst>
                <a:path w="20610" h="1165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19854" y="1165"/>
                  </a:lnTo>
                  <a:cubicBezTo>
                    <a:pt x="20609" y="1165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92"/>
            <p:cNvSpPr/>
            <p:nvPr/>
          </p:nvSpPr>
          <p:spPr>
            <a:xfrm>
              <a:off x="3764350" y="63377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92"/>
            <p:cNvSpPr/>
            <p:nvPr/>
          </p:nvSpPr>
          <p:spPr>
            <a:xfrm>
              <a:off x="3668400" y="1292950"/>
              <a:ext cx="705600" cy="29900"/>
            </a:xfrm>
            <a:custGeom>
              <a:avLst/>
              <a:gdLst/>
              <a:ahLst/>
              <a:cxnLst/>
              <a:rect l="l" t="t" r="r" b="b"/>
              <a:pathLst>
                <a:path w="28224" h="1196" extrusionOk="0">
                  <a:moveTo>
                    <a:pt x="787" y="0"/>
                  </a:moveTo>
                  <a:cubicBezTo>
                    <a:pt x="0" y="0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92"/>
            <p:cNvSpPr/>
            <p:nvPr/>
          </p:nvSpPr>
          <p:spPr>
            <a:xfrm>
              <a:off x="3668400" y="497700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0"/>
                  </a:moveTo>
                  <a:cubicBezTo>
                    <a:pt x="0" y="0"/>
                    <a:pt x="0" y="1164"/>
                    <a:pt x="787" y="1164"/>
                  </a:cubicBezTo>
                  <a:lnTo>
                    <a:pt x="27437" y="1164"/>
                  </a:lnTo>
                  <a:cubicBezTo>
                    <a:pt x="28223" y="1164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92"/>
            <p:cNvSpPr/>
            <p:nvPr/>
          </p:nvSpPr>
          <p:spPr>
            <a:xfrm>
              <a:off x="3651075" y="1155275"/>
              <a:ext cx="739425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92"/>
            <p:cNvSpPr/>
            <p:nvPr/>
          </p:nvSpPr>
          <p:spPr>
            <a:xfrm>
              <a:off x="3714000" y="1016850"/>
              <a:ext cx="597075" cy="29900"/>
            </a:xfrm>
            <a:custGeom>
              <a:avLst/>
              <a:gdLst/>
              <a:ahLst/>
              <a:cxnLst/>
              <a:rect l="l" t="t" r="r" b="b"/>
              <a:pathLst>
                <a:path w="23883" h="1196" extrusionOk="0">
                  <a:moveTo>
                    <a:pt x="788" y="0"/>
                  </a:moveTo>
                  <a:cubicBezTo>
                    <a:pt x="1" y="0"/>
                    <a:pt x="1" y="1196"/>
                    <a:pt x="788" y="1196"/>
                  </a:cubicBezTo>
                  <a:lnTo>
                    <a:pt x="23882" y="1196"/>
                  </a:lnTo>
                  <a:cubicBezTo>
                    <a:pt x="23536" y="787"/>
                    <a:pt x="23253" y="409"/>
                    <a:pt x="22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92"/>
            <p:cNvSpPr/>
            <p:nvPr/>
          </p:nvSpPr>
          <p:spPr>
            <a:xfrm>
              <a:off x="3764350" y="23029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19854" y="1197"/>
                  </a:lnTo>
                  <a:cubicBezTo>
                    <a:pt x="20609" y="1197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92"/>
            <p:cNvSpPr/>
            <p:nvPr/>
          </p:nvSpPr>
          <p:spPr>
            <a:xfrm>
              <a:off x="3668400" y="2165275"/>
              <a:ext cx="705600" cy="29925"/>
            </a:xfrm>
            <a:custGeom>
              <a:avLst/>
              <a:gdLst/>
              <a:ahLst/>
              <a:cxnLst/>
              <a:rect l="l" t="t" r="r" b="b"/>
              <a:pathLst>
                <a:path w="28224" h="1197" extrusionOk="0">
                  <a:moveTo>
                    <a:pt x="787" y="1"/>
                  </a:moveTo>
                  <a:cubicBezTo>
                    <a:pt x="0" y="1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92"/>
            <p:cNvSpPr/>
            <p:nvPr/>
          </p:nvSpPr>
          <p:spPr>
            <a:xfrm>
              <a:off x="3714000" y="184042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0"/>
                  </a:moveTo>
                  <a:cubicBezTo>
                    <a:pt x="1" y="0"/>
                    <a:pt x="1" y="1164"/>
                    <a:pt x="788" y="1164"/>
                  </a:cubicBezTo>
                  <a:lnTo>
                    <a:pt x="23788" y="1164"/>
                  </a:lnTo>
                  <a:cubicBezTo>
                    <a:pt x="24574" y="1164"/>
                    <a:pt x="24574" y="0"/>
                    <a:pt x="237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92"/>
            <p:cNvSpPr/>
            <p:nvPr/>
          </p:nvSpPr>
          <p:spPr>
            <a:xfrm>
              <a:off x="3618050" y="367900"/>
              <a:ext cx="774025" cy="3374525"/>
            </a:xfrm>
            <a:custGeom>
              <a:avLst/>
              <a:gdLst/>
              <a:ahLst/>
              <a:cxnLst/>
              <a:rect l="l" t="t" r="r" b="b"/>
              <a:pathLst>
                <a:path w="30961" h="134981" extrusionOk="0">
                  <a:moveTo>
                    <a:pt x="1926" y="0"/>
                  </a:moveTo>
                  <a:cubicBezTo>
                    <a:pt x="1666" y="0"/>
                    <a:pt x="1409" y="157"/>
                    <a:pt x="1353" y="504"/>
                  </a:cubicBezTo>
                  <a:cubicBezTo>
                    <a:pt x="1322" y="944"/>
                    <a:pt x="0" y="10887"/>
                    <a:pt x="15858" y="18627"/>
                  </a:cubicBezTo>
                  <a:cubicBezTo>
                    <a:pt x="28664" y="24920"/>
                    <a:pt x="29765" y="31999"/>
                    <a:pt x="29734" y="34013"/>
                  </a:cubicBezTo>
                  <a:cubicBezTo>
                    <a:pt x="29702" y="36058"/>
                    <a:pt x="28664" y="43169"/>
                    <a:pt x="15858" y="49430"/>
                  </a:cubicBezTo>
                  <a:cubicBezTo>
                    <a:pt x="441" y="56982"/>
                    <a:pt x="1227" y="66578"/>
                    <a:pt x="1353" y="67491"/>
                  </a:cubicBezTo>
                  <a:cubicBezTo>
                    <a:pt x="1227" y="68403"/>
                    <a:pt x="441" y="78000"/>
                    <a:pt x="15858" y="85551"/>
                  </a:cubicBezTo>
                  <a:cubicBezTo>
                    <a:pt x="28664" y="91812"/>
                    <a:pt x="29765" y="98923"/>
                    <a:pt x="29734" y="100937"/>
                  </a:cubicBezTo>
                  <a:cubicBezTo>
                    <a:pt x="29702" y="102982"/>
                    <a:pt x="28664" y="110062"/>
                    <a:pt x="15858" y="116354"/>
                  </a:cubicBezTo>
                  <a:cubicBezTo>
                    <a:pt x="0" y="124094"/>
                    <a:pt x="1322" y="134037"/>
                    <a:pt x="1353" y="134478"/>
                  </a:cubicBezTo>
                  <a:cubicBezTo>
                    <a:pt x="1385" y="134761"/>
                    <a:pt x="1636" y="134981"/>
                    <a:pt x="1951" y="134981"/>
                  </a:cubicBezTo>
                  <a:lnTo>
                    <a:pt x="2045" y="134981"/>
                  </a:lnTo>
                  <a:cubicBezTo>
                    <a:pt x="2360" y="134950"/>
                    <a:pt x="2580" y="134635"/>
                    <a:pt x="2517" y="134320"/>
                  </a:cubicBezTo>
                  <a:cubicBezTo>
                    <a:pt x="2517" y="134226"/>
                    <a:pt x="1353" y="124787"/>
                    <a:pt x="16393" y="117424"/>
                  </a:cubicBezTo>
                  <a:cubicBezTo>
                    <a:pt x="29797" y="110880"/>
                    <a:pt x="30961" y="103171"/>
                    <a:pt x="30929" y="100968"/>
                  </a:cubicBezTo>
                  <a:cubicBezTo>
                    <a:pt x="30898" y="98766"/>
                    <a:pt x="29797" y="91089"/>
                    <a:pt x="16393" y="84544"/>
                  </a:cubicBezTo>
                  <a:cubicBezTo>
                    <a:pt x="1353" y="77182"/>
                    <a:pt x="2517" y="67742"/>
                    <a:pt x="2517" y="67648"/>
                  </a:cubicBezTo>
                  <a:cubicBezTo>
                    <a:pt x="2517" y="67617"/>
                    <a:pt x="2517" y="67585"/>
                    <a:pt x="2517" y="67554"/>
                  </a:cubicBezTo>
                  <a:lnTo>
                    <a:pt x="2517" y="67491"/>
                  </a:lnTo>
                  <a:cubicBezTo>
                    <a:pt x="2517" y="67459"/>
                    <a:pt x="2517" y="67428"/>
                    <a:pt x="2517" y="67396"/>
                  </a:cubicBezTo>
                  <a:cubicBezTo>
                    <a:pt x="2517" y="67302"/>
                    <a:pt x="1353" y="57863"/>
                    <a:pt x="16393" y="50500"/>
                  </a:cubicBezTo>
                  <a:cubicBezTo>
                    <a:pt x="29797" y="43924"/>
                    <a:pt x="30961" y="36247"/>
                    <a:pt x="30929" y="34045"/>
                  </a:cubicBezTo>
                  <a:cubicBezTo>
                    <a:pt x="30898" y="31842"/>
                    <a:pt x="29797" y="24165"/>
                    <a:pt x="16393" y="17589"/>
                  </a:cubicBezTo>
                  <a:cubicBezTo>
                    <a:pt x="1353" y="10226"/>
                    <a:pt x="2517" y="787"/>
                    <a:pt x="2517" y="693"/>
                  </a:cubicBezTo>
                  <a:cubicBezTo>
                    <a:pt x="2588" y="253"/>
                    <a:pt x="2255" y="0"/>
                    <a:pt x="19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92"/>
            <p:cNvSpPr/>
            <p:nvPr/>
          </p:nvSpPr>
          <p:spPr>
            <a:xfrm>
              <a:off x="3698275" y="9885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92"/>
            <p:cNvSpPr/>
            <p:nvPr/>
          </p:nvSpPr>
          <p:spPr>
            <a:xfrm>
              <a:off x="3615675" y="1130125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0" y="2675"/>
                    <a:pt x="3430" y="1731"/>
                  </a:cubicBezTo>
                  <a:cubicBezTo>
                    <a:pt x="3430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92"/>
            <p:cNvSpPr/>
            <p:nvPr/>
          </p:nvSpPr>
          <p:spPr>
            <a:xfrm>
              <a:off x="4318900" y="4536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0"/>
                  </a:moveTo>
                  <a:cubicBezTo>
                    <a:pt x="787" y="0"/>
                    <a:pt x="1" y="755"/>
                    <a:pt x="1" y="1699"/>
                  </a:cubicBezTo>
                  <a:cubicBezTo>
                    <a:pt x="1" y="2643"/>
                    <a:pt x="787" y="3398"/>
                    <a:pt x="1731" y="3398"/>
                  </a:cubicBezTo>
                  <a:cubicBezTo>
                    <a:pt x="2675" y="3398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92"/>
            <p:cNvSpPr/>
            <p:nvPr/>
          </p:nvSpPr>
          <p:spPr>
            <a:xfrm>
              <a:off x="3732100" y="1397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44"/>
                    <a:pt x="756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92"/>
            <p:cNvSpPr/>
            <p:nvPr/>
          </p:nvSpPr>
          <p:spPr>
            <a:xfrm>
              <a:off x="4225300" y="2278550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3"/>
                    <a:pt x="787" y="3430"/>
                    <a:pt x="1731" y="3430"/>
                  </a:cubicBezTo>
                  <a:cubicBezTo>
                    <a:pt x="2675" y="3430"/>
                    <a:pt x="3430" y="2643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92"/>
            <p:cNvSpPr/>
            <p:nvPr/>
          </p:nvSpPr>
          <p:spPr>
            <a:xfrm>
              <a:off x="3633775" y="2950300"/>
              <a:ext cx="84975" cy="85775"/>
            </a:xfrm>
            <a:custGeom>
              <a:avLst/>
              <a:gdLst/>
              <a:ahLst/>
              <a:cxnLst/>
              <a:rect l="l" t="t" r="r" b="b"/>
              <a:pathLst>
                <a:path w="3399" h="3431" extrusionOk="0">
                  <a:moveTo>
                    <a:pt x="1700" y="1"/>
                  </a:moveTo>
                  <a:cubicBezTo>
                    <a:pt x="756" y="1"/>
                    <a:pt x="1" y="787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399" y="2675"/>
                    <a:pt x="3399" y="1731"/>
                  </a:cubicBezTo>
                  <a:cubicBezTo>
                    <a:pt x="3399" y="787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92"/>
            <p:cNvSpPr/>
            <p:nvPr/>
          </p:nvSpPr>
          <p:spPr>
            <a:xfrm>
              <a:off x="4227650" y="604675"/>
              <a:ext cx="84975" cy="85750"/>
            </a:xfrm>
            <a:custGeom>
              <a:avLst/>
              <a:gdLst/>
              <a:ahLst/>
              <a:cxnLst/>
              <a:rect l="l" t="t" r="r" b="b"/>
              <a:pathLst>
                <a:path w="3399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00" y="3430"/>
                  </a:cubicBezTo>
                  <a:cubicBezTo>
                    <a:pt x="2644" y="3430"/>
                    <a:pt x="3399" y="2643"/>
                    <a:pt x="3399" y="1699"/>
                  </a:cubicBezTo>
                  <a:cubicBezTo>
                    <a:pt x="3399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92"/>
            <p:cNvSpPr/>
            <p:nvPr/>
          </p:nvSpPr>
          <p:spPr>
            <a:xfrm>
              <a:off x="3659725" y="1268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1" y="756"/>
                    <a:pt x="1" y="1700"/>
                  </a:cubicBezTo>
                  <a:cubicBezTo>
                    <a:pt x="1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92"/>
            <p:cNvSpPr/>
            <p:nvPr/>
          </p:nvSpPr>
          <p:spPr>
            <a:xfrm>
              <a:off x="4259125" y="1796375"/>
              <a:ext cx="85750" cy="84975"/>
            </a:xfrm>
            <a:custGeom>
              <a:avLst/>
              <a:gdLst/>
              <a:ahLst/>
              <a:cxnLst/>
              <a:rect l="l" t="t" r="r" b="b"/>
              <a:pathLst>
                <a:path w="3430" h="3399" extrusionOk="0">
                  <a:moveTo>
                    <a:pt x="1699" y="0"/>
                  </a:moveTo>
                  <a:cubicBezTo>
                    <a:pt x="756" y="0"/>
                    <a:pt x="0" y="755"/>
                    <a:pt x="0" y="1699"/>
                  </a:cubicBezTo>
                  <a:cubicBezTo>
                    <a:pt x="0" y="2643"/>
                    <a:pt x="756" y="3398"/>
                    <a:pt x="1699" y="3398"/>
                  </a:cubicBezTo>
                  <a:cubicBezTo>
                    <a:pt x="2643" y="3398"/>
                    <a:pt x="3430" y="2643"/>
                    <a:pt x="3430" y="1699"/>
                  </a:cubicBezTo>
                  <a:cubicBezTo>
                    <a:pt x="3430" y="755"/>
                    <a:pt x="2643" y="0"/>
                    <a:pt x="16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92"/>
            <p:cNvSpPr/>
            <p:nvPr/>
          </p:nvSpPr>
          <p:spPr>
            <a:xfrm>
              <a:off x="4322050" y="212910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87" y="0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92"/>
            <p:cNvSpPr/>
            <p:nvPr/>
          </p:nvSpPr>
          <p:spPr>
            <a:xfrm>
              <a:off x="3703000" y="2674200"/>
              <a:ext cx="85750" cy="85775"/>
            </a:xfrm>
            <a:custGeom>
              <a:avLst/>
              <a:gdLst/>
              <a:ahLst/>
              <a:cxnLst/>
              <a:rect l="l" t="t" r="r" b="b"/>
              <a:pathLst>
                <a:path w="3430" h="3431" extrusionOk="0">
                  <a:moveTo>
                    <a:pt x="1699" y="1"/>
                  </a:moveTo>
                  <a:cubicBezTo>
                    <a:pt x="756" y="1"/>
                    <a:pt x="0" y="787"/>
                    <a:pt x="0" y="1731"/>
                  </a:cubicBezTo>
                  <a:cubicBezTo>
                    <a:pt x="0" y="2675"/>
                    <a:pt x="756" y="3430"/>
                    <a:pt x="1699" y="3430"/>
                  </a:cubicBezTo>
                  <a:cubicBezTo>
                    <a:pt x="2643" y="3430"/>
                    <a:pt x="3430" y="2675"/>
                    <a:pt x="3430" y="1731"/>
                  </a:cubicBezTo>
                  <a:cubicBezTo>
                    <a:pt x="3430" y="787"/>
                    <a:pt x="2643" y="1"/>
                    <a:pt x="16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92"/>
            <p:cNvSpPr/>
            <p:nvPr/>
          </p:nvSpPr>
          <p:spPr>
            <a:xfrm>
              <a:off x="4225300" y="341990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92"/>
            <p:cNvSpPr/>
            <p:nvPr/>
          </p:nvSpPr>
          <p:spPr>
            <a:xfrm>
              <a:off x="3627475" y="281345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31" y="3430"/>
                  </a:cubicBezTo>
                  <a:cubicBezTo>
                    <a:pt x="2675" y="3430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92"/>
            <p:cNvSpPr/>
            <p:nvPr/>
          </p:nvSpPr>
          <p:spPr>
            <a:xfrm>
              <a:off x="3734450" y="30840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00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1" y="2675"/>
                    <a:pt x="3431" y="1700"/>
                  </a:cubicBezTo>
                  <a:cubicBezTo>
                    <a:pt x="3431" y="756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10" name="Google Shape;4910;p92"/>
          <p:cNvSpPr txBox="1">
            <a:spLocks noGrp="1"/>
          </p:cNvSpPr>
          <p:nvPr>
            <p:ph type="subTitle" idx="1"/>
          </p:nvPr>
        </p:nvSpPr>
        <p:spPr>
          <a:xfrm>
            <a:off x="1752667" y="2162747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4911" name="Google Shape;4911;p92"/>
          <p:cNvSpPr txBox="1">
            <a:spLocks noGrp="1"/>
          </p:cNvSpPr>
          <p:nvPr>
            <p:ph type="subTitle" idx="2"/>
          </p:nvPr>
        </p:nvSpPr>
        <p:spPr>
          <a:xfrm>
            <a:off x="1752667" y="1508675"/>
            <a:ext cx="2641500" cy="66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912" name="Google Shape;4912;p92"/>
          <p:cNvSpPr txBox="1">
            <a:spLocks noGrp="1"/>
          </p:cNvSpPr>
          <p:nvPr>
            <p:ph type="subTitle" idx="3"/>
          </p:nvPr>
        </p:nvSpPr>
        <p:spPr>
          <a:xfrm>
            <a:off x="1752667" y="3691551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4913" name="Google Shape;4913;p92"/>
          <p:cNvSpPr txBox="1">
            <a:spLocks noGrp="1"/>
          </p:cNvSpPr>
          <p:nvPr>
            <p:ph type="subTitle" idx="4"/>
          </p:nvPr>
        </p:nvSpPr>
        <p:spPr>
          <a:xfrm>
            <a:off x="1752667" y="3037479"/>
            <a:ext cx="2641500" cy="66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914" name="Google Shape;4914;p92"/>
          <p:cNvSpPr txBox="1">
            <a:spLocks noGrp="1"/>
          </p:cNvSpPr>
          <p:nvPr>
            <p:ph type="subTitle" idx="5"/>
          </p:nvPr>
        </p:nvSpPr>
        <p:spPr>
          <a:xfrm>
            <a:off x="5688717" y="2162747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4915" name="Google Shape;4915;p92"/>
          <p:cNvSpPr txBox="1">
            <a:spLocks noGrp="1"/>
          </p:cNvSpPr>
          <p:nvPr>
            <p:ph type="subTitle" idx="6"/>
          </p:nvPr>
        </p:nvSpPr>
        <p:spPr>
          <a:xfrm>
            <a:off x="5688717" y="1508675"/>
            <a:ext cx="2641500" cy="66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916" name="Google Shape;4916;p92"/>
          <p:cNvSpPr txBox="1">
            <a:spLocks noGrp="1"/>
          </p:cNvSpPr>
          <p:nvPr>
            <p:ph type="subTitle" idx="7"/>
          </p:nvPr>
        </p:nvSpPr>
        <p:spPr>
          <a:xfrm>
            <a:off x="5688717" y="3691551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4917" name="Google Shape;4917;p92"/>
          <p:cNvSpPr txBox="1">
            <a:spLocks noGrp="1"/>
          </p:cNvSpPr>
          <p:nvPr>
            <p:ph type="subTitle" idx="8"/>
          </p:nvPr>
        </p:nvSpPr>
        <p:spPr>
          <a:xfrm>
            <a:off x="5688717" y="3037479"/>
            <a:ext cx="2641500" cy="66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918" name="Google Shape;4918;p92"/>
          <p:cNvSpPr txBox="1">
            <a:spLocks noGrp="1"/>
          </p:cNvSpPr>
          <p:nvPr>
            <p:ph type="title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4_1_1_1">
    <p:spTree>
      <p:nvGrpSpPr>
        <p:cNvPr id="1" name="Shape 4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0" name="Google Shape;4920;p93"/>
          <p:cNvSpPr txBox="1">
            <a:spLocks noGrp="1"/>
          </p:cNvSpPr>
          <p:nvPr>
            <p:ph type="subTitle" idx="1"/>
          </p:nvPr>
        </p:nvSpPr>
        <p:spPr>
          <a:xfrm>
            <a:off x="5688718" y="2457919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4921" name="Google Shape;4921;p93"/>
          <p:cNvSpPr txBox="1">
            <a:spLocks noGrp="1"/>
          </p:cNvSpPr>
          <p:nvPr>
            <p:ph type="subTitle" idx="2"/>
          </p:nvPr>
        </p:nvSpPr>
        <p:spPr>
          <a:xfrm>
            <a:off x="5688718" y="2795712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922" name="Google Shape;4922;p93"/>
          <p:cNvSpPr txBox="1">
            <a:spLocks noGrp="1"/>
          </p:cNvSpPr>
          <p:nvPr>
            <p:ph type="subTitle" idx="3"/>
          </p:nvPr>
        </p:nvSpPr>
        <p:spPr>
          <a:xfrm>
            <a:off x="5688718" y="1334107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4923" name="Google Shape;4923;p93"/>
          <p:cNvSpPr txBox="1">
            <a:spLocks noGrp="1"/>
          </p:cNvSpPr>
          <p:nvPr>
            <p:ph type="subTitle" idx="4"/>
          </p:nvPr>
        </p:nvSpPr>
        <p:spPr>
          <a:xfrm>
            <a:off x="5688718" y="1671901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924" name="Google Shape;4924;p93"/>
          <p:cNvSpPr txBox="1">
            <a:spLocks noGrp="1"/>
          </p:cNvSpPr>
          <p:nvPr>
            <p:ph type="subTitle" idx="5"/>
          </p:nvPr>
        </p:nvSpPr>
        <p:spPr>
          <a:xfrm>
            <a:off x="5688718" y="3581731"/>
            <a:ext cx="2641500" cy="371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4925" name="Google Shape;4925;p93"/>
          <p:cNvSpPr txBox="1">
            <a:spLocks noGrp="1"/>
          </p:cNvSpPr>
          <p:nvPr>
            <p:ph type="subTitle" idx="6"/>
          </p:nvPr>
        </p:nvSpPr>
        <p:spPr>
          <a:xfrm>
            <a:off x="5688718" y="3919524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926" name="Google Shape;4926;p93"/>
          <p:cNvSpPr txBox="1">
            <a:spLocks noGrp="1"/>
          </p:cNvSpPr>
          <p:nvPr>
            <p:ph type="subTitle" idx="7"/>
          </p:nvPr>
        </p:nvSpPr>
        <p:spPr>
          <a:xfrm>
            <a:off x="1752668" y="1334100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4927" name="Google Shape;4927;p93"/>
          <p:cNvSpPr txBox="1">
            <a:spLocks noGrp="1"/>
          </p:cNvSpPr>
          <p:nvPr>
            <p:ph type="subTitle" idx="8"/>
          </p:nvPr>
        </p:nvSpPr>
        <p:spPr>
          <a:xfrm>
            <a:off x="1752668" y="1671894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928" name="Google Shape;4928;p93"/>
          <p:cNvSpPr txBox="1">
            <a:spLocks noGrp="1"/>
          </p:cNvSpPr>
          <p:nvPr>
            <p:ph type="subTitle" idx="9"/>
          </p:nvPr>
        </p:nvSpPr>
        <p:spPr>
          <a:xfrm>
            <a:off x="1752668" y="2457915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4929" name="Google Shape;4929;p93"/>
          <p:cNvSpPr txBox="1">
            <a:spLocks noGrp="1"/>
          </p:cNvSpPr>
          <p:nvPr>
            <p:ph type="subTitle" idx="13"/>
          </p:nvPr>
        </p:nvSpPr>
        <p:spPr>
          <a:xfrm>
            <a:off x="1752668" y="2795710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930" name="Google Shape;4930;p93"/>
          <p:cNvSpPr txBox="1">
            <a:spLocks noGrp="1"/>
          </p:cNvSpPr>
          <p:nvPr>
            <p:ph type="subTitle" idx="14"/>
          </p:nvPr>
        </p:nvSpPr>
        <p:spPr>
          <a:xfrm>
            <a:off x="1752668" y="3581730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4931" name="Google Shape;4931;p93"/>
          <p:cNvSpPr txBox="1">
            <a:spLocks noGrp="1"/>
          </p:cNvSpPr>
          <p:nvPr>
            <p:ph type="subTitle" idx="15"/>
          </p:nvPr>
        </p:nvSpPr>
        <p:spPr>
          <a:xfrm>
            <a:off x="1752668" y="3919525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4932" name="Google Shape;4932;p93"/>
          <p:cNvGrpSpPr/>
          <p:nvPr/>
        </p:nvGrpSpPr>
        <p:grpSpPr>
          <a:xfrm>
            <a:off x="26" y="-294805"/>
            <a:ext cx="9136493" cy="5773048"/>
            <a:chOff x="26" y="-294805"/>
            <a:chExt cx="9136493" cy="5773048"/>
          </a:xfrm>
        </p:grpSpPr>
        <p:sp>
          <p:nvSpPr>
            <p:cNvPr id="4933" name="Google Shape;4933;p93"/>
            <p:cNvSpPr/>
            <p:nvPr/>
          </p:nvSpPr>
          <p:spPr>
            <a:xfrm>
              <a:off x="7766170" y="3460451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93"/>
            <p:cNvSpPr/>
            <p:nvPr/>
          </p:nvSpPr>
          <p:spPr>
            <a:xfrm>
              <a:off x="7004023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93"/>
            <p:cNvSpPr/>
            <p:nvPr/>
          </p:nvSpPr>
          <p:spPr>
            <a:xfrm>
              <a:off x="7766170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93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93"/>
            <p:cNvSpPr/>
            <p:nvPr/>
          </p:nvSpPr>
          <p:spPr>
            <a:xfrm>
              <a:off x="26" y="2502977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70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93"/>
            <p:cNvSpPr/>
            <p:nvPr/>
          </p:nvSpPr>
          <p:spPr>
            <a:xfrm>
              <a:off x="7766170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93"/>
            <p:cNvSpPr/>
            <p:nvPr/>
          </p:nvSpPr>
          <p:spPr>
            <a:xfrm>
              <a:off x="7766170" y="2209363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40" name="Google Shape;4940;p93"/>
          <p:cNvGrpSpPr/>
          <p:nvPr/>
        </p:nvGrpSpPr>
        <p:grpSpPr>
          <a:xfrm rot="-2700000" flipH="1">
            <a:off x="8113716" y="-819910"/>
            <a:ext cx="732250" cy="3055771"/>
            <a:chOff x="3615675" y="367825"/>
            <a:chExt cx="808650" cy="3374600"/>
          </a:xfrm>
        </p:grpSpPr>
        <p:sp>
          <p:nvSpPr>
            <p:cNvPr id="4941" name="Google Shape;4941;p93"/>
            <p:cNvSpPr/>
            <p:nvPr/>
          </p:nvSpPr>
          <p:spPr>
            <a:xfrm>
              <a:off x="3663733" y="2002850"/>
              <a:ext cx="714802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93"/>
            <p:cNvSpPr/>
            <p:nvPr/>
          </p:nvSpPr>
          <p:spPr>
            <a:xfrm>
              <a:off x="3649500" y="367825"/>
              <a:ext cx="774825" cy="3374600"/>
            </a:xfrm>
            <a:custGeom>
              <a:avLst/>
              <a:gdLst/>
              <a:ahLst/>
              <a:cxnLst/>
              <a:rect l="l" t="t" r="r" b="b"/>
              <a:pathLst>
                <a:path w="30993" h="134984" extrusionOk="0">
                  <a:moveTo>
                    <a:pt x="29058" y="0"/>
                  </a:moveTo>
                  <a:cubicBezTo>
                    <a:pt x="28728" y="0"/>
                    <a:pt x="28392" y="245"/>
                    <a:pt x="28444" y="664"/>
                  </a:cubicBezTo>
                  <a:cubicBezTo>
                    <a:pt x="28476" y="790"/>
                    <a:pt x="29640" y="10229"/>
                    <a:pt x="14600" y="17592"/>
                  </a:cubicBezTo>
                  <a:cubicBezTo>
                    <a:pt x="1196" y="24136"/>
                    <a:pt x="1" y="31845"/>
                    <a:pt x="32" y="34048"/>
                  </a:cubicBezTo>
                  <a:cubicBezTo>
                    <a:pt x="95" y="36250"/>
                    <a:pt x="1196" y="43927"/>
                    <a:pt x="14600" y="50503"/>
                  </a:cubicBezTo>
                  <a:cubicBezTo>
                    <a:pt x="29640" y="57866"/>
                    <a:pt x="28444" y="67305"/>
                    <a:pt x="28444" y="67399"/>
                  </a:cubicBezTo>
                  <a:cubicBezTo>
                    <a:pt x="28444" y="67399"/>
                    <a:pt x="28444" y="67431"/>
                    <a:pt x="28444" y="67462"/>
                  </a:cubicBezTo>
                  <a:lnTo>
                    <a:pt x="28444" y="67525"/>
                  </a:lnTo>
                  <a:cubicBezTo>
                    <a:pt x="28444" y="67557"/>
                    <a:pt x="28444" y="67588"/>
                    <a:pt x="28444" y="67620"/>
                  </a:cubicBezTo>
                  <a:cubicBezTo>
                    <a:pt x="28476" y="67714"/>
                    <a:pt x="29640" y="77153"/>
                    <a:pt x="14600" y="84516"/>
                  </a:cubicBezTo>
                  <a:cubicBezTo>
                    <a:pt x="1196" y="91060"/>
                    <a:pt x="1" y="98769"/>
                    <a:pt x="32" y="100971"/>
                  </a:cubicBezTo>
                  <a:cubicBezTo>
                    <a:pt x="95" y="103174"/>
                    <a:pt x="1196" y="110851"/>
                    <a:pt x="14600" y="117427"/>
                  </a:cubicBezTo>
                  <a:cubicBezTo>
                    <a:pt x="29640" y="124758"/>
                    <a:pt x="28444" y="134197"/>
                    <a:pt x="28444" y="134292"/>
                  </a:cubicBezTo>
                  <a:cubicBezTo>
                    <a:pt x="28413" y="134638"/>
                    <a:pt x="28633" y="134921"/>
                    <a:pt x="28948" y="134984"/>
                  </a:cubicBezTo>
                  <a:lnTo>
                    <a:pt x="29042" y="134984"/>
                  </a:lnTo>
                  <a:cubicBezTo>
                    <a:pt x="29357" y="134984"/>
                    <a:pt x="29608" y="134764"/>
                    <a:pt x="29640" y="134449"/>
                  </a:cubicBezTo>
                  <a:cubicBezTo>
                    <a:pt x="29703" y="134040"/>
                    <a:pt x="30993" y="124097"/>
                    <a:pt x="15135" y="116326"/>
                  </a:cubicBezTo>
                  <a:cubicBezTo>
                    <a:pt x="2329" y="110065"/>
                    <a:pt x="1228" y="102985"/>
                    <a:pt x="1259" y="100940"/>
                  </a:cubicBezTo>
                  <a:cubicBezTo>
                    <a:pt x="1259" y="98926"/>
                    <a:pt x="2329" y="91815"/>
                    <a:pt x="15135" y="85554"/>
                  </a:cubicBezTo>
                  <a:cubicBezTo>
                    <a:pt x="30552" y="78003"/>
                    <a:pt x="29766" y="68406"/>
                    <a:pt x="29640" y="67494"/>
                  </a:cubicBezTo>
                  <a:cubicBezTo>
                    <a:pt x="29766" y="66550"/>
                    <a:pt x="30552" y="56953"/>
                    <a:pt x="15135" y="49433"/>
                  </a:cubicBezTo>
                  <a:cubicBezTo>
                    <a:pt x="2329" y="43141"/>
                    <a:pt x="1228" y="36061"/>
                    <a:pt x="1259" y="34048"/>
                  </a:cubicBezTo>
                  <a:cubicBezTo>
                    <a:pt x="1259" y="32002"/>
                    <a:pt x="2329" y="24892"/>
                    <a:pt x="15135" y="18630"/>
                  </a:cubicBezTo>
                  <a:cubicBezTo>
                    <a:pt x="30993" y="10859"/>
                    <a:pt x="29703" y="916"/>
                    <a:pt x="29640" y="507"/>
                  </a:cubicBezTo>
                  <a:cubicBezTo>
                    <a:pt x="29584" y="157"/>
                    <a:pt x="29323" y="0"/>
                    <a:pt x="290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93"/>
            <p:cNvSpPr/>
            <p:nvPr/>
          </p:nvSpPr>
          <p:spPr>
            <a:xfrm>
              <a:off x="3764350" y="31131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93"/>
            <p:cNvSpPr/>
            <p:nvPr/>
          </p:nvSpPr>
          <p:spPr>
            <a:xfrm>
              <a:off x="3764350" y="3463175"/>
              <a:ext cx="515250" cy="29900"/>
            </a:xfrm>
            <a:custGeom>
              <a:avLst/>
              <a:gdLst/>
              <a:ahLst/>
              <a:cxnLst/>
              <a:rect l="l" t="t" r="r" b="b"/>
              <a:pathLst>
                <a:path w="20610" h="1196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93"/>
            <p:cNvSpPr/>
            <p:nvPr/>
          </p:nvSpPr>
          <p:spPr>
            <a:xfrm>
              <a:off x="3668400" y="2975475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1"/>
                  </a:moveTo>
                  <a:cubicBezTo>
                    <a:pt x="0" y="1"/>
                    <a:pt x="0" y="1165"/>
                    <a:pt x="787" y="1165"/>
                  </a:cubicBezTo>
                  <a:lnTo>
                    <a:pt x="27437" y="1165"/>
                  </a:lnTo>
                  <a:cubicBezTo>
                    <a:pt x="28223" y="1165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93"/>
            <p:cNvSpPr/>
            <p:nvPr/>
          </p:nvSpPr>
          <p:spPr>
            <a:xfrm>
              <a:off x="3651075" y="2837025"/>
              <a:ext cx="739425" cy="29925"/>
            </a:xfrm>
            <a:custGeom>
              <a:avLst/>
              <a:gdLst/>
              <a:ahLst/>
              <a:cxnLst/>
              <a:rect l="l" t="t" r="r" b="b"/>
              <a:pathLst>
                <a:path w="29577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28790" y="1197"/>
                  </a:lnTo>
                  <a:cubicBezTo>
                    <a:pt x="29577" y="1197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93"/>
            <p:cNvSpPr/>
            <p:nvPr/>
          </p:nvSpPr>
          <p:spPr>
            <a:xfrm>
              <a:off x="3714000" y="269937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1"/>
                  </a:moveTo>
                  <a:cubicBezTo>
                    <a:pt x="1" y="1"/>
                    <a:pt x="1" y="1165"/>
                    <a:pt x="788" y="1165"/>
                  </a:cubicBezTo>
                  <a:lnTo>
                    <a:pt x="23788" y="1165"/>
                  </a:lnTo>
                  <a:cubicBezTo>
                    <a:pt x="24574" y="1165"/>
                    <a:pt x="24574" y="1"/>
                    <a:pt x="23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93"/>
            <p:cNvSpPr/>
            <p:nvPr/>
          </p:nvSpPr>
          <p:spPr>
            <a:xfrm>
              <a:off x="3764350" y="1431375"/>
              <a:ext cx="515250" cy="29125"/>
            </a:xfrm>
            <a:custGeom>
              <a:avLst/>
              <a:gdLst/>
              <a:ahLst/>
              <a:cxnLst/>
              <a:rect l="l" t="t" r="r" b="b"/>
              <a:pathLst>
                <a:path w="20610" h="1165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19854" y="1165"/>
                  </a:lnTo>
                  <a:cubicBezTo>
                    <a:pt x="20609" y="1165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93"/>
            <p:cNvSpPr/>
            <p:nvPr/>
          </p:nvSpPr>
          <p:spPr>
            <a:xfrm>
              <a:off x="3764350" y="63377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93"/>
            <p:cNvSpPr/>
            <p:nvPr/>
          </p:nvSpPr>
          <p:spPr>
            <a:xfrm>
              <a:off x="3668400" y="1292950"/>
              <a:ext cx="705600" cy="29900"/>
            </a:xfrm>
            <a:custGeom>
              <a:avLst/>
              <a:gdLst/>
              <a:ahLst/>
              <a:cxnLst/>
              <a:rect l="l" t="t" r="r" b="b"/>
              <a:pathLst>
                <a:path w="28224" h="1196" extrusionOk="0">
                  <a:moveTo>
                    <a:pt x="787" y="0"/>
                  </a:moveTo>
                  <a:cubicBezTo>
                    <a:pt x="0" y="0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93"/>
            <p:cNvSpPr/>
            <p:nvPr/>
          </p:nvSpPr>
          <p:spPr>
            <a:xfrm>
              <a:off x="3668400" y="497700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0"/>
                  </a:moveTo>
                  <a:cubicBezTo>
                    <a:pt x="0" y="0"/>
                    <a:pt x="0" y="1164"/>
                    <a:pt x="787" y="1164"/>
                  </a:cubicBezTo>
                  <a:lnTo>
                    <a:pt x="27437" y="1164"/>
                  </a:lnTo>
                  <a:cubicBezTo>
                    <a:pt x="28223" y="1164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93"/>
            <p:cNvSpPr/>
            <p:nvPr/>
          </p:nvSpPr>
          <p:spPr>
            <a:xfrm>
              <a:off x="3651075" y="1155275"/>
              <a:ext cx="739425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93"/>
            <p:cNvSpPr/>
            <p:nvPr/>
          </p:nvSpPr>
          <p:spPr>
            <a:xfrm>
              <a:off x="3714000" y="1016850"/>
              <a:ext cx="597075" cy="29900"/>
            </a:xfrm>
            <a:custGeom>
              <a:avLst/>
              <a:gdLst/>
              <a:ahLst/>
              <a:cxnLst/>
              <a:rect l="l" t="t" r="r" b="b"/>
              <a:pathLst>
                <a:path w="23883" h="1196" extrusionOk="0">
                  <a:moveTo>
                    <a:pt x="788" y="0"/>
                  </a:moveTo>
                  <a:cubicBezTo>
                    <a:pt x="1" y="0"/>
                    <a:pt x="1" y="1196"/>
                    <a:pt x="788" y="1196"/>
                  </a:cubicBezTo>
                  <a:lnTo>
                    <a:pt x="23882" y="1196"/>
                  </a:lnTo>
                  <a:cubicBezTo>
                    <a:pt x="23536" y="787"/>
                    <a:pt x="23253" y="409"/>
                    <a:pt x="22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93"/>
            <p:cNvSpPr/>
            <p:nvPr/>
          </p:nvSpPr>
          <p:spPr>
            <a:xfrm>
              <a:off x="3764350" y="23029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19854" y="1197"/>
                  </a:lnTo>
                  <a:cubicBezTo>
                    <a:pt x="20609" y="1197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93"/>
            <p:cNvSpPr/>
            <p:nvPr/>
          </p:nvSpPr>
          <p:spPr>
            <a:xfrm>
              <a:off x="3668400" y="2165275"/>
              <a:ext cx="705600" cy="29925"/>
            </a:xfrm>
            <a:custGeom>
              <a:avLst/>
              <a:gdLst/>
              <a:ahLst/>
              <a:cxnLst/>
              <a:rect l="l" t="t" r="r" b="b"/>
              <a:pathLst>
                <a:path w="28224" h="1197" extrusionOk="0">
                  <a:moveTo>
                    <a:pt x="787" y="1"/>
                  </a:moveTo>
                  <a:cubicBezTo>
                    <a:pt x="0" y="1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93"/>
            <p:cNvSpPr/>
            <p:nvPr/>
          </p:nvSpPr>
          <p:spPr>
            <a:xfrm>
              <a:off x="3714000" y="184042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0"/>
                  </a:moveTo>
                  <a:cubicBezTo>
                    <a:pt x="1" y="0"/>
                    <a:pt x="1" y="1164"/>
                    <a:pt x="788" y="1164"/>
                  </a:cubicBezTo>
                  <a:lnTo>
                    <a:pt x="23788" y="1164"/>
                  </a:lnTo>
                  <a:cubicBezTo>
                    <a:pt x="24574" y="1164"/>
                    <a:pt x="24574" y="0"/>
                    <a:pt x="237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93"/>
            <p:cNvSpPr/>
            <p:nvPr/>
          </p:nvSpPr>
          <p:spPr>
            <a:xfrm>
              <a:off x="3618050" y="367900"/>
              <a:ext cx="774025" cy="3374525"/>
            </a:xfrm>
            <a:custGeom>
              <a:avLst/>
              <a:gdLst/>
              <a:ahLst/>
              <a:cxnLst/>
              <a:rect l="l" t="t" r="r" b="b"/>
              <a:pathLst>
                <a:path w="30961" h="134981" extrusionOk="0">
                  <a:moveTo>
                    <a:pt x="1926" y="0"/>
                  </a:moveTo>
                  <a:cubicBezTo>
                    <a:pt x="1666" y="0"/>
                    <a:pt x="1409" y="157"/>
                    <a:pt x="1353" y="504"/>
                  </a:cubicBezTo>
                  <a:cubicBezTo>
                    <a:pt x="1322" y="944"/>
                    <a:pt x="0" y="10887"/>
                    <a:pt x="15858" y="18627"/>
                  </a:cubicBezTo>
                  <a:cubicBezTo>
                    <a:pt x="28664" y="24920"/>
                    <a:pt x="29765" y="31999"/>
                    <a:pt x="29734" y="34013"/>
                  </a:cubicBezTo>
                  <a:cubicBezTo>
                    <a:pt x="29702" y="36058"/>
                    <a:pt x="28664" y="43169"/>
                    <a:pt x="15858" y="49430"/>
                  </a:cubicBezTo>
                  <a:cubicBezTo>
                    <a:pt x="441" y="56982"/>
                    <a:pt x="1227" y="66578"/>
                    <a:pt x="1353" y="67491"/>
                  </a:cubicBezTo>
                  <a:cubicBezTo>
                    <a:pt x="1227" y="68403"/>
                    <a:pt x="441" y="78000"/>
                    <a:pt x="15858" y="85551"/>
                  </a:cubicBezTo>
                  <a:cubicBezTo>
                    <a:pt x="28664" y="91812"/>
                    <a:pt x="29765" y="98923"/>
                    <a:pt x="29734" y="100937"/>
                  </a:cubicBezTo>
                  <a:cubicBezTo>
                    <a:pt x="29702" y="102982"/>
                    <a:pt x="28664" y="110062"/>
                    <a:pt x="15858" y="116354"/>
                  </a:cubicBezTo>
                  <a:cubicBezTo>
                    <a:pt x="0" y="124094"/>
                    <a:pt x="1322" y="134037"/>
                    <a:pt x="1353" y="134478"/>
                  </a:cubicBezTo>
                  <a:cubicBezTo>
                    <a:pt x="1385" y="134761"/>
                    <a:pt x="1636" y="134981"/>
                    <a:pt x="1951" y="134981"/>
                  </a:cubicBezTo>
                  <a:lnTo>
                    <a:pt x="2045" y="134981"/>
                  </a:lnTo>
                  <a:cubicBezTo>
                    <a:pt x="2360" y="134950"/>
                    <a:pt x="2580" y="134635"/>
                    <a:pt x="2517" y="134320"/>
                  </a:cubicBezTo>
                  <a:cubicBezTo>
                    <a:pt x="2517" y="134226"/>
                    <a:pt x="1353" y="124787"/>
                    <a:pt x="16393" y="117424"/>
                  </a:cubicBezTo>
                  <a:cubicBezTo>
                    <a:pt x="29797" y="110880"/>
                    <a:pt x="30961" y="103171"/>
                    <a:pt x="30929" y="100968"/>
                  </a:cubicBezTo>
                  <a:cubicBezTo>
                    <a:pt x="30898" y="98766"/>
                    <a:pt x="29797" y="91089"/>
                    <a:pt x="16393" y="84544"/>
                  </a:cubicBezTo>
                  <a:cubicBezTo>
                    <a:pt x="1353" y="77182"/>
                    <a:pt x="2517" y="67742"/>
                    <a:pt x="2517" y="67648"/>
                  </a:cubicBezTo>
                  <a:cubicBezTo>
                    <a:pt x="2517" y="67617"/>
                    <a:pt x="2517" y="67585"/>
                    <a:pt x="2517" y="67554"/>
                  </a:cubicBezTo>
                  <a:lnTo>
                    <a:pt x="2517" y="67491"/>
                  </a:lnTo>
                  <a:cubicBezTo>
                    <a:pt x="2517" y="67459"/>
                    <a:pt x="2517" y="67428"/>
                    <a:pt x="2517" y="67396"/>
                  </a:cubicBezTo>
                  <a:cubicBezTo>
                    <a:pt x="2517" y="67302"/>
                    <a:pt x="1353" y="57863"/>
                    <a:pt x="16393" y="50500"/>
                  </a:cubicBezTo>
                  <a:cubicBezTo>
                    <a:pt x="29797" y="43924"/>
                    <a:pt x="30961" y="36247"/>
                    <a:pt x="30929" y="34045"/>
                  </a:cubicBezTo>
                  <a:cubicBezTo>
                    <a:pt x="30898" y="31842"/>
                    <a:pt x="29797" y="24165"/>
                    <a:pt x="16393" y="17589"/>
                  </a:cubicBezTo>
                  <a:cubicBezTo>
                    <a:pt x="1353" y="10226"/>
                    <a:pt x="2517" y="787"/>
                    <a:pt x="2517" y="693"/>
                  </a:cubicBezTo>
                  <a:cubicBezTo>
                    <a:pt x="2588" y="253"/>
                    <a:pt x="2255" y="0"/>
                    <a:pt x="1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93"/>
            <p:cNvSpPr/>
            <p:nvPr/>
          </p:nvSpPr>
          <p:spPr>
            <a:xfrm>
              <a:off x="3698275" y="9885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93"/>
            <p:cNvSpPr/>
            <p:nvPr/>
          </p:nvSpPr>
          <p:spPr>
            <a:xfrm>
              <a:off x="3615675" y="1130125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0" y="2675"/>
                    <a:pt x="3430" y="1731"/>
                  </a:cubicBezTo>
                  <a:cubicBezTo>
                    <a:pt x="3430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93"/>
            <p:cNvSpPr/>
            <p:nvPr/>
          </p:nvSpPr>
          <p:spPr>
            <a:xfrm>
              <a:off x="4318900" y="4536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0"/>
                  </a:moveTo>
                  <a:cubicBezTo>
                    <a:pt x="787" y="0"/>
                    <a:pt x="1" y="755"/>
                    <a:pt x="1" y="1699"/>
                  </a:cubicBezTo>
                  <a:cubicBezTo>
                    <a:pt x="1" y="2643"/>
                    <a:pt x="787" y="3398"/>
                    <a:pt x="1731" y="3398"/>
                  </a:cubicBezTo>
                  <a:cubicBezTo>
                    <a:pt x="2675" y="3398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93"/>
            <p:cNvSpPr/>
            <p:nvPr/>
          </p:nvSpPr>
          <p:spPr>
            <a:xfrm>
              <a:off x="3732100" y="1397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44"/>
                    <a:pt x="756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93"/>
            <p:cNvSpPr/>
            <p:nvPr/>
          </p:nvSpPr>
          <p:spPr>
            <a:xfrm>
              <a:off x="4225300" y="2278550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3"/>
                    <a:pt x="787" y="3430"/>
                    <a:pt x="1731" y="3430"/>
                  </a:cubicBezTo>
                  <a:cubicBezTo>
                    <a:pt x="2675" y="3430"/>
                    <a:pt x="3430" y="2643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93"/>
            <p:cNvSpPr/>
            <p:nvPr/>
          </p:nvSpPr>
          <p:spPr>
            <a:xfrm>
              <a:off x="3633775" y="2950300"/>
              <a:ext cx="84975" cy="85775"/>
            </a:xfrm>
            <a:custGeom>
              <a:avLst/>
              <a:gdLst/>
              <a:ahLst/>
              <a:cxnLst/>
              <a:rect l="l" t="t" r="r" b="b"/>
              <a:pathLst>
                <a:path w="3399" h="3431" extrusionOk="0">
                  <a:moveTo>
                    <a:pt x="1700" y="1"/>
                  </a:moveTo>
                  <a:cubicBezTo>
                    <a:pt x="756" y="1"/>
                    <a:pt x="1" y="787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399" y="2675"/>
                    <a:pt x="3399" y="1731"/>
                  </a:cubicBezTo>
                  <a:cubicBezTo>
                    <a:pt x="3399" y="787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93"/>
            <p:cNvSpPr/>
            <p:nvPr/>
          </p:nvSpPr>
          <p:spPr>
            <a:xfrm>
              <a:off x="4227650" y="604675"/>
              <a:ext cx="84975" cy="85750"/>
            </a:xfrm>
            <a:custGeom>
              <a:avLst/>
              <a:gdLst/>
              <a:ahLst/>
              <a:cxnLst/>
              <a:rect l="l" t="t" r="r" b="b"/>
              <a:pathLst>
                <a:path w="3399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00" y="3430"/>
                  </a:cubicBezTo>
                  <a:cubicBezTo>
                    <a:pt x="2644" y="3430"/>
                    <a:pt x="3399" y="2643"/>
                    <a:pt x="3399" y="1699"/>
                  </a:cubicBezTo>
                  <a:cubicBezTo>
                    <a:pt x="3399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93"/>
            <p:cNvSpPr/>
            <p:nvPr/>
          </p:nvSpPr>
          <p:spPr>
            <a:xfrm>
              <a:off x="3659725" y="1268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1" y="756"/>
                    <a:pt x="1" y="1700"/>
                  </a:cubicBezTo>
                  <a:cubicBezTo>
                    <a:pt x="1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93"/>
            <p:cNvSpPr/>
            <p:nvPr/>
          </p:nvSpPr>
          <p:spPr>
            <a:xfrm>
              <a:off x="4259125" y="1796375"/>
              <a:ext cx="85750" cy="84975"/>
            </a:xfrm>
            <a:custGeom>
              <a:avLst/>
              <a:gdLst/>
              <a:ahLst/>
              <a:cxnLst/>
              <a:rect l="l" t="t" r="r" b="b"/>
              <a:pathLst>
                <a:path w="3430" h="3399" extrusionOk="0">
                  <a:moveTo>
                    <a:pt x="1699" y="0"/>
                  </a:moveTo>
                  <a:cubicBezTo>
                    <a:pt x="756" y="0"/>
                    <a:pt x="0" y="755"/>
                    <a:pt x="0" y="1699"/>
                  </a:cubicBezTo>
                  <a:cubicBezTo>
                    <a:pt x="0" y="2643"/>
                    <a:pt x="756" y="3398"/>
                    <a:pt x="1699" y="3398"/>
                  </a:cubicBezTo>
                  <a:cubicBezTo>
                    <a:pt x="2643" y="3398"/>
                    <a:pt x="3430" y="2643"/>
                    <a:pt x="3430" y="1699"/>
                  </a:cubicBezTo>
                  <a:cubicBezTo>
                    <a:pt x="3430" y="755"/>
                    <a:pt x="2643" y="0"/>
                    <a:pt x="16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93"/>
            <p:cNvSpPr/>
            <p:nvPr/>
          </p:nvSpPr>
          <p:spPr>
            <a:xfrm>
              <a:off x="4322050" y="212910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87" y="0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93"/>
            <p:cNvSpPr/>
            <p:nvPr/>
          </p:nvSpPr>
          <p:spPr>
            <a:xfrm>
              <a:off x="3703000" y="2674200"/>
              <a:ext cx="85750" cy="85775"/>
            </a:xfrm>
            <a:custGeom>
              <a:avLst/>
              <a:gdLst/>
              <a:ahLst/>
              <a:cxnLst/>
              <a:rect l="l" t="t" r="r" b="b"/>
              <a:pathLst>
                <a:path w="3430" h="3431" extrusionOk="0">
                  <a:moveTo>
                    <a:pt x="1699" y="1"/>
                  </a:moveTo>
                  <a:cubicBezTo>
                    <a:pt x="756" y="1"/>
                    <a:pt x="0" y="787"/>
                    <a:pt x="0" y="1731"/>
                  </a:cubicBezTo>
                  <a:cubicBezTo>
                    <a:pt x="0" y="2675"/>
                    <a:pt x="756" y="3430"/>
                    <a:pt x="1699" y="3430"/>
                  </a:cubicBezTo>
                  <a:cubicBezTo>
                    <a:pt x="2643" y="3430"/>
                    <a:pt x="3430" y="2675"/>
                    <a:pt x="3430" y="1731"/>
                  </a:cubicBezTo>
                  <a:cubicBezTo>
                    <a:pt x="3430" y="787"/>
                    <a:pt x="2643" y="1"/>
                    <a:pt x="16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93"/>
            <p:cNvSpPr/>
            <p:nvPr/>
          </p:nvSpPr>
          <p:spPr>
            <a:xfrm>
              <a:off x="4225300" y="341990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93"/>
            <p:cNvSpPr/>
            <p:nvPr/>
          </p:nvSpPr>
          <p:spPr>
            <a:xfrm>
              <a:off x="3627475" y="281345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31" y="3430"/>
                  </a:cubicBezTo>
                  <a:cubicBezTo>
                    <a:pt x="2675" y="3430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93"/>
            <p:cNvSpPr/>
            <p:nvPr/>
          </p:nvSpPr>
          <p:spPr>
            <a:xfrm>
              <a:off x="3734450" y="30840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00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1" y="2675"/>
                    <a:pt x="3431" y="1700"/>
                  </a:cubicBezTo>
                  <a:cubicBezTo>
                    <a:pt x="3431" y="756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72" name="Google Shape;4972;p93"/>
          <p:cNvSpPr txBox="1">
            <a:spLocks noGrp="1"/>
          </p:cNvSpPr>
          <p:nvPr>
            <p:ph type="title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5_3_1">
    <p:spTree>
      <p:nvGrpSpPr>
        <p:cNvPr id="1" name="Shape 4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74" name="Google Shape;4974;p94"/>
          <p:cNvGrpSpPr/>
          <p:nvPr/>
        </p:nvGrpSpPr>
        <p:grpSpPr>
          <a:xfrm>
            <a:off x="26" y="-294805"/>
            <a:ext cx="9143984" cy="6027911"/>
            <a:chOff x="26" y="-294805"/>
            <a:chExt cx="9143984" cy="6027911"/>
          </a:xfrm>
        </p:grpSpPr>
        <p:sp>
          <p:nvSpPr>
            <p:cNvPr id="4975" name="Google Shape;4975;p94"/>
            <p:cNvSpPr/>
            <p:nvPr/>
          </p:nvSpPr>
          <p:spPr>
            <a:xfrm>
              <a:off x="470966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976" name="Google Shape;4976;p94"/>
            <p:cNvGrpSpPr/>
            <p:nvPr/>
          </p:nvGrpSpPr>
          <p:grpSpPr>
            <a:xfrm>
              <a:off x="783924" y="4009249"/>
              <a:ext cx="4360695" cy="1723858"/>
              <a:chOff x="791415" y="4009249"/>
              <a:chExt cx="4360695" cy="1723858"/>
            </a:xfrm>
          </p:grpSpPr>
          <p:sp>
            <p:nvSpPr>
              <p:cNvPr id="4977" name="Google Shape;4977;p94"/>
              <p:cNvSpPr/>
              <p:nvPr/>
            </p:nvSpPr>
            <p:spPr>
              <a:xfrm>
                <a:off x="791415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8" name="Google Shape;4978;p94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9" name="Google Shape;4979;p94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0" name="Google Shape;4980;p94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981" name="Google Shape;4981;p94"/>
            <p:cNvSpPr/>
            <p:nvPr/>
          </p:nvSpPr>
          <p:spPr>
            <a:xfrm>
              <a:off x="26" y="8"/>
              <a:ext cx="2422993" cy="2974946"/>
            </a:xfrm>
            <a:custGeom>
              <a:avLst/>
              <a:gdLst/>
              <a:ahLst/>
              <a:cxnLst/>
              <a:rect l="l" t="t" r="r" b="b"/>
              <a:pathLst>
                <a:path w="55018" h="67551" extrusionOk="0">
                  <a:moveTo>
                    <a:pt x="44102" y="0"/>
                  </a:moveTo>
                  <a:lnTo>
                    <a:pt x="0" y="54164"/>
                  </a:lnTo>
                  <a:lnTo>
                    <a:pt x="0" y="67550"/>
                  </a:lnTo>
                  <a:lnTo>
                    <a:pt x="5501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94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94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94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94"/>
            <p:cNvSpPr/>
            <p:nvPr/>
          </p:nvSpPr>
          <p:spPr>
            <a:xfrm>
              <a:off x="305653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94"/>
            <p:cNvSpPr/>
            <p:nvPr/>
          </p:nvSpPr>
          <p:spPr>
            <a:xfrm>
              <a:off x="4055689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94"/>
            <p:cNvSpPr/>
            <p:nvPr/>
          </p:nvSpPr>
          <p:spPr>
            <a:xfrm>
              <a:off x="505028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94"/>
            <p:cNvSpPr/>
            <p:nvPr/>
          </p:nvSpPr>
          <p:spPr>
            <a:xfrm>
              <a:off x="6008337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94"/>
            <p:cNvSpPr/>
            <p:nvPr/>
          </p:nvSpPr>
          <p:spPr>
            <a:xfrm>
              <a:off x="7773661" y="3460451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94"/>
            <p:cNvSpPr/>
            <p:nvPr/>
          </p:nvSpPr>
          <p:spPr>
            <a:xfrm>
              <a:off x="7773661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94"/>
            <p:cNvSpPr/>
            <p:nvPr/>
          </p:nvSpPr>
          <p:spPr>
            <a:xfrm>
              <a:off x="7773661" y="2209363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94"/>
            <p:cNvSpPr/>
            <p:nvPr/>
          </p:nvSpPr>
          <p:spPr>
            <a:xfrm>
              <a:off x="5735490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94"/>
            <p:cNvSpPr/>
            <p:nvPr/>
          </p:nvSpPr>
          <p:spPr>
            <a:xfrm>
              <a:off x="6754575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94"/>
            <p:cNvSpPr/>
            <p:nvPr/>
          </p:nvSpPr>
          <p:spPr>
            <a:xfrm>
              <a:off x="26" y="2502977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94"/>
            <p:cNvSpPr/>
            <p:nvPr/>
          </p:nvSpPr>
          <p:spPr>
            <a:xfrm>
              <a:off x="203744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96" name="Google Shape;4996;p94"/>
          <p:cNvGrpSpPr/>
          <p:nvPr/>
        </p:nvGrpSpPr>
        <p:grpSpPr>
          <a:xfrm>
            <a:off x="-583066" y="-489218"/>
            <a:ext cx="2502211" cy="6121936"/>
            <a:chOff x="-583066" y="-489218"/>
            <a:chExt cx="2502211" cy="6121936"/>
          </a:xfrm>
        </p:grpSpPr>
        <p:grpSp>
          <p:nvGrpSpPr>
            <p:cNvPr id="4997" name="Google Shape;4997;p94"/>
            <p:cNvGrpSpPr/>
            <p:nvPr/>
          </p:nvGrpSpPr>
          <p:grpSpPr>
            <a:xfrm rot="2358486">
              <a:off x="301940" y="-602957"/>
              <a:ext cx="732200" cy="3055564"/>
              <a:chOff x="3615675" y="367825"/>
              <a:chExt cx="808650" cy="3374600"/>
            </a:xfrm>
          </p:grpSpPr>
          <p:sp>
            <p:nvSpPr>
              <p:cNvPr id="4998" name="Google Shape;4998;p94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9" name="Google Shape;4999;p94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0" name="Google Shape;5000;p94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1" name="Google Shape;5001;p94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2" name="Google Shape;5002;p94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3" name="Google Shape;5003;p94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4" name="Google Shape;5004;p94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5" name="Google Shape;5005;p94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6" name="Google Shape;5006;p94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7" name="Google Shape;5007;p94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8" name="Google Shape;5008;p94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9" name="Google Shape;5009;p94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0" name="Google Shape;5010;p94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1" name="Google Shape;5011;p94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2" name="Google Shape;5012;p94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3" name="Google Shape;5013;p94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4" name="Google Shape;5014;p94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5" name="Google Shape;5015;p94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6" name="Google Shape;5016;p94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7" name="Google Shape;5017;p94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8" name="Google Shape;5018;p94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9" name="Google Shape;5019;p94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0" name="Google Shape;5020;p94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1" name="Google Shape;5021;p94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2" name="Google Shape;5022;p94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3" name="Google Shape;5023;p94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4" name="Google Shape;5024;p94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5" name="Google Shape;5025;p94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6" name="Google Shape;5026;p94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7" name="Google Shape;5027;p94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8" name="Google Shape;5028;p94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29" name="Google Shape;5029;p94"/>
            <p:cNvGrpSpPr/>
            <p:nvPr/>
          </p:nvGrpSpPr>
          <p:grpSpPr>
            <a:xfrm rot="-2358486" flipH="1">
              <a:off x="301940" y="2690893"/>
              <a:ext cx="732200" cy="3055564"/>
              <a:chOff x="3615675" y="367825"/>
              <a:chExt cx="808650" cy="3374600"/>
            </a:xfrm>
          </p:grpSpPr>
          <p:sp>
            <p:nvSpPr>
              <p:cNvPr id="5030" name="Google Shape;5030;p94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1" name="Google Shape;5031;p94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2" name="Google Shape;5032;p94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3" name="Google Shape;5033;p94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4" name="Google Shape;5034;p94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5" name="Google Shape;5035;p94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6" name="Google Shape;5036;p94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7" name="Google Shape;5037;p94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8" name="Google Shape;5038;p94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9" name="Google Shape;5039;p94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0" name="Google Shape;5040;p94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1" name="Google Shape;5041;p94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2" name="Google Shape;5042;p94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3" name="Google Shape;5043;p94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4" name="Google Shape;5044;p94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5" name="Google Shape;5045;p94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6" name="Google Shape;5046;p94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7" name="Google Shape;5047;p94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8" name="Google Shape;5048;p94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9" name="Google Shape;5049;p94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0" name="Google Shape;5050;p94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1" name="Google Shape;5051;p94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2" name="Google Shape;5052;p94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3" name="Google Shape;5053;p94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4" name="Google Shape;5054;p94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5" name="Google Shape;5055;p94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6" name="Google Shape;5056;p94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7" name="Google Shape;5057;p94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8" name="Google Shape;5058;p94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9" name="Google Shape;5059;p94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0" name="Google Shape;5060;p94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061" name="Google Shape;5061;p94"/>
          <p:cNvSpPr txBox="1">
            <a:spLocks noGrp="1"/>
          </p:cNvSpPr>
          <p:nvPr>
            <p:ph type="title" hasCustomPrompt="1"/>
          </p:nvPr>
        </p:nvSpPr>
        <p:spPr>
          <a:xfrm>
            <a:off x="1072263" y="1932534"/>
            <a:ext cx="3135900" cy="74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5062" name="Google Shape;5062;p94"/>
          <p:cNvSpPr txBox="1">
            <a:spLocks noGrp="1"/>
          </p:cNvSpPr>
          <p:nvPr>
            <p:ph type="subTitle" idx="1"/>
          </p:nvPr>
        </p:nvSpPr>
        <p:spPr>
          <a:xfrm>
            <a:off x="1072276" y="2728240"/>
            <a:ext cx="3135900" cy="43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5063" name="Google Shape;5063;p94"/>
          <p:cNvSpPr txBox="1">
            <a:spLocks noGrp="1"/>
          </p:cNvSpPr>
          <p:nvPr>
            <p:ph type="title" idx="2" hasCustomPrompt="1"/>
          </p:nvPr>
        </p:nvSpPr>
        <p:spPr>
          <a:xfrm>
            <a:off x="4925850" y="918949"/>
            <a:ext cx="3135900" cy="74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000"/>
              <a:buNone/>
              <a:defRPr sz="50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5064" name="Google Shape;5064;p94"/>
          <p:cNvSpPr txBox="1">
            <a:spLocks noGrp="1"/>
          </p:cNvSpPr>
          <p:nvPr>
            <p:ph type="subTitle" idx="3"/>
          </p:nvPr>
        </p:nvSpPr>
        <p:spPr>
          <a:xfrm>
            <a:off x="4925850" y="1714655"/>
            <a:ext cx="3135900" cy="43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5065" name="Google Shape;5065;p94"/>
          <p:cNvSpPr txBox="1">
            <a:spLocks noGrp="1"/>
          </p:cNvSpPr>
          <p:nvPr>
            <p:ph type="title" idx="4" hasCustomPrompt="1"/>
          </p:nvPr>
        </p:nvSpPr>
        <p:spPr>
          <a:xfrm>
            <a:off x="4925850" y="2946119"/>
            <a:ext cx="3135900" cy="74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066" name="Google Shape;5066;p94"/>
          <p:cNvSpPr txBox="1">
            <a:spLocks noGrp="1"/>
          </p:cNvSpPr>
          <p:nvPr>
            <p:ph type="subTitle" idx="5"/>
          </p:nvPr>
        </p:nvSpPr>
        <p:spPr>
          <a:xfrm>
            <a:off x="4925850" y="3741825"/>
            <a:ext cx="3135900" cy="43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5_1_1_1_1">
    <p:spTree>
      <p:nvGrpSpPr>
        <p:cNvPr id="1" name="Shape 5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8" name="Google Shape;5068;p95"/>
          <p:cNvSpPr txBox="1">
            <a:spLocks noGrp="1"/>
          </p:cNvSpPr>
          <p:nvPr>
            <p:ph type="title" hasCustomPrompt="1"/>
          </p:nvPr>
        </p:nvSpPr>
        <p:spPr>
          <a:xfrm>
            <a:off x="775850" y="1533662"/>
            <a:ext cx="2294100" cy="47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34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5069" name="Google Shape;5069;p95"/>
          <p:cNvSpPr txBox="1">
            <a:spLocks noGrp="1"/>
          </p:cNvSpPr>
          <p:nvPr>
            <p:ph type="title" idx="2" hasCustomPrompt="1"/>
          </p:nvPr>
        </p:nvSpPr>
        <p:spPr>
          <a:xfrm>
            <a:off x="6074050" y="1533662"/>
            <a:ext cx="2294100" cy="47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 sz="34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070" name="Google Shape;5070;p95"/>
          <p:cNvSpPr txBox="1">
            <a:spLocks noGrp="1"/>
          </p:cNvSpPr>
          <p:nvPr>
            <p:ph type="subTitle" idx="1"/>
          </p:nvPr>
        </p:nvSpPr>
        <p:spPr>
          <a:xfrm flipH="1">
            <a:off x="775850" y="3419018"/>
            <a:ext cx="22941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5071" name="Google Shape;5071;p95"/>
          <p:cNvSpPr txBox="1">
            <a:spLocks noGrp="1"/>
          </p:cNvSpPr>
          <p:nvPr>
            <p:ph type="subTitle" idx="3"/>
          </p:nvPr>
        </p:nvSpPr>
        <p:spPr>
          <a:xfrm flipH="1">
            <a:off x="775850" y="3756815"/>
            <a:ext cx="22941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072" name="Google Shape;5072;p95"/>
          <p:cNvSpPr txBox="1">
            <a:spLocks noGrp="1"/>
          </p:cNvSpPr>
          <p:nvPr>
            <p:ph type="subTitle" idx="4"/>
          </p:nvPr>
        </p:nvSpPr>
        <p:spPr>
          <a:xfrm flipH="1">
            <a:off x="6074050" y="3419018"/>
            <a:ext cx="22941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5073" name="Google Shape;5073;p95"/>
          <p:cNvSpPr txBox="1">
            <a:spLocks noGrp="1"/>
          </p:cNvSpPr>
          <p:nvPr>
            <p:ph type="subTitle" idx="5"/>
          </p:nvPr>
        </p:nvSpPr>
        <p:spPr>
          <a:xfrm flipH="1">
            <a:off x="6074050" y="3756815"/>
            <a:ext cx="22941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074" name="Google Shape;5074;p95"/>
          <p:cNvSpPr txBox="1">
            <a:spLocks noGrp="1"/>
          </p:cNvSpPr>
          <p:nvPr>
            <p:ph type="title" idx="6" hasCustomPrompt="1"/>
          </p:nvPr>
        </p:nvSpPr>
        <p:spPr>
          <a:xfrm>
            <a:off x="3424975" y="1533662"/>
            <a:ext cx="2294100" cy="47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34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5075" name="Google Shape;5075;p95"/>
          <p:cNvSpPr txBox="1">
            <a:spLocks noGrp="1"/>
          </p:cNvSpPr>
          <p:nvPr>
            <p:ph type="subTitle" idx="7"/>
          </p:nvPr>
        </p:nvSpPr>
        <p:spPr>
          <a:xfrm flipH="1">
            <a:off x="3424975" y="3419018"/>
            <a:ext cx="22941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5076" name="Google Shape;5076;p95"/>
          <p:cNvSpPr txBox="1">
            <a:spLocks noGrp="1"/>
          </p:cNvSpPr>
          <p:nvPr>
            <p:ph type="subTitle" idx="8"/>
          </p:nvPr>
        </p:nvSpPr>
        <p:spPr>
          <a:xfrm flipH="1">
            <a:off x="3424975" y="3756815"/>
            <a:ext cx="22941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077" name="Google Shape;5077;p95"/>
          <p:cNvSpPr txBox="1">
            <a:spLocks noGrp="1"/>
          </p:cNvSpPr>
          <p:nvPr>
            <p:ph type="title" idx="9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grpSp>
        <p:nvGrpSpPr>
          <p:cNvPr id="5078" name="Google Shape;5078;p95"/>
          <p:cNvGrpSpPr/>
          <p:nvPr/>
        </p:nvGrpSpPr>
        <p:grpSpPr>
          <a:xfrm>
            <a:off x="26" y="-294805"/>
            <a:ext cx="9143984" cy="6027911"/>
            <a:chOff x="26" y="-294805"/>
            <a:chExt cx="9143984" cy="6027911"/>
          </a:xfrm>
        </p:grpSpPr>
        <p:sp>
          <p:nvSpPr>
            <p:cNvPr id="5079" name="Google Shape;5079;p95"/>
            <p:cNvSpPr/>
            <p:nvPr/>
          </p:nvSpPr>
          <p:spPr>
            <a:xfrm>
              <a:off x="470966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80" name="Google Shape;5080;p95"/>
            <p:cNvGrpSpPr/>
            <p:nvPr/>
          </p:nvGrpSpPr>
          <p:grpSpPr>
            <a:xfrm>
              <a:off x="783924" y="4009249"/>
              <a:ext cx="4360695" cy="1723858"/>
              <a:chOff x="791415" y="4009249"/>
              <a:chExt cx="4360695" cy="1723858"/>
            </a:xfrm>
          </p:grpSpPr>
          <p:sp>
            <p:nvSpPr>
              <p:cNvPr id="5081" name="Google Shape;5081;p95"/>
              <p:cNvSpPr/>
              <p:nvPr/>
            </p:nvSpPr>
            <p:spPr>
              <a:xfrm>
                <a:off x="791415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2" name="Google Shape;5082;p95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3" name="Google Shape;5083;p95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4" name="Google Shape;5084;p95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085" name="Google Shape;5085;p95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95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95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95"/>
            <p:cNvSpPr/>
            <p:nvPr/>
          </p:nvSpPr>
          <p:spPr>
            <a:xfrm>
              <a:off x="505028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95"/>
            <p:cNvSpPr/>
            <p:nvPr/>
          </p:nvSpPr>
          <p:spPr>
            <a:xfrm>
              <a:off x="6008337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95"/>
            <p:cNvSpPr/>
            <p:nvPr/>
          </p:nvSpPr>
          <p:spPr>
            <a:xfrm>
              <a:off x="7773661" y="3460451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95"/>
            <p:cNvSpPr/>
            <p:nvPr/>
          </p:nvSpPr>
          <p:spPr>
            <a:xfrm>
              <a:off x="6754575" y="2209363"/>
              <a:ext cx="2389434" cy="2934165"/>
            </a:xfrm>
            <a:custGeom>
              <a:avLst/>
              <a:gdLst/>
              <a:ahLst/>
              <a:cxnLst/>
              <a:rect l="l" t="t" r="r" b="b"/>
              <a:pathLst>
                <a:path w="54256" h="66625" extrusionOk="0">
                  <a:moveTo>
                    <a:pt x="54255" y="1"/>
                  </a:moveTo>
                  <a:lnTo>
                    <a:pt x="0" y="66625"/>
                  </a:lnTo>
                  <a:lnTo>
                    <a:pt x="10917" y="66625"/>
                  </a:lnTo>
                  <a:lnTo>
                    <a:pt x="54255" y="13387"/>
                  </a:lnTo>
                  <a:lnTo>
                    <a:pt x="5425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29000">
                  <a:srgbClr val="87D2E4">
                    <a:alpha val="0"/>
                  </a:srgbClr>
                </a:gs>
                <a:gs pos="75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95"/>
            <p:cNvSpPr/>
            <p:nvPr/>
          </p:nvSpPr>
          <p:spPr>
            <a:xfrm>
              <a:off x="26" y="2502977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7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95"/>
            <p:cNvSpPr/>
            <p:nvPr/>
          </p:nvSpPr>
          <p:spPr>
            <a:xfrm>
              <a:off x="7773661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95"/>
            <p:cNvSpPr/>
            <p:nvPr/>
          </p:nvSpPr>
          <p:spPr>
            <a:xfrm>
              <a:off x="5735490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95" name="Google Shape;5095;p95"/>
          <p:cNvGrpSpPr/>
          <p:nvPr/>
        </p:nvGrpSpPr>
        <p:grpSpPr>
          <a:xfrm>
            <a:off x="-773505" y="-920667"/>
            <a:ext cx="10691010" cy="6984835"/>
            <a:chOff x="-773505" y="-920667"/>
            <a:chExt cx="10691010" cy="6984835"/>
          </a:xfrm>
        </p:grpSpPr>
        <p:grpSp>
          <p:nvGrpSpPr>
            <p:cNvPr id="5096" name="Google Shape;5096;p95"/>
            <p:cNvGrpSpPr/>
            <p:nvPr/>
          </p:nvGrpSpPr>
          <p:grpSpPr>
            <a:xfrm rot="-2700000" flipH="1">
              <a:off x="199638" y="3197015"/>
              <a:ext cx="732250" cy="3055771"/>
              <a:chOff x="3615675" y="367825"/>
              <a:chExt cx="808650" cy="3374600"/>
            </a:xfrm>
          </p:grpSpPr>
          <p:sp>
            <p:nvSpPr>
              <p:cNvPr id="5097" name="Google Shape;5097;p95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8" name="Google Shape;5098;p95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9" name="Google Shape;5099;p95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0" name="Google Shape;5100;p95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1" name="Google Shape;5101;p95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2" name="Google Shape;5102;p95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3" name="Google Shape;5103;p95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4" name="Google Shape;5104;p95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5" name="Google Shape;5105;p95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6" name="Google Shape;5106;p95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7" name="Google Shape;5107;p95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8" name="Google Shape;5108;p95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9" name="Google Shape;5109;p95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0" name="Google Shape;5110;p95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1" name="Google Shape;5111;p95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2" name="Google Shape;5112;p95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3" name="Google Shape;5113;p95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4" name="Google Shape;5114;p95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5" name="Google Shape;5115;p95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6" name="Google Shape;5116;p95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7" name="Google Shape;5117;p95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8" name="Google Shape;5118;p95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9" name="Google Shape;5119;p95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0" name="Google Shape;5120;p95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1" name="Google Shape;5121;p95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2" name="Google Shape;5122;p95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3" name="Google Shape;5123;p95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4" name="Google Shape;5124;p95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5" name="Google Shape;5125;p95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6" name="Google Shape;5126;p95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7" name="Google Shape;5127;p95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28" name="Google Shape;5128;p95"/>
            <p:cNvGrpSpPr/>
            <p:nvPr/>
          </p:nvGrpSpPr>
          <p:grpSpPr>
            <a:xfrm rot="-2700000" flipH="1">
              <a:off x="8212113" y="-1109285"/>
              <a:ext cx="732250" cy="3055771"/>
              <a:chOff x="3615675" y="367825"/>
              <a:chExt cx="808650" cy="3374600"/>
            </a:xfrm>
          </p:grpSpPr>
          <p:sp>
            <p:nvSpPr>
              <p:cNvPr id="5129" name="Google Shape;5129;p95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0" name="Google Shape;5130;p95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1" name="Google Shape;5131;p95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2" name="Google Shape;5132;p95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3" name="Google Shape;5133;p95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4" name="Google Shape;5134;p95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5" name="Google Shape;5135;p95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6" name="Google Shape;5136;p95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7" name="Google Shape;5137;p95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8" name="Google Shape;5138;p95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9" name="Google Shape;5139;p95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0" name="Google Shape;5140;p95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1" name="Google Shape;5141;p95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2" name="Google Shape;5142;p95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3" name="Google Shape;5143;p95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4" name="Google Shape;5144;p95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5" name="Google Shape;5145;p95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6" name="Google Shape;5146;p95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7" name="Google Shape;5147;p95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8" name="Google Shape;5148;p95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9" name="Google Shape;5149;p95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0" name="Google Shape;5150;p95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1" name="Google Shape;5151;p95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2" name="Google Shape;5152;p95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3" name="Google Shape;5153;p95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4" name="Google Shape;5154;p95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5" name="Google Shape;5155;p95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6" name="Google Shape;5156;p95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7" name="Google Shape;5157;p95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8" name="Google Shape;5158;p95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9" name="Google Shape;5159;p95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7">
    <p:spTree>
      <p:nvGrpSpPr>
        <p:cNvPr id="1" name="Shape 5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61" name="Google Shape;5161;p96"/>
          <p:cNvGrpSpPr/>
          <p:nvPr/>
        </p:nvGrpSpPr>
        <p:grpSpPr>
          <a:xfrm>
            <a:off x="26" y="-294805"/>
            <a:ext cx="9143984" cy="6027911"/>
            <a:chOff x="26" y="-294805"/>
            <a:chExt cx="9143984" cy="6027911"/>
          </a:xfrm>
        </p:grpSpPr>
        <p:grpSp>
          <p:nvGrpSpPr>
            <p:cNvPr id="5162" name="Google Shape;5162;p96"/>
            <p:cNvGrpSpPr/>
            <p:nvPr/>
          </p:nvGrpSpPr>
          <p:grpSpPr>
            <a:xfrm>
              <a:off x="26" y="-294805"/>
              <a:ext cx="9143984" cy="6027911"/>
              <a:chOff x="26" y="-294805"/>
              <a:chExt cx="9143984" cy="6027911"/>
            </a:xfrm>
          </p:grpSpPr>
          <p:sp>
            <p:nvSpPr>
              <p:cNvPr id="5163" name="Google Shape;5163;p96"/>
              <p:cNvSpPr/>
              <p:nvPr/>
            </p:nvSpPr>
            <p:spPr>
              <a:xfrm>
                <a:off x="470966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164" name="Google Shape;5164;p96"/>
              <p:cNvGrpSpPr/>
              <p:nvPr/>
            </p:nvGrpSpPr>
            <p:grpSpPr>
              <a:xfrm>
                <a:off x="783924" y="4009249"/>
                <a:ext cx="4360695" cy="1723858"/>
                <a:chOff x="791415" y="4009249"/>
                <a:chExt cx="4360695" cy="1723858"/>
              </a:xfrm>
            </p:grpSpPr>
            <p:sp>
              <p:nvSpPr>
                <p:cNvPr id="5165" name="Google Shape;5165;p96"/>
                <p:cNvSpPr/>
                <p:nvPr/>
              </p:nvSpPr>
              <p:spPr>
                <a:xfrm>
                  <a:off x="791415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6" name="Google Shape;5166;p96"/>
                <p:cNvSpPr/>
                <p:nvPr/>
              </p:nvSpPr>
              <p:spPr>
                <a:xfrm>
                  <a:off x="1785333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7" name="Google Shape;5167;p96"/>
                <p:cNvSpPr/>
                <p:nvPr/>
              </p:nvSpPr>
              <p:spPr>
                <a:xfrm>
                  <a:off x="2744296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8" name="Google Shape;5168;p96"/>
                <p:cNvSpPr/>
                <p:nvPr/>
              </p:nvSpPr>
              <p:spPr>
                <a:xfrm>
                  <a:off x="3748202" y="4009249"/>
                  <a:ext cx="1403907" cy="172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8" h="39143" extrusionOk="0">
                      <a:moveTo>
                        <a:pt x="20961" y="0"/>
                      </a:moveTo>
                      <a:lnTo>
                        <a:pt x="0" y="25756"/>
                      </a:lnTo>
                      <a:lnTo>
                        <a:pt x="0" y="39142"/>
                      </a:lnTo>
                      <a:lnTo>
                        <a:pt x="3187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7D2E4">
                        <a:alpha val="18431"/>
                      </a:srgbClr>
                    </a:gs>
                    <a:gs pos="84000">
                      <a:srgbClr val="87D2E4">
                        <a:alpha val="0"/>
                      </a:srgbClr>
                    </a:gs>
                    <a:gs pos="100000">
                      <a:srgbClr val="87D2E4">
                        <a:alpha val="0"/>
                      </a:srgbClr>
                    </a:gs>
                  </a:gsLst>
                  <a:lin ang="18900044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169" name="Google Shape;5169;p96"/>
              <p:cNvSpPr/>
              <p:nvPr/>
            </p:nvSpPr>
            <p:spPr>
              <a:xfrm>
                <a:off x="26" y="3754386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0" name="Google Shape;5170;p96"/>
              <p:cNvSpPr/>
              <p:nvPr/>
            </p:nvSpPr>
            <p:spPr>
              <a:xfrm>
                <a:off x="7011514" y="8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8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1" name="Google Shape;5171;p96"/>
              <p:cNvSpPr/>
              <p:nvPr/>
            </p:nvSpPr>
            <p:spPr>
              <a:xfrm>
                <a:off x="7773661" y="-294805"/>
                <a:ext cx="1370349" cy="1683077"/>
              </a:xfrm>
              <a:custGeom>
                <a:avLst/>
                <a:gdLst/>
                <a:ahLst/>
                <a:cxnLst/>
                <a:rect l="l" t="t" r="r" b="b"/>
                <a:pathLst>
                  <a:path w="31116" h="38217" extrusionOk="0">
                    <a:moveTo>
                      <a:pt x="31115" y="1"/>
                    </a:moveTo>
                    <a:lnTo>
                      <a:pt x="1" y="38217"/>
                    </a:lnTo>
                    <a:lnTo>
                      <a:pt x="10899" y="38217"/>
                    </a:lnTo>
                    <a:lnTo>
                      <a:pt x="31115" y="13405"/>
                    </a:lnTo>
                    <a:lnTo>
                      <a:pt x="311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2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2" name="Google Shape;5172;p96"/>
              <p:cNvSpPr/>
              <p:nvPr/>
            </p:nvSpPr>
            <p:spPr>
              <a:xfrm>
                <a:off x="6008337" y="8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68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3" name="Google Shape;5173;p96"/>
              <p:cNvSpPr/>
              <p:nvPr/>
            </p:nvSpPr>
            <p:spPr>
              <a:xfrm>
                <a:off x="6754575" y="2209363"/>
                <a:ext cx="2389434" cy="2934165"/>
              </a:xfrm>
              <a:custGeom>
                <a:avLst/>
                <a:gdLst/>
                <a:ahLst/>
                <a:cxnLst/>
                <a:rect l="l" t="t" r="r" b="b"/>
                <a:pathLst>
                  <a:path w="54256" h="66625" extrusionOk="0">
                    <a:moveTo>
                      <a:pt x="54255" y="1"/>
                    </a:moveTo>
                    <a:lnTo>
                      <a:pt x="0" y="66625"/>
                    </a:lnTo>
                    <a:lnTo>
                      <a:pt x="10917" y="66625"/>
                    </a:lnTo>
                    <a:lnTo>
                      <a:pt x="54255" y="13387"/>
                    </a:lnTo>
                    <a:lnTo>
                      <a:pt x="5425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174" name="Google Shape;5174;p96"/>
            <p:cNvSpPr/>
            <p:nvPr/>
          </p:nvSpPr>
          <p:spPr>
            <a:xfrm>
              <a:off x="5727999" y="957482"/>
              <a:ext cx="3408520" cy="4186046"/>
            </a:xfrm>
            <a:custGeom>
              <a:avLst/>
              <a:gdLst/>
              <a:ahLst/>
              <a:cxnLst/>
              <a:rect l="l" t="t" r="r" b="b"/>
              <a:pathLst>
                <a:path w="77396" h="95051" extrusionOk="0">
                  <a:moveTo>
                    <a:pt x="77395" y="1"/>
                  </a:moveTo>
                  <a:lnTo>
                    <a:pt x="0" y="95051"/>
                  </a:lnTo>
                  <a:lnTo>
                    <a:pt x="10916" y="95051"/>
                  </a:lnTo>
                  <a:lnTo>
                    <a:pt x="77395" y="13406"/>
                  </a:lnTo>
                  <a:lnTo>
                    <a:pt x="7739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29000">
                  <a:srgbClr val="87D2E4">
                    <a:alpha val="0"/>
                  </a:srgbClr>
                </a:gs>
                <a:gs pos="75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75" name="Google Shape;5175;p96"/>
          <p:cNvGrpSpPr/>
          <p:nvPr/>
        </p:nvGrpSpPr>
        <p:grpSpPr>
          <a:xfrm>
            <a:off x="7655642" y="-593456"/>
            <a:ext cx="2161745" cy="6330274"/>
            <a:chOff x="7655642" y="-593456"/>
            <a:chExt cx="2161745" cy="6330274"/>
          </a:xfrm>
        </p:grpSpPr>
        <p:grpSp>
          <p:nvGrpSpPr>
            <p:cNvPr id="5176" name="Google Shape;5176;p96"/>
            <p:cNvGrpSpPr/>
            <p:nvPr/>
          </p:nvGrpSpPr>
          <p:grpSpPr>
            <a:xfrm rot="-1799999">
              <a:off x="8370438" y="-615088"/>
              <a:ext cx="732152" cy="3055365"/>
              <a:chOff x="3615675" y="367825"/>
              <a:chExt cx="808650" cy="3374600"/>
            </a:xfrm>
          </p:grpSpPr>
          <p:sp>
            <p:nvSpPr>
              <p:cNvPr id="5177" name="Google Shape;5177;p96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8" name="Google Shape;5178;p96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9" name="Google Shape;5179;p96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0" name="Google Shape;5180;p96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1" name="Google Shape;5181;p96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2" name="Google Shape;5182;p96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3" name="Google Shape;5183;p96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4" name="Google Shape;5184;p96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5" name="Google Shape;5185;p96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6" name="Google Shape;5186;p96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7" name="Google Shape;5187;p96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8" name="Google Shape;5188;p96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9" name="Google Shape;5189;p96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0" name="Google Shape;5190;p96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1" name="Google Shape;5191;p96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2" name="Google Shape;5192;p96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3" name="Google Shape;5193;p96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4" name="Google Shape;5194;p96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5" name="Google Shape;5195;p96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6" name="Google Shape;5196;p96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7" name="Google Shape;5197;p96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8" name="Google Shape;5198;p96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9" name="Google Shape;5199;p96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0" name="Google Shape;5200;p96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1" name="Google Shape;5201;p96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2" name="Google Shape;5202;p96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3" name="Google Shape;5203;p96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4" name="Google Shape;5204;p96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5" name="Google Shape;5205;p96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6" name="Google Shape;5206;p96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7" name="Google Shape;5207;p96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08" name="Google Shape;5208;p96"/>
            <p:cNvGrpSpPr/>
            <p:nvPr/>
          </p:nvGrpSpPr>
          <p:grpSpPr>
            <a:xfrm rot="-9000001" flipH="1">
              <a:off x="8370439" y="2703086"/>
              <a:ext cx="732152" cy="3055365"/>
              <a:chOff x="3615675" y="367825"/>
              <a:chExt cx="808650" cy="3374600"/>
            </a:xfrm>
          </p:grpSpPr>
          <p:sp>
            <p:nvSpPr>
              <p:cNvPr id="5209" name="Google Shape;5209;p96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0" name="Google Shape;5210;p96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1" name="Google Shape;5211;p96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2" name="Google Shape;5212;p96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3" name="Google Shape;5213;p96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4" name="Google Shape;5214;p96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5" name="Google Shape;5215;p96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6" name="Google Shape;5216;p96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7" name="Google Shape;5217;p96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8" name="Google Shape;5218;p96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9" name="Google Shape;5219;p96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0" name="Google Shape;5220;p96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1" name="Google Shape;5221;p96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2" name="Google Shape;5222;p96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3" name="Google Shape;5223;p96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4" name="Google Shape;5224;p96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5" name="Google Shape;5225;p96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6" name="Google Shape;5226;p96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7" name="Google Shape;5227;p96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8" name="Google Shape;5228;p96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9" name="Google Shape;5229;p96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0" name="Google Shape;5230;p96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1" name="Google Shape;5231;p96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2" name="Google Shape;5232;p96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3" name="Google Shape;5233;p96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4" name="Google Shape;5234;p96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5" name="Google Shape;5235;p96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6" name="Google Shape;5236;p96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7" name="Google Shape;5237;p96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8" name="Google Shape;5238;p96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9" name="Google Shape;5239;p96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240" name="Google Shape;5240;p96"/>
          <p:cNvSpPr txBox="1">
            <a:spLocks noGrp="1"/>
          </p:cNvSpPr>
          <p:nvPr>
            <p:ph type="body" idx="1"/>
          </p:nvPr>
        </p:nvSpPr>
        <p:spPr>
          <a:xfrm>
            <a:off x="720000" y="1714631"/>
            <a:ext cx="6505800" cy="250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17500">
              <a:spcBef>
                <a:spcPts val="1000"/>
              </a:spcBef>
              <a:spcAft>
                <a:spcPts val="0"/>
              </a:spcAft>
              <a:buSzPts val="1400"/>
              <a:buChar char="○"/>
              <a:defRPr sz="16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6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6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6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6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600"/>
            </a:lvl9pPr>
          </a:lstStyle>
          <a:p>
            <a:endParaRPr/>
          </a:p>
        </p:txBody>
      </p:sp>
      <p:sp>
        <p:nvSpPr>
          <p:cNvPr id="5241" name="Google Shape;5241;p96"/>
          <p:cNvSpPr txBox="1">
            <a:spLocks noGrp="1"/>
          </p:cNvSpPr>
          <p:nvPr>
            <p:ph type="title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0_1_1_1_1_1_1_1_1">
    <p:spTree>
      <p:nvGrpSpPr>
        <p:cNvPr id="1" name="Shape 5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43" name="Google Shape;5243;p97"/>
          <p:cNvGrpSpPr/>
          <p:nvPr/>
        </p:nvGrpSpPr>
        <p:grpSpPr>
          <a:xfrm>
            <a:off x="26" y="-294805"/>
            <a:ext cx="9143984" cy="6027911"/>
            <a:chOff x="26" y="-294805"/>
            <a:chExt cx="9143984" cy="6027911"/>
          </a:xfrm>
        </p:grpSpPr>
        <p:sp>
          <p:nvSpPr>
            <p:cNvPr id="5244" name="Google Shape;5244;p97"/>
            <p:cNvSpPr/>
            <p:nvPr/>
          </p:nvSpPr>
          <p:spPr>
            <a:xfrm>
              <a:off x="470966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245" name="Google Shape;5245;p97"/>
            <p:cNvGrpSpPr/>
            <p:nvPr/>
          </p:nvGrpSpPr>
          <p:grpSpPr>
            <a:xfrm>
              <a:off x="783924" y="4009249"/>
              <a:ext cx="4360695" cy="1723858"/>
              <a:chOff x="791415" y="4009249"/>
              <a:chExt cx="4360695" cy="1723858"/>
            </a:xfrm>
          </p:grpSpPr>
          <p:sp>
            <p:nvSpPr>
              <p:cNvPr id="5246" name="Google Shape;5246;p97"/>
              <p:cNvSpPr/>
              <p:nvPr/>
            </p:nvSpPr>
            <p:spPr>
              <a:xfrm>
                <a:off x="791415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7" name="Google Shape;5247;p97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8" name="Google Shape;5248;p97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9" name="Google Shape;5249;p97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250" name="Google Shape;5250;p97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97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97"/>
            <p:cNvSpPr/>
            <p:nvPr/>
          </p:nvSpPr>
          <p:spPr>
            <a:xfrm>
              <a:off x="6008337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97"/>
            <p:cNvSpPr/>
            <p:nvPr/>
          </p:nvSpPr>
          <p:spPr>
            <a:xfrm>
              <a:off x="6754575" y="2209363"/>
              <a:ext cx="2389434" cy="2934165"/>
            </a:xfrm>
            <a:custGeom>
              <a:avLst/>
              <a:gdLst/>
              <a:ahLst/>
              <a:cxnLst/>
              <a:rect l="l" t="t" r="r" b="b"/>
              <a:pathLst>
                <a:path w="54256" h="66625" extrusionOk="0">
                  <a:moveTo>
                    <a:pt x="54255" y="1"/>
                  </a:moveTo>
                  <a:lnTo>
                    <a:pt x="0" y="66625"/>
                  </a:lnTo>
                  <a:lnTo>
                    <a:pt x="10917" y="66625"/>
                  </a:lnTo>
                  <a:lnTo>
                    <a:pt x="54255" y="13387"/>
                  </a:lnTo>
                  <a:lnTo>
                    <a:pt x="5425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29000">
                  <a:srgbClr val="87D2E4">
                    <a:alpha val="0"/>
                  </a:srgbClr>
                </a:gs>
                <a:gs pos="75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97"/>
            <p:cNvSpPr/>
            <p:nvPr/>
          </p:nvSpPr>
          <p:spPr>
            <a:xfrm>
              <a:off x="7773661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97"/>
            <p:cNvSpPr/>
            <p:nvPr/>
          </p:nvSpPr>
          <p:spPr>
            <a:xfrm>
              <a:off x="5735490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97"/>
            <p:cNvSpPr/>
            <p:nvPr/>
          </p:nvSpPr>
          <p:spPr>
            <a:xfrm>
              <a:off x="26" y="2502977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97"/>
            <p:cNvSpPr/>
            <p:nvPr/>
          </p:nvSpPr>
          <p:spPr>
            <a:xfrm>
              <a:off x="26" y="125109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58" name="Google Shape;5258;p97"/>
          <p:cNvGrpSpPr/>
          <p:nvPr/>
        </p:nvGrpSpPr>
        <p:grpSpPr>
          <a:xfrm>
            <a:off x="-874705" y="3166983"/>
            <a:ext cx="10893410" cy="2678535"/>
            <a:chOff x="-874705" y="3166983"/>
            <a:chExt cx="10893410" cy="2678535"/>
          </a:xfrm>
        </p:grpSpPr>
        <p:grpSp>
          <p:nvGrpSpPr>
            <p:cNvPr id="5259" name="Google Shape;5259;p97"/>
            <p:cNvGrpSpPr/>
            <p:nvPr/>
          </p:nvGrpSpPr>
          <p:grpSpPr>
            <a:xfrm rot="-2700000" flipH="1">
              <a:off x="98438" y="2978365"/>
              <a:ext cx="732250" cy="3055771"/>
              <a:chOff x="3615675" y="367825"/>
              <a:chExt cx="808650" cy="3374600"/>
            </a:xfrm>
          </p:grpSpPr>
          <p:sp>
            <p:nvSpPr>
              <p:cNvPr id="5260" name="Google Shape;5260;p97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1" name="Google Shape;5261;p97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2" name="Google Shape;5262;p97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3" name="Google Shape;5263;p97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4" name="Google Shape;5264;p97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5" name="Google Shape;5265;p97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6" name="Google Shape;5266;p97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7" name="Google Shape;5267;p97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8" name="Google Shape;5268;p97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9" name="Google Shape;5269;p97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0" name="Google Shape;5270;p97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1" name="Google Shape;5271;p97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2" name="Google Shape;5272;p97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3" name="Google Shape;5273;p97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4" name="Google Shape;5274;p97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5" name="Google Shape;5275;p97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6" name="Google Shape;5276;p97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7" name="Google Shape;5277;p97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8" name="Google Shape;5278;p97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9" name="Google Shape;5279;p97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0" name="Google Shape;5280;p97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1" name="Google Shape;5281;p97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2" name="Google Shape;5282;p97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3" name="Google Shape;5283;p97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4" name="Google Shape;5284;p97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5" name="Google Shape;5285;p97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6" name="Google Shape;5286;p97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7" name="Google Shape;5287;p97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8" name="Google Shape;5288;p97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9" name="Google Shape;5289;p97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0" name="Google Shape;5290;p97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91" name="Google Shape;5291;p97"/>
            <p:cNvGrpSpPr/>
            <p:nvPr/>
          </p:nvGrpSpPr>
          <p:grpSpPr>
            <a:xfrm rot="2700000">
              <a:off x="8313313" y="2978365"/>
              <a:ext cx="732250" cy="3055771"/>
              <a:chOff x="3615675" y="367825"/>
              <a:chExt cx="808650" cy="3374600"/>
            </a:xfrm>
          </p:grpSpPr>
          <p:sp>
            <p:nvSpPr>
              <p:cNvPr id="5292" name="Google Shape;5292;p97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3" name="Google Shape;5293;p97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4" name="Google Shape;5294;p97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5" name="Google Shape;5295;p97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6" name="Google Shape;5296;p97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7" name="Google Shape;5297;p97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8" name="Google Shape;5298;p97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9" name="Google Shape;5299;p97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0" name="Google Shape;5300;p97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1" name="Google Shape;5301;p97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2" name="Google Shape;5302;p97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3" name="Google Shape;5303;p97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4" name="Google Shape;5304;p97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5" name="Google Shape;5305;p97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6" name="Google Shape;5306;p97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7" name="Google Shape;5307;p97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8" name="Google Shape;5308;p97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9" name="Google Shape;5309;p97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0" name="Google Shape;5310;p97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1" name="Google Shape;5311;p97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2" name="Google Shape;5312;p97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3" name="Google Shape;5313;p97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4" name="Google Shape;5314;p97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5" name="Google Shape;5315;p97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6" name="Google Shape;5316;p97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7" name="Google Shape;5317;p97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8" name="Google Shape;5318;p97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9" name="Google Shape;5319;p97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0" name="Google Shape;5320;p97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1" name="Google Shape;5321;p97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2" name="Google Shape;5322;p97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323" name="Google Shape;5323;p97"/>
          <p:cNvSpPr txBox="1">
            <a:spLocks noGrp="1"/>
          </p:cNvSpPr>
          <p:nvPr>
            <p:ph type="subTitle" idx="1"/>
          </p:nvPr>
        </p:nvSpPr>
        <p:spPr>
          <a:xfrm>
            <a:off x="1626600" y="3975634"/>
            <a:ext cx="5890800" cy="59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324" name="Google Shape;5324;p97"/>
          <p:cNvSpPr txBox="1">
            <a:spLocks noGrp="1"/>
          </p:cNvSpPr>
          <p:nvPr>
            <p:ph type="title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20">
    <p:spTree>
      <p:nvGrpSpPr>
        <p:cNvPr id="1" name="Shape 5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6" name="Google Shape;5326;p98"/>
          <p:cNvSpPr txBox="1">
            <a:spLocks noGrp="1"/>
          </p:cNvSpPr>
          <p:nvPr>
            <p:ph type="title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grpSp>
        <p:nvGrpSpPr>
          <p:cNvPr id="5327" name="Google Shape;5327;p98"/>
          <p:cNvGrpSpPr/>
          <p:nvPr/>
        </p:nvGrpSpPr>
        <p:grpSpPr>
          <a:xfrm>
            <a:off x="26" y="-294805"/>
            <a:ext cx="9143984" cy="6027911"/>
            <a:chOff x="26" y="-294805"/>
            <a:chExt cx="9143984" cy="6027911"/>
          </a:xfrm>
        </p:grpSpPr>
        <p:sp>
          <p:nvSpPr>
            <p:cNvPr id="5328" name="Google Shape;5328;p98"/>
            <p:cNvSpPr/>
            <p:nvPr/>
          </p:nvSpPr>
          <p:spPr>
            <a:xfrm>
              <a:off x="470966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329" name="Google Shape;5329;p98"/>
            <p:cNvGrpSpPr/>
            <p:nvPr/>
          </p:nvGrpSpPr>
          <p:grpSpPr>
            <a:xfrm>
              <a:off x="783924" y="4009249"/>
              <a:ext cx="4360695" cy="1723858"/>
              <a:chOff x="791415" y="4009249"/>
              <a:chExt cx="4360695" cy="1723858"/>
            </a:xfrm>
          </p:grpSpPr>
          <p:sp>
            <p:nvSpPr>
              <p:cNvPr id="5330" name="Google Shape;5330;p98"/>
              <p:cNvSpPr/>
              <p:nvPr/>
            </p:nvSpPr>
            <p:spPr>
              <a:xfrm>
                <a:off x="791415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1" name="Google Shape;5331;p98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2" name="Google Shape;5332;p98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3" name="Google Shape;5333;p98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334" name="Google Shape;5334;p98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98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98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98"/>
            <p:cNvSpPr/>
            <p:nvPr/>
          </p:nvSpPr>
          <p:spPr>
            <a:xfrm>
              <a:off x="6008337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98"/>
            <p:cNvSpPr/>
            <p:nvPr/>
          </p:nvSpPr>
          <p:spPr>
            <a:xfrm>
              <a:off x="7773661" y="3460451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98"/>
            <p:cNvSpPr/>
            <p:nvPr/>
          </p:nvSpPr>
          <p:spPr>
            <a:xfrm>
              <a:off x="6754575" y="2209363"/>
              <a:ext cx="2389434" cy="2934165"/>
            </a:xfrm>
            <a:custGeom>
              <a:avLst/>
              <a:gdLst/>
              <a:ahLst/>
              <a:cxnLst/>
              <a:rect l="l" t="t" r="r" b="b"/>
              <a:pathLst>
                <a:path w="54256" h="66625" extrusionOk="0">
                  <a:moveTo>
                    <a:pt x="54255" y="1"/>
                  </a:moveTo>
                  <a:lnTo>
                    <a:pt x="0" y="66625"/>
                  </a:lnTo>
                  <a:lnTo>
                    <a:pt x="10917" y="66625"/>
                  </a:lnTo>
                  <a:lnTo>
                    <a:pt x="54255" y="13387"/>
                  </a:lnTo>
                  <a:lnTo>
                    <a:pt x="5425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29000">
                  <a:srgbClr val="87D2E4">
                    <a:alpha val="0"/>
                  </a:srgbClr>
                </a:gs>
                <a:gs pos="75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98"/>
            <p:cNvSpPr/>
            <p:nvPr/>
          </p:nvSpPr>
          <p:spPr>
            <a:xfrm>
              <a:off x="26" y="2502977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7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98"/>
            <p:cNvSpPr/>
            <p:nvPr/>
          </p:nvSpPr>
          <p:spPr>
            <a:xfrm>
              <a:off x="7773661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98"/>
            <p:cNvSpPr/>
            <p:nvPr/>
          </p:nvSpPr>
          <p:spPr>
            <a:xfrm>
              <a:off x="5735490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3" name="Google Shape;5343;p98"/>
          <p:cNvGrpSpPr/>
          <p:nvPr/>
        </p:nvGrpSpPr>
        <p:grpSpPr>
          <a:xfrm>
            <a:off x="-773505" y="-920667"/>
            <a:ext cx="10691010" cy="6984835"/>
            <a:chOff x="-773505" y="-920667"/>
            <a:chExt cx="10691010" cy="6984835"/>
          </a:xfrm>
        </p:grpSpPr>
        <p:grpSp>
          <p:nvGrpSpPr>
            <p:cNvPr id="5344" name="Google Shape;5344;p98"/>
            <p:cNvGrpSpPr/>
            <p:nvPr/>
          </p:nvGrpSpPr>
          <p:grpSpPr>
            <a:xfrm rot="-2700000" flipH="1">
              <a:off x="199638" y="3197015"/>
              <a:ext cx="732250" cy="3055771"/>
              <a:chOff x="3615675" y="367825"/>
              <a:chExt cx="808650" cy="3374600"/>
            </a:xfrm>
          </p:grpSpPr>
          <p:sp>
            <p:nvSpPr>
              <p:cNvPr id="5345" name="Google Shape;5345;p98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6" name="Google Shape;5346;p98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7" name="Google Shape;5347;p98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8" name="Google Shape;5348;p98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9" name="Google Shape;5349;p98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0" name="Google Shape;5350;p98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1" name="Google Shape;5351;p98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2" name="Google Shape;5352;p98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3" name="Google Shape;5353;p98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4" name="Google Shape;5354;p98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5" name="Google Shape;5355;p98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6" name="Google Shape;5356;p98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7" name="Google Shape;5357;p98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8" name="Google Shape;5358;p98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9" name="Google Shape;5359;p98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0" name="Google Shape;5360;p98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1" name="Google Shape;5361;p98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2" name="Google Shape;5362;p98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3" name="Google Shape;5363;p98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4" name="Google Shape;5364;p98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5" name="Google Shape;5365;p98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6" name="Google Shape;5366;p98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7" name="Google Shape;5367;p98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8" name="Google Shape;5368;p98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9" name="Google Shape;5369;p98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0" name="Google Shape;5370;p98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1" name="Google Shape;5371;p98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2" name="Google Shape;5372;p98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3" name="Google Shape;5373;p98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4" name="Google Shape;5374;p98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5" name="Google Shape;5375;p98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76" name="Google Shape;5376;p98"/>
            <p:cNvGrpSpPr/>
            <p:nvPr/>
          </p:nvGrpSpPr>
          <p:grpSpPr>
            <a:xfrm rot="-2700000" flipH="1">
              <a:off x="8212113" y="-1109285"/>
              <a:ext cx="732250" cy="3055771"/>
              <a:chOff x="3615675" y="367825"/>
              <a:chExt cx="808650" cy="3374600"/>
            </a:xfrm>
          </p:grpSpPr>
          <p:sp>
            <p:nvSpPr>
              <p:cNvPr id="5377" name="Google Shape;5377;p98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8" name="Google Shape;5378;p98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9" name="Google Shape;5379;p98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0" name="Google Shape;5380;p98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1" name="Google Shape;5381;p98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2" name="Google Shape;5382;p98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3" name="Google Shape;5383;p98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4" name="Google Shape;5384;p98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5" name="Google Shape;5385;p98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6" name="Google Shape;5386;p98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7" name="Google Shape;5387;p98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8" name="Google Shape;5388;p98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9" name="Google Shape;5389;p98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0" name="Google Shape;5390;p98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1" name="Google Shape;5391;p98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2" name="Google Shape;5392;p98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3" name="Google Shape;5393;p98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4" name="Google Shape;5394;p98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5" name="Google Shape;5395;p98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6" name="Google Shape;5396;p98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7" name="Google Shape;5397;p98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8" name="Google Shape;5398;p98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9" name="Google Shape;5399;p98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0" name="Google Shape;5400;p98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1" name="Google Shape;5401;p98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2" name="Google Shape;5402;p98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3" name="Google Shape;5403;p98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4" name="Google Shape;5404;p98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5" name="Google Shape;5405;p98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6" name="Google Shape;5406;p98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7" name="Google Shape;5407;p98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20_1">
    <p:spTree>
      <p:nvGrpSpPr>
        <p:cNvPr id="1" name="Shape 5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09" name="Google Shape;5409;p99"/>
          <p:cNvGrpSpPr/>
          <p:nvPr/>
        </p:nvGrpSpPr>
        <p:grpSpPr>
          <a:xfrm>
            <a:off x="1777843" y="-294805"/>
            <a:ext cx="7366166" cy="6027911"/>
            <a:chOff x="1777843" y="-294805"/>
            <a:chExt cx="7366166" cy="6027911"/>
          </a:xfrm>
        </p:grpSpPr>
        <p:sp>
          <p:nvSpPr>
            <p:cNvPr id="5410" name="Google Shape;5410;p99"/>
            <p:cNvSpPr/>
            <p:nvPr/>
          </p:nvSpPr>
          <p:spPr>
            <a:xfrm>
              <a:off x="470966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11" name="Google Shape;5411;p99"/>
            <p:cNvGrpSpPr/>
            <p:nvPr/>
          </p:nvGrpSpPr>
          <p:grpSpPr>
            <a:xfrm>
              <a:off x="1777843" y="4009249"/>
              <a:ext cx="3366776" cy="1723858"/>
              <a:chOff x="1785333" y="4009249"/>
              <a:chExt cx="3366776" cy="1723858"/>
            </a:xfrm>
          </p:grpSpPr>
          <p:sp>
            <p:nvSpPr>
              <p:cNvPr id="5412" name="Google Shape;5412;p99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3" name="Google Shape;5413;p99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4" name="Google Shape;5414;p99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15" name="Google Shape;5415;p99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99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99"/>
            <p:cNvSpPr/>
            <p:nvPr/>
          </p:nvSpPr>
          <p:spPr>
            <a:xfrm>
              <a:off x="7773661" y="3460451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99"/>
            <p:cNvSpPr/>
            <p:nvPr/>
          </p:nvSpPr>
          <p:spPr>
            <a:xfrm>
              <a:off x="6754575" y="2209363"/>
              <a:ext cx="2389434" cy="2934165"/>
            </a:xfrm>
            <a:custGeom>
              <a:avLst/>
              <a:gdLst/>
              <a:ahLst/>
              <a:cxnLst/>
              <a:rect l="l" t="t" r="r" b="b"/>
              <a:pathLst>
                <a:path w="54256" h="66625" extrusionOk="0">
                  <a:moveTo>
                    <a:pt x="54255" y="1"/>
                  </a:moveTo>
                  <a:lnTo>
                    <a:pt x="0" y="66625"/>
                  </a:lnTo>
                  <a:lnTo>
                    <a:pt x="10917" y="66625"/>
                  </a:lnTo>
                  <a:lnTo>
                    <a:pt x="54255" y="13387"/>
                  </a:lnTo>
                  <a:lnTo>
                    <a:pt x="5425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29000">
                  <a:srgbClr val="87D2E4">
                    <a:alpha val="0"/>
                  </a:srgbClr>
                </a:gs>
                <a:gs pos="75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99"/>
            <p:cNvSpPr/>
            <p:nvPr/>
          </p:nvSpPr>
          <p:spPr>
            <a:xfrm>
              <a:off x="7773661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99"/>
            <p:cNvSpPr/>
            <p:nvPr/>
          </p:nvSpPr>
          <p:spPr>
            <a:xfrm>
              <a:off x="5735490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21" name="Google Shape;5421;p99"/>
          <p:cNvSpPr txBox="1">
            <a:spLocks noGrp="1"/>
          </p:cNvSpPr>
          <p:nvPr>
            <p:ph type="title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grpSp>
        <p:nvGrpSpPr>
          <p:cNvPr id="5422" name="Google Shape;5422;p99"/>
          <p:cNvGrpSpPr/>
          <p:nvPr/>
        </p:nvGrpSpPr>
        <p:grpSpPr>
          <a:xfrm rot="-2700000" flipH="1">
            <a:off x="450721" y="3080683"/>
            <a:ext cx="732250" cy="3055771"/>
            <a:chOff x="3615675" y="367825"/>
            <a:chExt cx="808650" cy="3374600"/>
          </a:xfrm>
        </p:grpSpPr>
        <p:sp>
          <p:nvSpPr>
            <p:cNvPr id="5423" name="Google Shape;5423;p99"/>
            <p:cNvSpPr/>
            <p:nvPr/>
          </p:nvSpPr>
          <p:spPr>
            <a:xfrm>
              <a:off x="3663733" y="2002850"/>
              <a:ext cx="714802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99"/>
            <p:cNvSpPr/>
            <p:nvPr/>
          </p:nvSpPr>
          <p:spPr>
            <a:xfrm>
              <a:off x="3649500" y="367825"/>
              <a:ext cx="774825" cy="3374600"/>
            </a:xfrm>
            <a:custGeom>
              <a:avLst/>
              <a:gdLst/>
              <a:ahLst/>
              <a:cxnLst/>
              <a:rect l="l" t="t" r="r" b="b"/>
              <a:pathLst>
                <a:path w="30993" h="134984" extrusionOk="0">
                  <a:moveTo>
                    <a:pt x="29058" y="0"/>
                  </a:moveTo>
                  <a:cubicBezTo>
                    <a:pt x="28728" y="0"/>
                    <a:pt x="28392" y="245"/>
                    <a:pt x="28444" y="664"/>
                  </a:cubicBezTo>
                  <a:cubicBezTo>
                    <a:pt x="28476" y="790"/>
                    <a:pt x="29640" y="10229"/>
                    <a:pt x="14600" y="17592"/>
                  </a:cubicBezTo>
                  <a:cubicBezTo>
                    <a:pt x="1196" y="24136"/>
                    <a:pt x="1" y="31845"/>
                    <a:pt x="32" y="34048"/>
                  </a:cubicBezTo>
                  <a:cubicBezTo>
                    <a:pt x="95" y="36250"/>
                    <a:pt x="1196" y="43927"/>
                    <a:pt x="14600" y="50503"/>
                  </a:cubicBezTo>
                  <a:cubicBezTo>
                    <a:pt x="29640" y="57866"/>
                    <a:pt x="28444" y="67305"/>
                    <a:pt x="28444" y="67399"/>
                  </a:cubicBezTo>
                  <a:cubicBezTo>
                    <a:pt x="28444" y="67399"/>
                    <a:pt x="28444" y="67431"/>
                    <a:pt x="28444" y="67462"/>
                  </a:cubicBezTo>
                  <a:lnTo>
                    <a:pt x="28444" y="67525"/>
                  </a:lnTo>
                  <a:cubicBezTo>
                    <a:pt x="28444" y="67557"/>
                    <a:pt x="28444" y="67588"/>
                    <a:pt x="28444" y="67620"/>
                  </a:cubicBezTo>
                  <a:cubicBezTo>
                    <a:pt x="28476" y="67714"/>
                    <a:pt x="29640" y="77153"/>
                    <a:pt x="14600" y="84516"/>
                  </a:cubicBezTo>
                  <a:cubicBezTo>
                    <a:pt x="1196" y="91060"/>
                    <a:pt x="1" y="98769"/>
                    <a:pt x="32" y="100971"/>
                  </a:cubicBezTo>
                  <a:cubicBezTo>
                    <a:pt x="95" y="103174"/>
                    <a:pt x="1196" y="110851"/>
                    <a:pt x="14600" y="117427"/>
                  </a:cubicBezTo>
                  <a:cubicBezTo>
                    <a:pt x="29640" y="124758"/>
                    <a:pt x="28444" y="134197"/>
                    <a:pt x="28444" y="134292"/>
                  </a:cubicBezTo>
                  <a:cubicBezTo>
                    <a:pt x="28413" y="134638"/>
                    <a:pt x="28633" y="134921"/>
                    <a:pt x="28948" y="134984"/>
                  </a:cubicBezTo>
                  <a:lnTo>
                    <a:pt x="29042" y="134984"/>
                  </a:lnTo>
                  <a:cubicBezTo>
                    <a:pt x="29357" y="134984"/>
                    <a:pt x="29608" y="134764"/>
                    <a:pt x="29640" y="134449"/>
                  </a:cubicBezTo>
                  <a:cubicBezTo>
                    <a:pt x="29703" y="134040"/>
                    <a:pt x="30993" y="124097"/>
                    <a:pt x="15135" y="116326"/>
                  </a:cubicBezTo>
                  <a:cubicBezTo>
                    <a:pt x="2329" y="110065"/>
                    <a:pt x="1228" y="102985"/>
                    <a:pt x="1259" y="100940"/>
                  </a:cubicBezTo>
                  <a:cubicBezTo>
                    <a:pt x="1259" y="98926"/>
                    <a:pt x="2329" y="91815"/>
                    <a:pt x="15135" y="85554"/>
                  </a:cubicBezTo>
                  <a:cubicBezTo>
                    <a:pt x="30552" y="78003"/>
                    <a:pt x="29766" y="68406"/>
                    <a:pt x="29640" y="67494"/>
                  </a:cubicBezTo>
                  <a:cubicBezTo>
                    <a:pt x="29766" y="66550"/>
                    <a:pt x="30552" y="56953"/>
                    <a:pt x="15135" y="49433"/>
                  </a:cubicBezTo>
                  <a:cubicBezTo>
                    <a:pt x="2329" y="43141"/>
                    <a:pt x="1228" y="36061"/>
                    <a:pt x="1259" y="34048"/>
                  </a:cubicBezTo>
                  <a:cubicBezTo>
                    <a:pt x="1259" y="32002"/>
                    <a:pt x="2329" y="24892"/>
                    <a:pt x="15135" y="18630"/>
                  </a:cubicBezTo>
                  <a:cubicBezTo>
                    <a:pt x="30993" y="10859"/>
                    <a:pt x="29703" y="916"/>
                    <a:pt x="29640" y="507"/>
                  </a:cubicBezTo>
                  <a:cubicBezTo>
                    <a:pt x="29584" y="157"/>
                    <a:pt x="29323" y="0"/>
                    <a:pt x="290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99"/>
            <p:cNvSpPr/>
            <p:nvPr/>
          </p:nvSpPr>
          <p:spPr>
            <a:xfrm>
              <a:off x="3764350" y="31131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99"/>
            <p:cNvSpPr/>
            <p:nvPr/>
          </p:nvSpPr>
          <p:spPr>
            <a:xfrm>
              <a:off x="3764350" y="3463175"/>
              <a:ext cx="515250" cy="29900"/>
            </a:xfrm>
            <a:custGeom>
              <a:avLst/>
              <a:gdLst/>
              <a:ahLst/>
              <a:cxnLst/>
              <a:rect l="l" t="t" r="r" b="b"/>
              <a:pathLst>
                <a:path w="20610" h="1196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99"/>
            <p:cNvSpPr/>
            <p:nvPr/>
          </p:nvSpPr>
          <p:spPr>
            <a:xfrm>
              <a:off x="3668400" y="2975475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1"/>
                  </a:moveTo>
                  <a:cubicBezTo>
                    <a:pt x="0" y="1"/>
                    <a:pt x="0" y="1165"/>
                    <a:pt x="787" y="1165"/>
                  </a:cubicBezTo>
                  <a:lnTo>
                    <a:pt x="27437" y="1165"/>
                  </a:lnTo>
                  <a:cubicBezTo>
                    <a:pt x="28223" y="1165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99"/>
            <p:cNvSpPr/>
            <p:nvPr/>
          </p:nvSpPr>
          <p:spPr>
            <a:xfrm>
              <a:off x="3651075" y="2837025"/>
              <a:ext cx="739425" cy="29925"/>
            </a:xfrm>
            <a:custGeom>
              <a:avLst/>
              <a:gdLst/>
              <a:ahLst/>
              <a:cxnLst/>
              <a:rect l="l" t="t" r="r" b="b"/>
              <a:pathLst>
                <a:path w="29577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28790" y="1197"/>
                  </a:lnTo>
                  <a:cubicBezTo>
                    <a:pt x="29577" y="1197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99"/>
            <p:cNvSpPr/>
            <p:nvPr/>
          </p:nvSpPr>
          <p:spPr>
            <a:xfrm>
              <a:off x="3714000" y="269937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1"/>
                  </a:moveTo>
                  <a:cubicBezTo>
                    <a:pt x="1" y="1"/>
                    <a:pt x="1" y="1165"/>
                    <a:pt x="788" y="1165"/>
                  </a:cubicBezTo>
                  <a:lnTo>
                    <a:pt x="23788" y="1165"/>
                  </a:lnTo>
                  <a:cubicBezTo>
                    <a:pt x="24574" y="1165"/>
                    <a:pt x="24574" y="1"/>
                    <a:pt x="23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99"/>
            <p:cNvSpPr/>
            <p:nvPr/>
          </p:nvSpPr>
          <p:spPr>
            <a:xfrm>
              <a:off x="3764350" y="1431375"/>
              <a:ext cx="515250" cy="29125"/>
            </a:xfrm>
            <a:custGeom>
              <a:avLst/>
              <a:gdLst/>
              <a:ahLst/>
              <a:cxnLst/>
              <a:rect l="l" t="t" r="r" b="b"/>
              <a:pathLst>
                <a:path w="20610" h="1165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19854" y="1165"/>
                  </a:lnTo>
                  <a:cubicBezTo>
                    <a:pt x="20609" y="1165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99"/>
            <p:cNvSpPr/>
            <p:nvPr/>
          </p:nvSpPr>
          <p:spPr>
            <a:xfrm>
              <a:off x="3764350" y="63377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0"/>
                  </a:moveTo>
                  <a:cubicBezTo>
                    <a:pt x="1" y="0"/>
                    <a:pt x="1" y="1196"/>
                    <a:pt x="787" y="1196"/>
                  </a:cubicBezTo>
                  <a:lnTo>
                    <a:pt x="19854" y="1196"/>
                  </a:lnTo>
                  <a:cubicBezTo>
                    <a:pt x="20609" y="1196"/>
                    <a:pt x="20609" y="0"/>
                    <a:pt x="19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99"/>
            <p:cNvSpPr/>
            <p:nvPr/>
          </p:nvSpPr>
          <p:spPr>
            <a:xfrm>
              <a:off x="3668400" y="1292950"/>
              <a:ext cx="705600" cy="29900"/>
            </a:xfrm>
            <a:custGeom>
              <a:avLst/>
              <a:gdLst/>
              <a:ahLst/>
              <a:cxnLst/>
              <a:rect l="l" t="t" r="r" b="b"/>
              <a:pathLst>
                <a:path w="28224" h="1196" extrusionOk="0">
                  <a:moveTo>
                    <a:pt x="787" y="0"/>
                  </a:moveTo>
                  <a:cubicBezTo>
                    <a:pt x="0" y="0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99"/>
            <p:cNvSpPr/>
            <p:nvPr/>
          </p:nvSpPr>
          <p:spPr>
            <a:xfrm>
              <a:off x="3668400" y="497700"/>
              <a:ext cx="705600" cy="29125"/>
            </a:xfrm>
            <a:custGeom>
              <a:avLst/>
              <a:gdLst/>
              <a:ahLst/>
              <a:cxnLst/>
              <a:rect l="l" t="t" r="r" b="b"/>
              <a:pathLst>
                <a:path w="28224" h="1165" extrusionOk="0">
                  <a:moveTo>
                    <a:pt x="787" y="0"/>
                  </a:moveTo>
                  <a:cubicBezTo>
                    <a:pt x="0" y="0"/>
                    <a:pt x="0" y="1164"/>
                    <a:pt x="787" y="1164"/>
                  </a:cubicBezTo>
                  <a:lnTo>
                    <a:pt x="27437" y="1164"/>
                  </a:lnTo>
                  <a:cubicBezTo>
                    <a:pt x="28223" y="1164"/>
                    <a:pt x="28223" y="0"/>
                    <a:pt x="27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99"/>
            <p:cNvSpPr/>
            <p:nvPr/>
          </p:nvSpPr>
          <p:spPr>
            <a:xfrm>
              <a:off x="3651075" y="1155275"/>
              <a:ext cx="739425" cy="29150"/>
            </a:xfrm>
            <a:custGeom>
              <a:avLst/>
              <a:gdLst/>
              <a:ahLst/>
              <a:cxnLst/>
              <a:rect l="l" t="t" r="r" b="b"/>
              <a:pathLst>
                <a:path w="29577" h="1166" extrusionOk="0">
                  <a:moveTo>
                    <a:pt x="787" y="1"/>
                  </a:moveTo>
                  <a:cubicBezTo>
                    <a:pt x="1" y="1"/>
                    <a:pt x="1" y="1165"/>
                    <a:pt x="787" y="1165"/>
                  </a:cubicBezTo>
                  <a:lnTo>
                    <a:pt x="28790" y="1165"/>
                  </a:lnTo>
                  <a:cubicBezTo>
                    <a:pt x="29577" y="1165"/>
                    <a:pt x="29577" y="1"/>
                    <a:pt x="287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99"/>
            <p:cNvSpPr/>
            <p:nvPr/>
          </p:nvSpPr>
          <p:spPr>
            <a:xfrm>
              <a:off x="3714000" y="1016850"/>
              <a:ext cx="597075" cy="29900"/>
            </a:xfrm>
            <a:custGeom>
              <a:avLst/>
              <a:gdLst/>
              <a:ahLst/>
              <a:cxnLst/>
              <a:rect l="l" t="t" r="r" b="b"/>
              <a:pathLst>
                <a:path w="23883" h="1196" extrusionOk="0">
                  <a:moveTo>
                    <a:pt x="788" y="0"/>
                  </a:moveTo>
                  <a:cubicBezTo>
                    <a:pt x="1" y="0"/>
                    <a:pt x="1" y="1196"/>
                    <a:pt x="788" y="1196"/>
                  </a:cubicBezTo>
                  <a:lnTo>
                    <a:pt x="23882" y="1196"/>
                  </a:lnTo>
                  <a:cubicBezTo>
                    <a:pt x="23536" y="787"/>
                    <a:pt x="23253" y="409"/>
                    <a:pt x="22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99"/>
            <p:cNvSpPr/>
            <p:nvPr/>
          </p:nvSpPr>
          <p:spPr>
            <a:xfrm>
              <a:off x="3764350" y="2302925"/>
              <a:ext cx="515250" cy="29925"/>
            </a:xfrm>
            <a:custGeom>
              <a:avLst/>
              <a:gdLst/>
              <a:ahLst/>
              <a:cxnLst/>
              <a:rect l="l" t="t" r="r" b="b"/>
              <a:pathLst>
                <a:path w="20610" h="1197" extrusionOk="0">
                  <a:moveTo>
                    <a:pt x="787" y="1"/>
                  </a:moveTo>
                  <a:cubicBezTo>
                    <a:pt x="1" y="1"/>
                    <a:pt x="1" y="1197"/>
                    <a:pt x="787" y="1197"/>
                  </a:cubicBezTo>
                  <a:lnTo>
                    <a:pt x="19854" y="1197"/>
                  </a:lnTo>
                  <a:cubicBezTo>
                    <a:pt x="20609" y="1197"/>
                    <a:pt x="20609" y="1"/>
                    <a:pt x="19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99"/>
            <p:cNvSpPr/>
            <p:nvPr/>
          </p:nvSpPr>
          <p:spPr>
            <a:xfrm>
              <a:off x="3668400" y="2165275"/>
              <a:ext cx="705600" cy="29925"/>
            </a:xfrm>
            <a:custGeom>
              <a:avLst/>
              <a:gdLst/>
              <a:ahLst/>
              <a:cxnLst/>
              <a:rect l="l" t="t" r="r" b="b"/>
              <a:pathLst>
                <a:path w="28224" h="1197" extrusionOk="0">
                  <a:moveTo>
                    <a:pt x="787" y="1"/>
                  </a:moveTo>
                  <a:cubicBezTo>
                    <a:pt x="0" y="1"/>
                    <a:pt x="0" y="1196"/>
                    <a:pt x="787" y="1196"/>
                  </a:cubicBezTo>
                  <a:lnTo>
                    <a:pt x="27437" y="1196"/>
                  </a:lnTo>
                  <a:cubicBezTo>
                    <a:pt x="28223" y="1196"/>
                    <a:pt x="28223" y="1"/>
                    <a:pt x="27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99"/>
            <p:cNvSpPr/>
            <p:nvPr/>
          </p:nvSpPr>
          <p:spPr>
            <a:xfrm>
              <a:off x="3714000" y="1840425"/>
              <a:ext cx="614375" cy="29125"/>
            </a:xfrm>
            <a:custGeom>
              <a:avLst/>
              <a:gdLst/>
              <a:ahLst/>
              <a:cxnLst/>
              <a:rect l="l" t="t" r="r" b="b"/>
              <a:pathLst>
                <a:path w="24575" h="1165" extrusionOk="0">
                  <a:moveTo>
                    <a:pt x="788" y="0"/>
                  </a:moveTo>
                  <a:cubicBezTo>
                    <a:pt x="1" y="0"/>
                    <a:pt x="1" y="1164"/>
                    <a:pt x="788" y="1164"/>
                  </a:cubicBezTo>
                  <a:lnTo>
                    <a:pt x="23788" y="1164"/>
                  </a:lnTo>
                  <a:cubicBezTo>
                    <a:pt x="24574" y="1164"/>
                    <a:pt x="24574" y="0"/>
                    <a:pt x="237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99"/>
            <p:cNvSpPr/>
            <p:nvPr/>
          </p:nvSpPr>
          <p:spPr>
            <a:xfrm>
              <a:off x="3618050" y="367900"/>
              <a:ext cx="774025" cy="3374525"/>
            </a:xfrm>
            <a:custGeom>
              <a:avLst/>
              <a:gdLst/>
              <a:ahLst/>
              <a:cxnLst/>
              <a:rect l="l" t="t" r="r" b="b"/>
              <a:pathLst>
                <a:path w="30961" h="134981" extrusionOk="0">
                  <a:moveTo>
                    <a:pt x="1926" y="0"/>
                  </a:moveTo>
                  <a:cubicBezTo>
                    <a:pt x="1666" y="0"/>
                    <a:pt x="1409" y="157"/>
                    <a:pt x="1353" y="504"/>
                  </a:cubicBezTo>
                  <a:cubicBezTo>
                    <a:pt x="1322" y="944"/>
                    <a:pt x="0" y="10887"/>
                    <a:pt x="15858" y="18627"/>
                  </a:cubicBezTo>
                  <a:cubicBezTo>
                    <a:pt x="28664" y="24920"/>
                    <a:pt x="29765" y="31999"/>
                    <a:pt x="29734" y="34013"/>
                  </a:cubicBezTo>
                  <a:cubicBezTo>
                    <a:pt x="29702" y="36058"/>
                    <a:pt x="28664" y="43169"/>
                    <a:pt x="15858" y="49430"/>
                  </a:cubicBezTo>
                  <a:cubicBezTo>
                    <a:pt x="441" y="56982"/>
                    <a:pt x="1227" y="66578"/>
                    <a:pt x="1353" y="67491"/>
                  </a:cubicBezTo>
                  <a:cubicBezTo>
                    <a:pt x="1227" y="68403"/>
                    <a:pt x="441" y="78000"/>
                    <a:pt x="15858" y="85551"/>
                  </a:cubicBezTo>
                  <a:cubicBezTo>
                    <a:pt x="28664" y="91812"/>
                    <a:pt x="29765" y="98923"/>
                    <a:pt x="29734" y="100937"/>
                  </a:cubicBezTo>
                  <a:cubicBezTo>
                    <a:pt x="29702" y="102982"/>
                    <a:pt x="28664" y="110062"/>
                    <a:pt x="15858" y="116354"/>
                  </a:cubicBezTo>
                  <a:cubicBezTo>
                    <a:pt x="0" y="124094"/>
                    <a:pt x="1322" y="134037"/>
                    <a:pt x="1353" y="134478"/>
                  </a:cubicBezTo>
                  <a:cubicBezTo>
                    <a:pt x="1385" y="134761"/>
                    <a:pt x="1636" y="134981"/>
                    <a:pt x="1951" y="134981"/>
                  </a:cubicBezTo>
                  <a:lnTo>
                    <a:pt x="2045" y="134981"/>
                  </a:lnTo>
                  <a:cubicBezTo>
                    <a:pt x="2360" y="134950"/>
                    <a:pt x="2580" y="134635"/>
                    <a:pt x="2517" y="134320"/>
                  </a:cubicBezTo>
                  <a:cubicBezTo>
                    <a:pt x="2517" y="134226"/>
                    <a:pt x="1353" y="124787"/>
                    <a:pt x="16393" y="117424"/>
                  </a:cubicBezTo>
                  <a:cubicBezTo>
                    <a:pt x="29797" y="110880"/>
                    <a:pt x="30961" y="103171"/>
                    <a:pt x="30929" y="100968"/>
                  </a:cubicBezTo>
                  <a:cubicBezTo>
                    <a:pt x="30898" y="98766"/>
                    <a:pt x="29797" y="91089"/>
                    <a:pt x="16393" y="84544"/>
                  </a:cubicBezTo>
                  <a:cubicBezTo>
                    <a:pt x="1353" y="77182"/>
                    <a:pt x="2517" y="67742"/>
                    <a:pt x="2517" y="67648"/>
                  </a:cubicBezTo>
                  <a:cubicBezTo>
                    <a:pt x="2517" y="67617"/>
                    <a:pt x="2517" y="67585"/>
                    <a:pt x="2517" y="67554"/>
                  </a:cubicBezTo>
                  <a:lnTo>
                    <a:pt x="2517" y="67491"/>
                  </a:lnTo>
                  <a:cubicBezTo>
                    <a:pt x="2517" y="67459"/>
                    <a:pt x="2517" y="67428"/>
                    <a:pt x="2517" y="67396"/>
                  </a:cubicBezTo>
                  <a:cubicBezTo>
                    <a:pt x="2517" y="67302"/>
                    <a:pt x="1353" y="57863"/>
                    <a:pt x="16393" y="50500"/>
                  </a:cubicBezTo>
                  <a:cubicBezTo>
                    <a:pt x="29797" y="43924"/>
                    <a:pt x="30961" y="36247"/>
                    <a:pt x="30929" y="34045"/>
                  </a:cubicBezTo>
                  <a:cubicBezTo>
                    <a:pt x="30898" y="31842"/>
                    <a:pt x="29797" y="24165"/>
                    <a:pt x="16393" y="17589"/>
                  </a:cubicBezTo>
                  <a:cubicBezTo>
                    <a:pt x="1353" y="10226"/>
                    <a:pt x="2517" y="787"/>
                    <a:pt x="2517" y="693"/>
                  </a:cubicBezTo>
                  <a:cubicBezTo>
                    <a:pt x="2588" y="253"/>
                    <a:pt x="2255" y="0"/>
                    <a:pt x="19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99"/>
            <p:cNvSpPr/>
            <p:nvPr/>
          </p:nvSpPr>
          <p:spPr>
            <a:xfrm>
              <a:off x="3698275" y="9885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99"/>
            <p:cNvSpPr/>
            <p:nvPr/>
          </p:nvSpPr>
          <p:spPr>
            <a:xfrm>
              <a:off x="3615675" y="1130125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0" y="2675"/>
                    <a:pt x="3430" y="1731"/>
                  </a:cubicBezTo>
                  <a:cubicBezTo>
                    <a:pt x="3430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99"/>
            <p:cNvSpPr/>
            <p:nvPr/>
          </p:nvSpPr>
          <p:spPr>
            <a:xfrm>
              <a:off x="4318900" y="4536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0"/>
                  </a:moveTo>
                  <a:cubicBezTo>
                    <a:pt x="787" y="0"/>
                    <a:pt x="1" y="755"/>
                    <a:pt x="1" y="1699"/>
                  </a:cubicBezTo>
                  <a:cubicBezTo>
                    <a:pt x="1" y="2643"/>
                    <a:pt x="787" y="3398"/>
                    <a:pt x="1731" y="3398"/>
                  </a:cubicBezTo>
                  <a:cubicBezTo>
                    <a:pt x="2675" y="3398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99"/>
            <p:cNvSpPr/>
            <p:nvPr/>
          </p:nvSpPr>
          <p:spPr>
            <a:xfrm>
              <a:off x="3732100" y="1397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44"/>
                    <a:pt x="756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99"/>
            <p:cNvSpPr/>
            <p:nvPr/>
          </p:nvSpPr>
          <p:spPr>
            <a:xfrm>
              <a:off x="4225300" y="2278550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3"/>
                    <a:pt x="787" y="3430"/>
                    <a:pt x="1731" y="3430"/>
                  </a:cubicBezTo>
                  <a:cubicBezTo>
                    <a:pt x="2675" y="3430"/>
                    <a:pt x="3430" y="2643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99"/>
            <p:cNvSpPr/>
            <p:nvPr/>
          </p:nvSpPr>
          <p:spPr>
            <a:xfrm>
              <a:off x="3633775" y="2950300"/>
              <a:ext cx="84975" cy="85775"/>
            </a:xfrm>
            <a:custGeom>
              <a:avLst/>
              <a:gdLst/>
              <a:ahLst/>
              <a:cxnLst/>
              <a:rect l="l" t="t" r="r" b="b"/>
              <a:pathLst>
                <a:path w="3399" h="3431" extrusionOk="0">
                  <a:moveTo>
                    <a:pt x="1700" y="1"/>
                  </a:moveTo>
                  <a:cubicBezTo>
                    <a:pt x="756" y="1"/>
                    <a:pt x="1" y="787"/>
                    <a:pt x="1" y="1731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399" y="2675"/>
                    <a:pt x="3399" y="1731"/>
                  </a:cubicBezTo>
                  <a:cubicBezTo>
                    <a:pt x="3399" y="787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99"/>
            <p:cNvSpPr/>
            <p:nvPr/>
          </p:nvSpPr>
          <p:spPr>
            <a:xfrm>
              <a:off x="4227650" y="604675"/>
              <a:ext cx="84975" cy="85750"/>
            </a:xfrm>
            <a:custGeom>
              <a:avLst/>
              <a:gdLst/>
              <a:ahLst/>
              <a:cxnLst/>
              <a:rect l="l" t="t" r="r" b="b"/>
              <a:pathLst>
                <a:path w="3399" h="3430" extrusionOk="0">
                  <a:moveTo>
                    <a:pt x="1700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00" y="3430"/>
                  </a:cubicBezTo>
                  <a:cubicBezTo>
                    <a:pt x="2644" y="3430"/>
                    <a:pt x="3399" y="2643"/>
                    <a:pt x="3399" y="1699"/>
                  </a:cubicBezTo>
                  <a:cubicBezTo>
                    <a:pt x="3399" y="755"/>
                    <a:pt x="2644" y="0"/>
                    <a:pt x="17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99"/>
            <p:cNvSpPr/>
            <p:nvPr/>
          </p:nvSpPr>
          <p:spPr>
            <a:xfrm>
              <a:off x="3659725" y="126855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1" y="756"/>
                    <a:pt x="1" y="1700"/>
                  </a:cubicBezTo>
                  <a:cubicBezTo>
                    <a:pt x="1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99"/>
            <p:cNvSpPr/>
            <p:nvPr/>
          </p:nvSpPr>
          <p:spPr>
            <a:xfrm>
              <a:off x="4259125" y="1796375"/>
              <a:ext cx="85750" cy="84975"/>
            </a:xfrm>
            <a:custGeom>
              <a:avLst/>
              <a:gdLst/>
              <a:ahLst/>
              <a:cxnLst/>
              <a:rect l="l" t="t" r="r" b="b"/>
              <a:pathLst>
                <a:path w="3430" h="3399" extrusionOk="0">
                  <a:moveTo>
                    <a:pt x="1699" y="0"/>
                  </a:moveTo>
                  <a:cubicBezTo>
                    <a:pt x="756" y="0"/>
                    <a:pt x="0" y="755"/>
                    <a:pt x="0" y="1699"/>
                  </a:cubicBezTo>
                  <a:cubicBezTo>
                    <a:pt x="0" y="2643"/>
                    <a:pt x="756" y="3398"/>
                    <a:pt x="1699" y="3398"/>
                  </a:cubicBezTo>
                  <a:cubicBezTo>
                    <a:pt x="2643" y="3398"/>
                    <a:pt x="3430" y="2643"/>
                    <a:pt x="3430" y="1699"/>
                  </a:cubicBezTo>
                  <a:cubicBezTo>
                    <a:pt x="3430" y="755"/>
                    <a:pt x="2643" y="0"/>
                    <a:pt x="16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99"/>
            <p:cNvSpPr/>
            <p:nvPr/>
          </p:nvSpPr>
          <p:spPr>
            <a:xfrm>
              <a:off x="4322050" y="212910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87" y="0"/>
                    <a:pt x="1" y="787"/>
                    <a:pt x="1" y="1731"/>
                  </a:cubicBezTo>
                  <a:cubicBezTo>
                    <a:pt x="1" y="2675"/>
                    <a:pt x="787" y="3430"/>
                    <a:pt x="1731" y="3430"/>
                  </a:cubicBezTo>
                  <a:cubicBezTo>
                    <a:pt x="2675" y="3430"/>
                    <a:pt x="3430" y="2675"/>
                    <a:pt x="3430" y="1731"/>
                  </a:cubicBezTo>
                  <a:cubicBezTo>
                    <a:pt x="3430" y="787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99"/>
            <p:cNvSpPr/>
            <p:nvPr/>
          </p:nvSpPr>
          <p:spPr>
            <a:xfrm>
              <a:off x="3703000" y="2674200"/>
              <a:ext cx="85750" cy="85775"/>
            </a:xfrm>
            <a:custGeom>
              <a:avLst/>
              <a:gdLst/>
              <a:ahLst/>
              <a:cxnLst/>
              <a:rect l="l" t="t" r="r" b="b"/>
              <a:pathLst>
                <a:path w="3430" h="3431" extrusionOk="0">
                  <a:moveTo>
                    <a:pt x="1699" y="1"/>
                  </a:moveTo>
                  <a:cubicBezTo>
                    <a:pt x="756" y="1"/>
                    <a:pt x="0" y="787"/>
                    <a:pt x="0" y="1731"/>
                  </a:cubicBezTo>
                  <a:cubicBezTo>
                    <a:pt x="0" y="2675"/>
                    <a:pt x="756" y="3430"/>
                    <a:pt x="1699" y="3430"/>
                  </a:cubicBezTo>
                  <a:cubicBezTo>
                    <a:pt x="2643" y="3430"/>
                    <a:pt x="3430" y="2675"/>
                    <a:pt x="3430" y="1731"/>
                  </a:cubicBezTo>
                  <a:cubicBezTo>
                    <a:pt x="3430" y="787"/>
                    <a:pt x="2643" y="1"/>
                    <a:pt x="16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99"/>
            <p:cNvSpPr/>
            <p:nvPr/>
          </p:nvSpPr>
          <p:spPr>
            <a:xfrm>
              <a:off x="4225300" y="3419900"/>
              <a:ext cx="85775" cy="84975"/>
            </a:xfrm>
            <a:custGeom>
              <a:avLst/>
              <a:gdLst/>
              <a:ahLst/>
              <a:cxnLst/>
              <a:rect l="l" t="t" r="r" b="b"/>
              <a:pathLst>
                <a:path w="3431" h="3399" extrusionOk="0">
                  <a:moveTo>
                    <a:pt x="1731" y="1"/>
                  </a:moveTo>
                  <a:cubicBezTo>
                    <a:pt x="787" y="1"/>
                    <a:pt x="0" y="756"/>
                    <a:pt x="0" y="1700"/>
                  </a:cubicBezTo>
                  <a:cubicBezTo>
                    <a:pt x="0" y="2644"/>
                    <a:pt x="787" y="3399"/>
                    <a:pt x="1731" y="3399"/>
                  </a:cubicBezTo>
                  <a:cubicBezTo>
                    <a:pt x="2675" y="3399"/>
                    <a:pt x="3430" y="2644"/>
                    <a:pt x="3430" y="1700"/>
                  </a:cubicBezTo>
                  <a:cubicBezTo>
                    <a:pt x="3430" y="756"/>
                    <a:pt x="2675" y="1"/>
                    <a:pt x="1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99"/>
            <p:cNvSpPr/>
            <p:nvPr/>
          </p:nvSpPr>
          <p:spPr>
            <a:xfrm>
              <a:off x="3627475" y="2813450"/>
              <a:ext cx="85775" cy="85750"/>
            </a:xfrm>
            <a:custGeom>
              <a:avLst/>
              <a:gdLst/>
              <a:ahLst/>
              <a:cxnLst/>
              <a:rect l="l" t="t" r="r" b="b"/>
              <a:pathLst>
                <a:path w="3431" h="3430" extrusionOk="0">
                  <a:moveTo>
                    <a:pt x="1731" y="0"/>
                  </a:moveTo>
                  <a:cubicBezTo>
                    <a:pt x="756" y="0"/>
                    <a:pt x="1" y="755"/>
                    <a:pt x="1" y="1699"/>
                  </a:cubicBezTo>
                  <a:cubicBezTo>
                    <a:pt x="1" y="2643"/>
                    <a:pt x="756" y="3430"/>
                    <a:pt x="1731" y="3430"/>
                  </a:cubicBezTo>
                  <a:cubicBezTo>
                    <a:pt x="2675" y="3430"/>
                    <a:pt x="3430" y="2643"/>
                    <a:pt x="3430" y="1699"/>
                  </a:cubicBezTo>
                  <a:cubicBezTo>
                    <a:pt x="3430" y="755"/>
                    <a:pt x="2675" y="0"/>
                    <a:pt x="17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99"/>
            <p:cNvSpPr/>
            <p:nvPr/>
          </p:nvSpPr>
          <p:spPr>
            <a:xfrm>
              <a:off x="3734450" y="3084025"/>
              <a:ext cx="85775" cy="85775"/>
            </a:xfrm>
            <a:custGeom>
              <a:avLst/>
              <a:gdLst/>
              <a:ahLst/>
              <a:cxnLst/>
              <a:rect l="l" t="t" r="r" b="b"/>
              <a:pathLst>
                <a:path w="3431" h="3431" extrusionOk="0">
                  <a:moveTo>
                    <a:pt x="1700" y="1"/>
                  </a:moveTo>
                  <a:cubicBezTo>
                    <a:pt x="756" y="1"/>
                    <a:pt x="1" y="756"/>
                    <a:pt x="1" y="1700"/>
                  </a:cubicBezTo>
                  <a:cubicBezTo>
                    <a:pt x="1" y="2675"/>
                    <a:pt x="756" y="3430"/>
                    <a:pt x="1700" y="3430"/>
                  </a:cubicBezTo>
                  <a:cubicBezTo>
                    <a:pt x="2644" y="3430"/>
                    <a:pt x="3431" y="2675"/>
                    <a:pt x="3431" y="1700"/>
                  </a:cubicBezTo>
                  <a:cubicBezTo>
                    <a:pt x="3431" y="756"/>
                    <a:pt x="2644" y="1"/>
                    <a:pt x="17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2_3">
    <p:spTree>
      <p:nvGrpSpPr>
        <p:cNvPr id="1" name="Shape 5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55" name="Google Shape;5455;p100"/>
          <p:cNvGrpSpPr/>
          <p:nvPr/>
        </p:nvGrpSpPr>
        <p:grpSpPr>
          <a:xfrm>
            <a:off x="-207975" y="-294805"/>
            <a:ext cx="9351984" cy="6027911"/>
            <a:chOff x="-207975" y="-294805"/>
            <a:chExt cx="9351984" cy="6027911"/>
          </a:xfrm>
        </p:grpSpPr>
        <p:sp>
          <p:nvSpPr>
            <p:cNvPr id="5456" name="Google Shape;5456;p100"/>
            <p:cNvSpPr/>
            <p:nvPr/>
          </p:nvSpPr>
          <p:spPr>
            <a:xfrm>
              <a:off x="470966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100"/>
            <p:cNvSpPr/>
            <p:nvPr/>
          </p:nvSpPr>
          <p:spPr>
            <a:xfrm>
              <a:off x="1777843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100"/>
            <p:cNvSpPr/>
            <p:nvPr/>
          </p:nvSpPr>
          <p:spPr>
            <a:xfrm>
              <a:off x="2736806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100"/>
            <p:cNvSpPr/>
            <p:nvPr/>
          </p:nvSpPr>
          <p:spPr>
            <a:xfrm>
              <a:off x="374071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100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100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100"/>
            <p:cNvSpPr/>
            <p:nvPr/>
          </p:nvSpPr>
          <p:spPr>
            <a:xfrm>
              <a:off x="505028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100"/>
            <p:cNvSpPr/>
            <p:nvPr/>
          </p:nvSpPr>
          <p:spPr>
            <a:xfrm>
              <a:off x="6008337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100"/>
            <p:cNvSpPr/>
            <p:nvPr/>
          </p:nvSpPr>
          <p:spPr>
            <a:xfrm>
              <a:off x="7773661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65" name="Google Shape;5465;p100"/>
            <p:cNvGrpSpPr/>
            <p:nvPr/>
          </p:nvGrpSpPr>
          <p:grpSpPr>
            <a:xfrm>
              <a:off x="-207975" y="8"/>
              <a:ext cx="5667571" cy="5143520"/>
              <a:chOff x="-207975" y="8"/>
              <a:chExt cx="5667571" cy="5143520"/>
            </a:xfrm>
          </p:grpSpPr>
          <p:sp>
            <p:nvSpPr>
              <p:cNvPr id="5466" name="Google Shape;5466;p100"/>
              <p:cNvSpPr/>
              <p:nvPr/>
            </p:nvSpPr>
            <p:spPr>
              <a:xfrm>
                <a:off x="791180" y="8"/>
                <a:ext cx="4668416" cy="5143520"/>
              </a:xfrm>
              <a:custGeom>
                <a:avLst/>
                <a:gdLst/>
                <a:ahLst/>
                <a:cxnLst/>
                <a:rect l="l" t="t" r="r" b="b"/>
                <a:pathLst>
                  <a:path w="106004" h="116792" extrusionOk="0">
                    <a:moveTo>
                      <a:pt x="95087" y="0"/>
                    </a:moveTo>
                    <a:lnTo>
                      <a:pt x="0" y="116792"/>
                    </a:lnTo>
                    <a:lnTo>
                      <a:pt x="10898" y="116792"/>
                    </a:lnTo>
                    <a:lnTo>
                      <a:pt x="1060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7" name="Google Shape;5467;p100"/>
              <p:cNvSpPr/>
              <p:nvPr/>
            </p:nvSpPr>
            <p:spPr>
              <a:xfrm>
                <a:off x="-207975" y="8"/>
                <a:ext cx="4668416" cy="5143520"/>
              </a:xfrm>
              <a:custGeom>
                <a:avLst/>
                <a:gdLst/>
                <a:ahLst/>
                <a:cxnLst/>
                <a:rect l="l" t="t" r="r" b="b"/>
                <a:pathLst>
                  <a:path w="106004" h="116792" extrusionOk="0">
                    <a:moveTo>
                      <a:pt x="95087" y="0"/>
                    </a:moveTo>
                    <a:lnTo>
                      <a:pt x="0" y="116792"/>
                    </a:lnTo>
                    <a:lnTo>
                      <a:pt x="10898" y="116792"/>
                    </a:lnTo>
                    <a:lnTo>
                      <a:pt x="1060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8" name="Google Shape;5468;p100"/>
              <p:cNvSpPr/>
              <p:nvPr/>
            </p:nvSpPr>
            <p:spPr>
              <a:xfrm>
                <a:off x="26" y="8"/>
                <a:ext cx="3441330" cy="4226827"/>
              </a:xfrm>
              <a:custGeom>
                <a:avLst/>
                <a:gdLst/>
                <a:ahLst/>
                <a:cxnLst/>
                <a:rect l="l" t="t" r="r" b="b"/>
                <a:pathLst>
                  <a:path w="78141" h="95977" extrusionOk="0">
                    <a:moveTo>
                      <a:pt x="67242" y="0"/>
                    </a:moveTo>
                    <a:lnTo>
                      <a:pt x="0" y="82572"/>
                    </a:lnTo>
                    <a:lnTo>
                      <a:pt x="0" y="95976"/>
                    </a:lnTo>
                    <a:lnTo>
                      <a:pt x="78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9" name="Google Shape;5469;p100"/>
              <p:cNvSpPr/>
              <p:nvPr/>
            </p:nvSpPr>
            <p:spPr>
              <a:xfrm>
                <a:off x="26" y="8"/>
                <a:ext cx="2422993" cy="2974946"/>
              </a:xfrm>
              <a:custGeom>
                <a:avLst/>
                <a:gdLst/>
                <a:ahLst/>
                <a:cxnLst/>
                <a:rect l="l" t="t" r="r" b="b"/>
                <a:pathLst>
                  <a:path w="55018" h="67551" extrusionOk="0">
                    <a:moveTo>
                      <a:pt x="44102" y="0"/>
                    </a:moveTo>
                    <a:lnTo>
                      <a:pt x="0" y="54164"/>
                    </a:lnTo>
                    <a:lnTo>
                      <a:pt x="0" y="67550"/>
                    </a:lnTo>
                    <a:lnTo>
                      <a:pt x="550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0" name="Google Shape;5470;p100"/>
              <p:cNvSpPr/>
              <p:nvPr/>
            </p:nvSpPr>
            <p:spPr>
              <a:xfrm>
                <a:off x="26" y="8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71" name="Google Shape;5471;p100"/>
            <p:cNvSpPr/>
            <p:nvPr/>
          </p:nvSpPr>
          <p:spPr>
            <a:xfrm>
              <a:off x="5735490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100"/>
            <p:cNvSpPr/>
            <p:nvPr/>
          </p:nvSpPr>
          <p:spPr>
            <a:xfrm>
              <a:off x="7766170" y="3460451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100"/>
            <p:cNvSpPr/>
            <p:nvPr/>
          </p:nvSpPr>
          <p:spPr>
            <a:xfrm>
              <a:off x="6747085" y="2209363"/>
              <a:ext cx="2389434" cy="2934165"/>
            </a:xfrm>
            <a:custGeom>
              <a:avLst/>
              <a:gdLst/>
              <a:ahLst/>
              <a:cxnLst/>
              <a:rect l="l" t="t" r="r" b="b"/>
              <a:pathLst>
                <a:path w="54256" h="66625" extrusionOk="0">
                  <a:moveTo>
                    <a:pt x="54255" y="1"/>
                  </a:moveTo>
                  <a:lnTo>
                    <a:pt x="0" y="66625"/>
                  </a:lnTo>
                  <a:lnTo>
                    <a:pt x="10917" y="66625"/>
                  </a:lnTo>
                  <a:lnTo>
                    <a:pt x="54255" y="13387"/>
                  </a:lnTo>
                  <a:lnTo>
                    <a:pt x="5425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29000">
                  <a:srgbClr val="87D2E4">
                    <a:alpha val="0"/>
                  </a:srgbClr>
                </a:gs>
                <a:gs pos="75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74" name="Google Shape;5474;p100"/>
          <p:cNvSpPr txBox="1">
            <a:spLocks noGrp="1"/>
          </p:cNvSpPr>
          <p:nvPr>
            <p:ph type="title"/>
          </p:nvPr>
        </p:nvSpPr>
        <p:spPr>
          <a:xfrm flipH="1">
            <a:off x="4036350" y="1424400"/>
            <a:ext cx="4048500" cy="9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475" name="Google Shape;5475;p100"/>
          <p:cNvSpPr txBox="1">
            <a:spLocks noGrp="1"/>
          </p:cNvSpPr>
          <p:nvPr>
            <p:ph type="subTitle" idx="1"/>
          </p:nvPr>
        </p:nvSpPr>
        <p:spPr>
          <a:xfrm flipH="1">
            <a:off x="4036350" y="2407031"/>
            <a:ext cx="4048500" cy="101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476" name="Google Shape;5476;p100"/>
          <p:cNvSpPr txBox="1"/>
          <p:nvPr/>
        </p:nvSpPr>
        <p:spPr>
          <a:xfrm>
            <a:off x="4036359" y="3575853"/>
            <a:ext cx="4048500" cy="6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CREDITS: This presentation template was created by </a:t>
            </a:r>
            <a:r>
              <a:rPr lang="pt-BR" sz="1200" b="1">
                <a:solidFill>
                  <a:schemeClr val="lt1"/>
                </a:solidFill>
                <a:uFill>
                  <a:noFill/>
                </a:uFill>
                <a:latin typeface="Spartan"/>
                <a:ea typeface="Spartan"/>
                <a:cs typeface="Spartan"/>
                <a:sym typeface="Spartan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pt-BR" sz="12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, including icons by </a:t>
            </a:r>
            <a:r>
              <a:rPr lang="pt-BR" sz="1200" b="1">
                <a:solidFill>
                  <a:schemeClr val="lt1"/>
                </a:solidFill>
                <a:uFill>
                  <a:noFill/>
                </a:uFill>
                <a:latin typeface="Spartan"/>
                <a:ea typeface="Spartan"/>
                <a:cs typeface="Spartan"/>
                <a:sym typeface="Sparta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pt-BR" sz="12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, and infographics &amp; images by </a:t>
            </a:r>
            <a:r>
              <a:rPr lang="pt-BR" sz="1200" b="1">
                <a:solidFill>
                  <a:schemeClr val="lt1"/>
                </a:solidFill>
                <a:uFill>
                  <a:noFill/>
                </a:uFill>
                <a:latin typeface="Spartan"/>
                <a:ea typeface="Spartan"/>
                <a:cs typeface="Spartan"/>
                <a:sym typeface="Sparta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lt1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4">
    <p:spTree>
      <p:nvGrpSpPr>
        <p:cNvPr id="1" name="Shape 5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78" name="Google Shape;5478;p101"/>
          <p:cNvGrpSpPr/>
          <p:nvPr/>
        </p:nvGrpSpPr>
        <p:grpSpPr>
          <a:xfrm>
            <a:off x="26" y="-294805"/>
            <a:ext cx="9143984" cy="6027911"/>
            <a:chOff x="26" y="-294805"/>
            <a:chExt cx="9143984" cy="6027911"/>
          </a:xfrm>
        </p:grpSpPr>
        <p:sp>
          <p:nvSpPr>
            <p:cNvPr id="5479" name="Google Shape;5479;p101"/>
            <p:cNvSpPr/>
            <p:nvPr/>
          </p:nvSpPr>
          <p:spPr>
            <a:xfrm>
              <a:off x="470966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80" name="Google Shape;5480;p101"/>
            <p:cNvGrpSpPr/>
            <p:nvPr/>
          </p:nvGrpSpPr>
          <p:grpSpPr>
            <a:xfrm>
              <a:off x="783924" y="4009249"/>
              <a:ext cx="4360695" cy="1723858"/>
              <a:chOff x="791415" y="4009249"/>
              <a:chExt cx="4360695" cy="1723858"/>
            </a:xfrm>
          </p:grpSpPr>
          <p:sp>
            <p:nvSpPr>
              <p:cNvPr id="5481" name="Google Shape;5481;p101"/>
              <p:cNvSpPr/>
              <p:nvPr/>
            </p:nvSpPr>
            <p:spPr>
              <a:xfrm>
                <a:off x="791415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2" name="Google Shape;5482;p101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3" name="Google Shape;5483;p101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4" name="Google Shape;5484;p101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85" name="Google Shape;5485;p101"/>
            <p:cNvSpPr/>
            <p:nvPr/>
          </p:nvSpPr>
          <p:spPr>
            <a:xfrm>
              <a:off x="26" y="8"/>
              <a:ext cx="2422993" cy="2974946"/>
            </a:xfrm>
            <a:custGeom>
              <a:avLst/>
              <a:gdLst/>
              <a:ahLst/>
              <a:cxnLst/>
              <a:rect l="l" t="t" r="r" b="b"/>
              <a:pathLst>
                <a:path w="55018" h="67551" extrusionOk="0">
                  <a:moveTo>
                    <a:pt x="44102" y="0"/>
                  </a:moveTo>
                  <a:lnTo>
                    <a:pt x="0" y="54164"/>
                  </a:lnTo>
                  <a:lnTo>
                    <a:pt x="0" y="67550"/>
                  </a:lnTo>
                  <a:lnTo>
                    <a:pt x="5501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101"/>
            <p:cNvSpPr/>
            <p:nvPr/>
          </p:nvSpPr>
          <p:spPr>
            <a:xfrm>
              <a:off x="26" y="3754386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101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101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101"/>
            <p:cNvSpPr/>
            <p:nvPr/>
          </p:nvSpPr>
          <p:spPr>
            <a:xfrm>
              <a:off x="305653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101"/>
            <p:cNvSpPr/>
            <p:nvPr/>
          </p:nvSpPr>
          <p:spPr>
            <a:xfrm>
              <a:off x="4055689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101"/>
            <p:cNvSpPr/>
            <p:nvPr/>
          </p:nvSpPr>
          <p:spPr>
            <a:xfrm>
              <a:off x="505028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101"/>
            <p:cNvSpPr/>
            <p:nvPr/>
          </p:nvSpPr>
          <p:spPr>
            <a:xfrm>
              <a:off x="6008337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101"/>
            <p:cNvSpPr/>
            <p:nvPr/>
          </p:nvSpPr>
          <p:spPr>
            <a:xfrm>
              <a:off x="7773661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101"/>
            <p:cNvSpPr/>
            <p:nvPr/>
          </p:nvSpPr>
          <p:spPr>
            <a:xfrm>
              <a:off x="7773661" y="2209363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101"/>
            <p:cNvSpPr/>
            <p:nvPr/>
          </p:nvSpPr>
          <p:spPr>
            <a:xfrm>
              <a:off x="5735490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101"/>
            <p:cNvSpPr/>
            <p:nvPr/>
          </p:nvSpPr>
          <p:spPr>
            <a:xfrm>
              <a:off x="6754575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101"/>
            <p:cNvSpPr/>
            <p:nvPr/>
          </p:nvSpPr>
          <p:spPr>
            <a:xfrm>
              <a:off x="26" y="2502977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101"/>
            <p:cNvSpPr/>
            <p:nvPr/>
          </p:nvSpPr>
          <p:spPr>
            <a:xfrm>
              <a:off x="2037448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99" name="Google Shape;5499;p101"/>
          <p:cNvGrpSpPr/>
          <p:nvPr/>
        </p:nvGrpSpPr>
        <p:grpSpPr>
          <a:xfrm>
            <a:off x="-820155" y="-562693"/>
            <a:ext cx="10784311" cy="6268886"/>
            <a:chOff x="-583066" y="-489218"/>
            <a:chExt cx="10784311" cy="6268886"/>
          </a:xfrm>
        </p:grpSpPr>
        <p:grpSp>
          <p:nvGrpSpPr>
            <p:cNvPr id="5500" name="Google Shape;5500;p101"/>
            <p:cNvGrpSpPr/>
            <p:nvPr/>
          </p:nvGrpSpPr>
          <p:grpSpPr>
            <a:xfrm rot="2358486">
              <a:off x="301940" y="-602957"/>
              <a:ext cx="732200" cy="3055564"/>
              <a:chOff x="3615675" y="367825"/>
              <a:chExt cx="808650" cy="3374600"/>
            </a:xfrm>
          </p:grpSpPr>
          <p:sp>
            <p:nvSpPr>
              <p:cNvPr id="5501" name="Google Shape;5501;p101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2" name="Google Shape;5502;p101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3" name="Google Shape;5503;p101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4" name="Google Shape;5504;p101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5" name="Google Shape;5505;p101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6" name="Google Shape;5506;p101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7" name="Google Shape;5507;p101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8" name="Google Shape;5508;p101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9" name="Google Shape;5509;p101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0" name="Google Shape;5510;p101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1" name="Google Shape;5511;p101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2" name="Google Shape;5512;p101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3" name="Google Shape;5513;p101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4" name="Google Shape;5514;p101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5" name="Google Shape;5515;p101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6" name="Google Shape;5516;p101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7" name="Google Shape;5517;p101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8" name="Google Shape;5518;p101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9" name="Google Shape;5519;p101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0" name="Google Shape;5520;p101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1" name="Google Shape;5521;p101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2" name="Google Shape;5522;p101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3" name="Google Shape;5523;p101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4" name="Google Shape;5524;p101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5" name="Google Shape;5525;p101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6" name="Google Shape;5526;p101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7" name="Google Shape;5527;p101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8" name="Google Shape;5528;p101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9" name="Google Shape;5529;p101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0" name="Google Shape;5530;p101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1" name="Google Shape;5531;p101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32" name="Google Shape;5532;p101"/>
            <p:cNvGrpSpPr/>
            <p:nvPr/>
          </p:nvGrpSpPr>
          <p:grpSpPr>
            <a:xfrm rot="2358486">
              <a:off x="8584040" y="2837843"/>
              <a:ext cx="732200" cy="3055564"/>
              <a:chOff x="3615675" y="367825"/>
              <a:chExt cx="808650" cy="3374600"/>
            </a:xfrm>
          </p:grpSpPr>
          <p:sp>
            <p:nvSpPr>
              <p:cNvPr id="5533" name="Google Shape;5533;p101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4" name="Google Shape;5534;p101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5" name="Google Shape;5535;p101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6" name="Google Shape;5536;p101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7" name="Google Shape;5537;p101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8" name="Google Shape;5538;p101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9" name="Google Shape;5539;p101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0" name="Google Shape;5540;p101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1" name="Google Shape;5541;p101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2" name="Google Shape;5542;p101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3" name="Google Shape;5543;p101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4" name="Google Shape;5544;p101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5" name="Google Shape;5545;p101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6" name="Google Shape;5546;p101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7" name="Google Shape;5547;p101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8" name="Google Shape;5548;p101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9" name="Google Shape;5549;p101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0" name="Google Shape;5550;p101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1" name="Google Shape;5551;p101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2" name="Google Shape;5552;p101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3" name="Google Shape;5553;p101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4" name="Google Shape;5554;p101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5" name="Google Shape;5555;p101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6" name="Google Shape;5556;p101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7" name="Google Shape;5557;p101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8" name="Google Shape;5558;p101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9" name="Google Shape;5559;p101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0" name="Google Shape;5560;p101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1" name="Google Shape;5561;p101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2" name="Google Shape;5562;p101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3" name="Google Shape;5563;p101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5">
    <p:spTree>
      <p:nvGrpSpPr>
        <p:cNvPr id="1" name="Shape 5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65" name="Google Shape;5565;p102"/>
          <p:cNvGrpSpPr/>
          <p:nvPr/>
        </p:nvGrpSpPr>
        <p:grpSpPr>
          <a:xfrm>
            <a:off x="1777843" y="-294805"/>
            <a:ext cx="7366166" cy="6027911"/>
            <a:chOff x="1777843" y="-294805"/>
            <a:chExt cx="7366166" cy="6027911"/>
          </a:xfrm>
        </p:grpSpPr>
        <p:sp>
          <p:nvSpPr>
            <p:cNvPr id="5566" name="Google Shape;5566;p102"/>
            <p:cNvSpPr/>
            <p:nvPr/>
          </p:nvSpPr>
          <p:spPr>
            <a:xfrm>
              <a:off x="4709662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567" name="Google Shape;5567;p102"/>
            <p:cNvGrpSpPr/>
            <p:nvPr/>
          </p:nvGrpSpPr>
          <p:grpSpPr>
            <a:xfrm>
              <a:off x="1777843" y="4009249"/>
              <a:ext cx="3366776" cy="1723858"/>
              <a:chOff x="1785333" y="4009249"/>
              <a:chExt cx="3366776" cy="1723858"/>
            </a:xfrm>
          </p:grpSpPr>
          <p:sp>
            <p:nvSpPr>
              <p:cNvPr id="5568" name="Google Shape;5568;p102"/>
              <p:cNvSpPr/>
              <p:nvPr/>
            </p:nvSpPr>
            <p:spPr>
              <a:xfrm>
                <a:off x="1785333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9" name="Google Shape;5569;p102"/>
              <p:cNvSpPr/>
              <p:nvPr/>
            </p:nvSpPr>
            <p:spPr>
              <a:xfrm>
                <a:off x="2744296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0" name="Google Shape;5570;p102"/>
              <p:cNvSpPr/>
              <p:nvPr/>
            </p:nvSpPr>
            <p:spPr>
              <a:xfrm>
                <a:off x="3748202" y="4009249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84000">
                    <a:srgbClr val="87D2E4">
                      <a:alpha val="0"/>
                    </a:srgbClr>
                  </a:gs>
                  <a:gs pos="100000">
                    <a:srgbClr val="87D2E4">
                      <a:alpha val="0"/>
                    </a:srgbClr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571" name="Google Shape;5571;p102"/>
            <p:cNvSpPr/>
            <p:nvPr/>
          </p:nvSpPr>
          <p:spPr>
            <a:xfrm>
              <a:off x="7011514" y="8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102"/>
            <p:cNvSpPr/>
            <p:nvPr/>
          </p:nvSpPr>
          <p:spPr>
            <a:xfrm>
              <a:off x="7773661" y="-294805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102"/>
            <p:cNvSpPr/>
            <p:nvPr/>
          </p:nvSpPr>
          <p:spPr>
            <a:xfrm>
              <a:off x="7773661" y="3460451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50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102"/>
            <p:cNvSpPr/>
            <p:nvPr/>
          </p:nvSpPr>
          <p:spPr>
            <a:xfrm>
              <a:off x="6754575" y="2209363"/>
              <a:ext cx="2389434" cy="2934165"/>
            </a:xfrm>
            <a:custGeom>
              <a:avLst/>
              <a:gdLst/>
              <a:ahLst/>
              <a:cxnLst/>
              <a:rect l="l" t="t" r="r" b="b"/>
              <a:pathLst>
                <a:path w="54256" h="66625" extrusionOk="0">
                  <a:moveTo>
                    <a:pt x="54255" y="1"/>
                  </a:moveTo>
                  <a:lnTo>
                    <a:pt x="0" y="66625"/>
                  </a:lnTo>
                  <a:lnTo>
                    <a:pt x="10917" y="66625"/>
                  </a:lnTo>
                  <a:lnTo>
                    <a:pt x="54255" y="13387"/>
                  </a:lnTo>
                  <a:lnTo>
                    <a:pt x="5425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29000">
                  <a:srgbClr val="87D2E4">
                    <a:alpha val="0"/>
                  </a:srgbClr>
                </a:gs>
                <a:gs pos="75000">
                  <a:srgbClr val="87D2E4">
                    <a:alpha val="0"/>
                  </a:srgbClr>
                </a:gs>
                <a:gs pos="100000">
                  <a:srgbClr val="87D2E4">
                    <a:alpha val="18431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102"/>
            <p:cNvSpPr/>
            <p:nvPr/>
          </p:nvSpPr>
          <p:spPr>
            <a:xfrm>
              <a:off x="7773661" y="957482"/>
              <a:ext cx="1370349" cy="1683077"/>
            </a:xfrm>
            <a:custGeom>
              <a:avLst/>
              <a:gdLst/>
              <a:ahLst/>
              <a:cxnLst/>
              <a:rect l="l" t="t" r="r" b="b"/>
              <a:pathLst>
                <a:path w="31116" h="38217" extrusionOk="0">
                  <a:moveTo>
                    <a:pt x="31115" y="1"/>
                  </a:moveTo>
                  <a:lnTo>
                    <a:pt x="1" y="38217"/>
                  </a:lnTo>
                  <a:lnTo>
                    <a:pt x="10899" y="38217"/>
                  </a:lnTo>
                  <a:lnTo>
                    <a:pt x="31115" y="13405"/>
                  </a:lnTo>
                  <a:lnTo>
                    <a:pt x="31115" y="1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2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102"/>
            <p:cNvSpPr/>
            <p:nvPr/>
          </p:nvSpPr>
          <p:spPr>
            <a:xfrm>
              <a:off x="5735490" y="4009249"/>
              <a:ext cx="1403907" cy="1723858"/>
            </a:xfrm>
            <a:custGeom>
              <a:avLst/>
              <a:gdLst/>
              <a:ahLst/>
              <a:cxnLst/>
              <a:rect l="l" t="t" r="r" b="b"/>
              <a:pathLst>
                <a:path w="31878" h="39143" extrusionOk="0">
                  <a:moveTo>
                    <a:pt x="20961" y="0"/>
                  </a:moveTo>
                  <a:lnTo>
                    <a:pt x="0" y="25756"/>
                  </a:lnTo>
                  <a:lnTo>
                    <a:pt x="0" y="39142"/>
                  </a:lnTo>
                  <a:lnTo>
                    <a:pt x="3187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84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7" name="Google Shape;5577;p102"/>
          <p:cNvGrpSpPr/>
          <p:nvPr/>
        </p:nvGrpSpPr>
        <p:grpSpPr>
          <a:xfrm>
            <a:off x="-569660" y="-834355"/>
            <a:ext cx="2678535" cy="6812210"/>
            <a:chOff x="-569660" y="-834355"/>
            <a:chExt cx="2678535" cy="6812210"/>
          </a:xfrm>
        </p:grpSpPr>
        <p:grpSp>
          <p:nvGrpSpPr>
            <p:cNvPr id="5578" name="Google Shape;5578;p102"/>
            <p:cNvGrpSpPr/>
            <p:nvPr/>
          </p:nvGrpSpPr>
          <p:grpSpPr>
            <a:xfrm rot="-2700000" flipH="1">
              <a:off x="403483" y="3110702"/>
              <a:ext cx="732250" cy="3055771"/>
              <a:chOff x="3615675" y="367825"/>
              <a:chExt cx="808650" cy="3374600"/>
            </a:xfrm>
          </p:grpSpPr>
          <p:sp>
            <p:nvSpPr>
              <p:cNvPr id="5579" name="Google Shape;5579;p102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0" name="Google Shape;5580;p102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1" name="Google Shape;5581;p102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2" name="Google Shape;5582;p102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3" name="Google Shape;5583;p102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4" name="Google Shape;5584;p102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5" name="Google Shape;5585;p102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6" name="Google Shape;5586;p102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7" name="Google Shape;5587;p102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8" name="Google Shape;5588;p102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9" name="Google Shape;5589;p102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0" name="Google Shape;5590;p102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1" name="Google Shape;5591;p102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2" name="Google Shape;5592;p102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3" name="Google Shape;5593;p102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4" name="Google Shape;5594;p102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5" name="Google Shape;5595;p102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6" name="Google Shape;5596;p102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7" name="Google Shape;5597;p102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8" name="Google Shape;5598;p102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9" name="Google Shape;5599;p102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0" name="Google Shape;5600;p102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1" name="Google Shape;5601;p102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2" name="Google Shape;5602;p102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3" name="Google Shape;5603;p102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4" name="Google Shape;5604;p102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5" name="Google Shape;5605;p102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6" name="Google Shape;5606;p102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7" name="Google Shape;5607;p102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8" name="Google Shape;5608;p102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9" name="Google Shape;5609;p102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10" name="Google Shape;5610;p102"/>
            <p:cNvGrpSpPr/>
            <p:nvPr/>
          </p:nvGrpSpPr>
          <p:grpSpPr>
            <a:xfrm rot="2700000">
              <a:off x="403483" y="-1022973"/>
              <a:ext cx="732250" cy="3055771"/>
              <a:chOff x="3615675" y="367825"/>
              <a:chExt cx="808650" cy="3374600"/>
            </a:xfrm>
          </p:grpSpPr>
          <p:sp>
            <p:nvSpPr>
              <p:cNvPr id="5611" name="Google Shape;5611;p102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2" name="Google Shape;5612;p102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3" name="Google Shape;5613;p102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4" name="Google Shape;5614;p102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5" name="Google Shape;5615;p102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6" name="Google Shape;5616;p102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7" name="Google Shape;5617;p102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8" name="Google Shape;5618;p102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9" name="Google Shape;5619;p102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0" name="Google Shape;5620;p102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1" name="Google Shape;5621;p102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2" name="Google Shape;5622;p102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3" name="Google Shape;5623;p102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4" name="Google Shape;5624;p102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5" name="Google Shape;5625;p102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6" name="Google Shape;5626;p102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7" name="Google Shape;5627;p102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8" name="Google Shape;5628;p102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9" name="Google Shape;5629;p102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0" name="Google Shape;5630;p102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1" name="Google Shape;5631;p102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2" name="Google Shape;5632;p102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3" name="Google Shape;5633;p102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4" name="Google Shape;5634;p102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5" name="Google Shape;5635;p102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6" name="Google Shape;5636;p102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7" name="Google Shape;5637;p102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8" name="Google Shape;5638;p102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9" name="Google Shape;5639;p102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0" name="Google Shape;5640;p102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1" name="Google Shape;5641;p102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6" name="Google Shape;5646;p104"/>
          <p:cNvSpPr txBox="1">
            <a:spLocks noGrp="1"/>
          </p:cNvSpPr>
          <p:nvPr>
            <p:ph type="ctrTitle"/>
          </p:nvPr>
        </p:nvSpPr>
        <p:spPr>
          <a:xfrm>
            <a:off x="722375" y="1974500"/>
            <a:ext cx="4621200" cy="158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500"/>
              <a:buNone/>
              <a:defRPr sz="5000"/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647" name="Google Shape;5647;p104"/>
          <p:cNvSpPr txBox="1">
            <a:spLocks noGrp="1"/>
          </p:cNvSpPr>
          <p:nvPr>
            <p:ph type="subTitle" idx="1"/>
          </p:nvPr>
        </p:nvSpPr>
        <p:spPr>
          <a:xfrm>
            <a:off x="722375" y="3603450"/>
            <a:ext cx="3240600" cy="70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5648" name="Google Shape;5648;p104"/>
          <p:cNvGrpSpPr/>
          <p:nvPr/>
        </p:nvGrpSpPr>
        <p:grpSpPr>
          <a:xfrm>
            <a:off x="26" y="8"/>
            <a:ext cx="9143984" cy="5143520"/>
            <a:chOff x="26" y="8"/>
            <a:chExt cx="9143984" cy="5143520"/>
          </a:xfrm>
        </p:grpSpPr>
        <p:grpSp>
          <p:nvGrpSpPr>
            <p:cNvPr id="5649" name="Google Shape;5649;p104"/>
            <p:cNvGrpSpPr/>
            <p:nvPr/>
          </p:nvGrpSpPr>
          <p:grpSpPr>
            <a:xfrm>
              <a:off x="26" y="8"/>
              <a:ext cx="9143984" cy="5143520"/>
              <a:chOff x="26" y="8"/>
              <a:chExt cx="9143984" cy="5143520"/>
            </a:xfrm>
          </p:grpSpPr>
          <p:sp>
            <p:nvSpPr>
              <p:cNvPr id="5650" name="Google Shape;5650;p104"/>
              <p:cNvSpPr/>
              <p:nvPr/>
            </p:nvSpPr>
            <p:spPr>
              <a:xfrm>
                <a:off x="7773661" y="3460451"/>
                <a:ext cx="1370349" cy="1683077"/>
              </a:xfrm>
              <a:custGeom>
                <a:avLst/>
                <a:gdLst/>
                <a:ahLst/>
                <a:cxnLst/>
                <a:rect l="l" t="t" r="r" b="b"/>
                <a:pathLst>
                  <a:path w="31116" h="38217" extrusionOk="0">
                    <a:moveTo>
                      <a:pt x="31115" y="1"/>
                    </a:moveTo>
                    <a:lnTo>
                      <a:pt x="1" y="38217"/>
                    </a:lnTo>
                    <a:lnTo>
                      <a:pt x="10899" y="38217"/>
                    </a:lnTo>
                    <a:lnTo>
                      <a:pt x="31115" y="13405"/>
                    </a:lnTo>
                    <a:lnTo>
                      <a:pt x="311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1" name="Google Shape;5651;p104"/>
              <p:cNvSpPr/>
              <p:nvPr/>
            </p:nvSpPr>
            <p:spPr>
              <a:xfrm>
                <a:off x="6754575" y="2209363"/>
                <a:ext cx="2389434" cy="2934165"/>
              </a:xfrm>
              <a:custGeom>
                <a:avLst/>
                <a:gdLst/>
                <a:ahLst/>
                <a:cxnLst/>
                <a:rect l="l" t="t" r="r" b="b"/>
                <a:pathLst>
                  <a:path w="54256" h="66625" extrusionOk="0">
                    <a:moveTo>
                      <a:pt x="54255" y="1"/>
                    </a:moveTo>
                    <a:lnTo>
                      <a:pt x="0" y="66625"/>
                    </a:lnTo>
                    <a:lnTo>
                      <a:pt x="10917" y="66625"/>
                    </a:lnTo>
                    <a:lnTo>
                      <a:pt x="54255" y="13387"/>
                    </a:lnTo>
                    <a:lnTo>
                      <a:pt x="5425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2" name="Google Shape;5652;p104"/>
              <p:cNvSpPr/>
              <p:nvPr/>
            </p:nvSpPr>
            <p:spPr>
              <a:xfrm>
                <a:off x="5735490" y="957482"/>
                <a:ext cx="3408520" cy="4186046"/>
              </a:xfrm>
              <a:custGeom>
                <a:avLst/>
                <a:gdLst/>
                <a:ahLst/>
                <a:cxnLst/>
                <a:rect l="l" t="t" r="r" b="b"/>
                <a:pathLst>
                  <a:path w="77396" h="95051" extrusionOk="0">
                    <a:moveTo>
                      <a:pt x="77395" y="1"/>
                    </a:moveTo>
                    <a:lnTo>
                      <a:pt x="0" y="95051"/>
                    </a:lnTo>
                    <a:lnTo>
                      <a:pt x="10916" y="95051"/>
                    </a:lnTo>
                    <a:lnTo>
                      <a:pt x="77395" y="13406"/>
                    </a:lnTo>
                    <a:lnTo>
                      <a:pt x="773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3" name="Google Shape;5653;p104"/>
              <p:cNvSpPr/>
              <p:nvPr/>
            </p:nvSpPr>
            <p:spPr>
              <a:xfrm>
                <a:off x="4717153" y="8"/>
                <a:ext cx="4426857" cy="5143520"/>
              </a:xfrm>
              <a:custGeom>
                <a:avLst/>
                <a:gdLst/>
                <a:ahLst/>
                <a:cxnLst/>
                <a:rect l="l" t="t" r="r" b="b"/>
                <a:pathLst>
                  <a:path w="100519" h="116792" extrusionOk="0">
                    <a:moveTo>
                      <a:pt x="95087" y="0"/>
                    </a:moveTo>
                    <a:lnTo>
                      <a:pt x="1" y="116792"/>
                    </a:lnTo>
                    <a:lnTo>
                      <a:pt x="10899" y="116792"/>
                    </a:lnTo>
                    <a:lnTo>
                      <a:pt x="100518" y="6721"/>
                    </a:lnTo>
                    <a:lnTo>
                      <a:pt x="1005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4" name="Google Shape;5654;p104"/>
              <p:cNvSpPr/>
              <p:nvPr/>
            </p:nvSpPr>
            <p:spPr>
              <a:xfrm>
                <a:off x="26" y="8"/>
                <a:ext cx="1403907" cy="1723858"/>
              </a:xfrm>
              <a:custGeom>
                <a:avLst/>
                <a:gdLst/>
                <a:ahLst/>
                <a:cxnLst/>
                <a:rect l="l" t="t" r="r" b="b"/>
                <a:pathLst>
                  <a:path w="31878" h="39143" extrusionOk="0">
                    <a:moveTo>
                      <a:pt x="20961" y="0"/>
                    </a:moveTo>
                    <a:lnTo>
                      <a:pt x="0" y="25756"/>
                    </a:lnTo>
                    <a:lnTo>
                      <a:pt x="0" y="39142"/>
                    </a:lnTo>
                    <a:lnTo>
                      <a:pt x="318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5" name="Google Shape;5655;p104"/>
              <p:cNvSpPr/>
              <p:nvPr/>
            </p:nvSpPr>
            <p:spPr>
              <a:xfrm>
                <a:off x="3747005" y="8"/>
                <a:ext cx="4668416" cy="5143520"/>
              </a:xfrm>
              <a:custGeom>
                <a:avLst/>
                <a:gdLst/>
                <a:ahLst/>
                <a:cxnLst/>
                <a:rect l="l" t="t" r="r" b="b"/>
                <a:pathLst>
                  <a:path w="106004" h="116792" extrusionOk="0">
                    <a:moveTo>
                      <a:pt x="95087" y="0"/>
                    </a:moveTo>
                    <a:lnTo>
                      <a:pt x="0" y="116792"/>
                    </a:lnTo>
                    <a:lnTo>
                      <a:pt x="10898" y="116792"/>
                    </a:lnTo>
                    <a:lnTo>
                      <a:pt x="1060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7D2E4">
                      <a:alpha val="18431"/>
                    </a:srgbClr>
                  </a:gs>
                  <a:gs pos="50000">
                    <a:srgbClr val="87D2E4">
                      <a:alpha val="0"/>
                    </a:srgbClr>
                  </a:gs>
                  <a:gs pos="100000">
                    <a:srgbClr val="87D2E4">
                      <a:alpha val="1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656" name="Google Shape;5656;p104"/>
            <p:cNvSpPr/>
            <p:nvPr/>
          </p:nvSpPr>
          <p:spPr>
            <a:xfrm>
              <a:off x="4989251" y="8"/>
              <a:ext cx="2422993" cy="2974946"/>
            </a:xfrm>
            <a:custGeom>
              <a:avLst/>
              <a:gdLst/>
              <a:ahLst/>
              <a:cxnLst/>
              <a:rect l="l" t="t" r="r" b="b"/>
              <a:pathLst>
                <a:path w="55018" h="67551" extrusionOk="0">
                  <a:moveTo>
                    <a:pt x="44102" y="0"/>
                  </a:moveTo>
                  <a:lnTo>
                    <a:pt x="0" y="54164"/>
                  </a:lnTo>
                  <a:lnTo>
                    <a:pt x="0" y="67550"/>
                  </a:lnTo>
                  <a:lnTo>
                    <a:pt x="55018" y="0"/>
                  </a:lnTo>
                  <a:close/>
                </a:path>
              </a:pathLst>
            </a:custGeom>
            <a:gradFill>
              <a:gsLst>
                <a:gs pos="0">
                  <a:srgbClr val="87D2E4">
                    <a:alpha val="18431"/>
                  </a:srgbClr>
                </a:gs>
                <a:gs pos="68000">
                  <a:srgbClr val="87D2E4">
                    <a:alpha val="0"/>
                  </a:srgbClr>
                </a:gs>
                <a:gs pos="100000">
                  <a:srgbClr val="87D2E4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26" Type="http://schemas.openxmlformats.org/officeDocument/2006/relationships/slideLayout" Target="../slideLayouts/slideLayout37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29" Type="http://schemas.openxmlformats.org/officeDocument/2006/relationships/slideLayout" Target="../slideLayouts/slideLayout40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28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Relationship Id="rId27" Type="http://schemas.openxmlformats.org/officeDocument/2006/relationships/slideLayout" Target="../slideLayouts/slideLayout38.xml"/><Relationship Id="rId30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8.xml"/><Relationship Id="rId13" Type="http://schemas.openxmlformats.org/officeDocument/2006/relationships/slideLayout" Target="../slideLayouts/slideLayout53.xml"/><Relationship Id="rId18" Type="http://schemas.openxmlformats.org/officeDocument/2006/relationships/slideLayout" Target="../slideLayouts/slideLayout58.xml"/><Relationship Id="rId26" Type="http://schemas.openxmlformats.org/officeDocument/2006/relationships/slideLayout" Target="../slideLayouts/slideLayout66.xml"/><Relationship Id="rId3" Type="http://schemas.openxmlformats.org/officeDocument/2006/relationships/slideLayout" Target="../slideLayouts/slideLayout43.xml"/><Relationship Id="rId21" Type="http://schemas.openxmlformats.org/officeDocument/2006/relationships/slideLayout" Target="../slideLayouts/slideLayout61.xml"/><Relationship Id="rId7" Type="http://schemas.openxmlformats.org/officeDocument/2006/relationships/slideLayout" Target="../slideLayouts/slideLayout47.xml"/><Relationship Id="rId12" Type="http://schemas.openxmlformats.org/officeDocument/2006/relationships/slideLayout" Target="../slideLayouts/slideLayout52.xml"/><Relationship Id="rId17" Type="http://schemas.openxmlformats.org/officeDocument/2006/relationships/slideLayout" Target="../slideLayouts/slideLayout57.xml"/><Relationship Id="rId25" Type="http://schemas.openxmlformats.org/officeDocument/2006/relationships/slideLayout" Target="../slideLayouts/slideLayout65.xml"/><Relationship Id="rId2" Type="http://schemas.openxmlformats.org/officeDocument/2006/relationships/slideLayout" Target="../slideLayouts/slideLayout42.xml"/><Relationship Id="rId16" Type="http://schemas.openxmlformats.org/officeDocument/2006/relationships/slideLayout" Target="../slideLayouts/slideLayout56.xml"/><Relationship Id="rId20" Type="http://schemas.openxmlformats.org/officeDocument/2006/relationships/slideLayout" Target="../slideLayouts/slideLayout60.xml"/><Relationship Id="rId29" Type="http://schemas.openxmlformats.org/officeDocument/2006/relationships/slideLayout" Target="../slideLayouts/slideLayout69.xml"/><Relationship Id="rId1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6.xml"/><Relationship Id="rId11" Type="http://schemas.openxmlformats.org/officeDocument/2006/relationships/slideLayout" Target="../slideLayouts/slideLayout51.xml"/><Relationship Id="rId24" Type="http://schemas.openxmlformats.org/officeDocument/2006/relationships/slideLayout" Target="../slideLayouts/slideLayout64.xml"/><Relationship Id="rId5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55.xml"/><Relationship Id="rId23" Type="http://schemas.openxmlformats.org/officeDocument/2006/relationships/slideLayout" Target="../slideLayouts/slideLayout63.xml"/><Relationship Id="rId28" Type="http://schemas.openxmlformats.org/officeDocument/2006/relationships/slideLayout" Target="../slideLayouts/slideLayout68.xml"/><Relationship Id="rId10" Type="http://schemas.openxmlformats.org/officeDocument/2006/relationships/slideLayout" Target="../slideLayouts/slideLayout50.xml"/><Relationship Id="rId19" Type="http://schemas.openxmlformats.org/officeDocument/2006/relationships/slideLayout" Target="../slideLayouts/slideLayout59.xml"/><Relationship Id="rId4" Type="http://schemas.openxmlformats.org/officeDocument/2006/relationships/slideLayout" Target="../slideLayouts/slideLayout44.xml"/><Relationship Id="rId9" Type="http://schemas.openxmlformats.org/officeDocument/2006/relationships/slideLayout" Target="../slideLayouts/slideLayout49.xml"/><Relationship Id="rId14" Type="http://schemas.openxmlformats.org/officeDocument/2006/relationships/slideLayout" Target="../slideLayouts/slideLayout54.xml"/><Relationship Id="rId22" Type="http://schemas.openxmlformats.org/officeDocument/2006/relationships/slideLayout" Target="../slideLayouts/slideLayout62.xml"/><Relationship Id="rId27" Type="http://schemas.openxmlformats.org/officeDocument/2006/relationships/slideLayout" Target="../slideLayouts/slideLayout67.xml"/><Relationship Id="rId30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7.xml"/><Relationship Id="rId13" Type="http://schemas.openxmlformats.org/officeDocument/2006/relationships/slideLayout" Target="../slideLayouts/slideLayout82.xml"/><Relationship Id="rId18" Type="http://schemas.openxmlformats.org/officeDocument/2006/relationships/slideLayout" Target="../slideLayouts/slideLayout87.xml"/><Relationship Id="rId26" Type="http://schemas.openxmlformats.org/officeDocument/2006/relationships/slideLayout" Target="../slideLayouts/slideLayout95.xml"/><Relationship Id="rId3" Type="http://schemas.openxmlformats.org/officeDocument/2006/relationships/slideLayout" Target="../slideLayouts/slideLayout72.xml"/><Relationship Id="rId21" Type="http://schemas.openxmlformats.org/officeDocument/2006/relationships/slideLayout" Target="../slideLayouts/slideLayout90.xml"/><Relationship Id="rId7" Type="http://schemas.openxmlformats.org/officeDocument/2006/relationships/slideLayout" Target="../slideLayouts/slideLayout76.xml"/><Relationship Id="rId12" Type="http://schemas.openxmlformats.org/officeDocument/2006/relationships/slideLayout" Target="../slideLayouts/slideLayout81.xml"/><Relationship Id="rId17" Type="http://schemas.openxmlformats.org/officeDocument/2006/relationships/slideLayout" Target="../slideLayouts/slideLayout86.xml"/><Relationship Id="rId25" Type="http://schemas.openxmlformats.org/officeDocument/2006/relationships/slideLayout" Target="../slideLayouts/slideLayout94.xml"/><Relationship Id="rId2" Type="http://schemas.openxmlformats.org/officeDocument/2006/relationships/slideLayout" Target="../slideLayouts/slideLayout71.xml"/><Relationship Id="rId16" Type="http://schemas.openxmlformats.org/officeDocument/2006/relationships/slideLayout" Target="../slideLayouts/slideLayout85.xml"/><Relationship Id="rId20" Type="http://schemas.openxmlformats.org/officeDocument/2006/relationships/slideLayout" Target="../slideLayouts/slideLayout89.xml"/><Relationship Id="rId29" Type="http://schemas.openxmlformats.org/officeDocument/2006/relationships/slideLayout" Target="../slideLayouts/slideLayout98.xml"/><Relationship Id="rId1" Type="http://schemas.openxmlformats.org/officeDocument/2006/relationships/slideLayout" Target="../slideLayouts/slideLayout70.xml"/><Relationship Id="rId6" Type="http://schemas.openxmlformats.org/officeDocument/2006/relationships/slideLayout" Target="../slideLayouts/slideLayout75.xml"/><Relationship Id="rId11" Type="http://schemas.openxmlformats.org/officeDocument/2006/relationships/slideLayout" Target="../slideLayouts/slideLayout80.xml"/><Relationship Id="rId24" Type="http://schemas.openxmlformats.org/officeDocument/2006/relationships/slideLayout" Target="../slideLayouts/slideLayout93.xml"/><Relationship Id="rId5" Type="http://schemas.openxmlformats.org/officeDocument/2006/relationships/slideLayout" Target="../slideLayouts/slideLayout74.xml"/><Relationship Id="rId15" Type="http://schemas.openxmlformats.org/officeDocument/2006/relationships/slideLayout" Target="../slideLayouts/slideLayout84.xml"/><Relationship Id="rId23" Type="http://schemas.openxmlformats.org/officeDocument/2006/relationships/slideLayout" Target="../slideLayouts/slideLayout92.xml"/><Relationship Id="rId28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79.xml"/><Relationship Id="rId19" Type="http://schemas.openxmlformats.org/officeDocument/2006/relationships/slideLayout" Target="../slideLayouts/slideLayout88.xml"/><Relationship Id="rId4" Type="http://schemas.openxmlformats.org/officeDocument/2006/relationships/slideLayout" Target="../slideLayouts/slideLayout73.xml"/><Relationship Id="rId9" Type="http://schemas.openxmlformats.org/officeDocument/2006/relationships/slideLayout" Target="../slideLayouts/slideLayout78.xml"/><Relationship Id="rId14" Type="http://schemas.openxmlformats.org/officeDocument/2006/relationships/slideLayout" Target="../slideLayouts/slideLayout83.xml"/><Relationship Id="rId22" Type="http://schemas.openxmlformats.org/officeDocument/2006/relationships/slideLayout" Target="../slideLayouts/slideLayout91.xml"/><Relationship Id="rId27" Type="http://schemas.openxmlformats.org/officeDocument/2006/relationships/slideLayout" Target="../slideLayouts/slideLayout96.xml"/><Relationship Id="rId30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6.xml"/><Relationship Id="rId13" Type="http://schemas.openxmlformats.org/officeDocument/2006/relationships/slideLayout" Target="../slideLayouts/slideLayout111.xml"/><Relationship Id="rId18" Type="http://schemas.openxmlformats.org/officeDocument/2006/relationships/slideLayout" Target="../slideLayouts/slideLayout116.xml"/><Relationship Id="rId26" Type="http://schemas.openxmlformats.org/officeDocument/2006/relationships/slideLayout" Target="../slideLayouts/slideLayout124.xml"/><Relationship Id="rId3" Type="http://schemas.openxmlformats.org/officeDocument/2006/relationships/slideLayout" Target="../slideLayouts/slideLayout101.xml"/><Relationship Id="rId21" Type="http://schemas.openxmlformats.org/officeDocument/2006/relationships/slideLayout" Target="../slideLayouts/slideLayout119.xml"/><Relationship Id="rId7" Type="http://schemas.openxmlformats.org/officeDocument/2006/relationships/slideLayout" Target="../slideLayouts/slideLayout105.xml"/><Relationship Id="rId12" Type="http://schemas.openxmlformats.org/officeDocument/2006/relationships/slideLayout" Target="../slideLayouts/slideLayout110.xml"/><Relationship Id="rId17" Type="http://schemas.openxmlformats.org/officeDocument/2006/relationships/slideLayout" Target="../slideLayouts/slideLayout115.xml"/><Relationship Id="rId25" Type="http://schemas.openxmlformats.org/officeDocument/2006/relationships/slideLayout" Target="../slideLayouts/slideLayout123.xml"/><Relationship Id="rId2" Type="http://schemas.openxmlformats.org/officeDocument/2006/relationships/slideLayout" Target="../slideLayouts/slideLayout100.xml"/><Relationship Id="rId16" Type="http://schemas.openxmlformats.org/officeDocument/2006/relationships/slideLayout" Target="../slideLayouts/slideLayout114.xml"/><Relationship Id="rId20" Type="http://schemas.openxmlformats.org/officeDocument/2006/relationships/slideLayout" Target="../slideLayouts/slideLayout118.xml"/><Relationship Id="rId29" Type="http://schemas.openxmlformats.org/officeDocument/2006/relationships/slideLayout" Target="../slideLayouts/slideLayout127.xml"/><Relationship Id="rId1" Type="http://schemas.openxmlformats.org/officeDocument/2006/relationships/slideLayout" Target="../slideLayouts/slideLayout99.xml"/><Relationship Id="rId6" Type="http://schemas.openxmlformats.org/officeDocument/2006/relationships/slideLayout" Target="../slideLayouts/slideLayout104.xml"/><Relationship Id="rId11" Type="http://schemas.openxmlformats.org/officeDocument/2006/relationships/slideLayout" Target="../slideLayouts/slideLayout109.xml"/><Relationship Id="rId24" Type="http://schemas.openxmlformats.org/officeDocument/2006/relationships/slideLayout" Target="../slideLayouts/slideLayout122.xml"/><Relationship Id="rId5" Type="http://schemas.openxmlformats.org/officeDocument/2006/relationships/slideLayout" Target="../slideLayouts/slideLayout103.xml"/><Relationship Id="rId15" Type="http://schemas.openxmlformats.org/officeDocument/2006/relationships/slideLayout" Target="../slideLayouts/slideLayout113.xml"/><Relationship Id="rId23" Type="http://schemas.openxmlformats.org/officeDocument/2006/relationships/slideLayout" Target="../slideLayouts/slideLayout121.xml"/><Relationship Id="rId28" Type="http://schemas.openxmlformats.org/officeDocument/2006/relationships/slideLayout" Target="../slideLayouts/slideLayout126.xml"/><Relationship Id="rId10" Type="http://schemas.openxmlformats.org/officeDocument/2006/relationships/slideLayout" Target="../slideLayouts/slideLayout108.xml"/><Relationship Id="rId19" Type="http://schemas.openxmlformats.org/officeDocument/2006/relationships/slideLayout" Target="../slideLayouts/slideLayout117.xml"/><Relationship Id="rId4" Type="http://schemas.openxmlformats.org/officeDocument/2006/relationships/slideLayout" Target="../slideLayouts/slideLayout102.xml"/><Relationship Id="rId9" Type="http://schemas.openxmlformats.org/officeDocument/2006/relationships/slideLayout" Target="../slideLayouts/slideLayout107.xml"/><Relationship Id="rId14" Type="http://schemas.openxmlformats.org/officeDocument/2006/relationships/slideLayout" Target="../slideLayouts/slideLayout112.xml"/><Relationship Id="rId22" Type="http://schemas.openxmlformats.org/officeDocument/2006/relationships/slideLayout" Target="../slideLayouts/slideLayout120.xml"/><Relationship Id="rId27" Type="http://schemas.openxmlformats.org/officeDocument/2006/relationships/slideLayout" Target="../slideLayouts/slideLayout125.xml"/><Relationship Id="rId30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5.xml"/><Relationship Id="rId13" Type="http://schemas.openxmlformats.org/officeDocument/2006/relationships/slideLayout" Target="../slideLayouts/slideLayout140.xml"/><Relationship Id="rId18" Type="http://schemas.openxmlformats.org/officeDocument/2006/relationships/slideLayout" Target="../slideLayouts/slideLayout145.xml"/><Relationship Id="rId26" Type="http://schemas.openxmlformats.org/officeDocument/2006/relationships/slideLayout" Target="../slideLayouts/slideLayout153.xml"/><Relationship Id="rId3" Type="http://schemas.openxmlformats.org/officeDocument/2006/relationships/slideLayout" Target="../slideLayouts/slideLayout130.xml"/><Relationship Id="rId21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34.xml"/><Relationship Id="rId12" Type="http://schemas.openxmlformats.org/officeDocument/2006/relationships/slideLayout" Target="../slideLayouts/slideLayout139.xml"/><Relationship Id="rId17" Type="http://schemas.openxmlformats.org/officeDocument/2006/relationships/slideLayout" Target="../slideLayouts/slideLayout144.xml"/><Relationship Id="rId25" Type="http://schemas.openxmlformats.org/officeDocument/2006/relationships/slideLayout" Target="../slideLayouts/slideLayout152.xml"/><Relationship Id="rId2" Type="http://schemas.openxmlformats.org/officeDocument/2006/relationships/slideLayout" Target="../slideLayouts/slideLayout129.xml"/><Relationship Id="rId16" Type="http://schemas.openxmlformats.org/officeDocument/2006/relationships/slideLayout" Target="../slideLayouts/slideLayout143.xml"/><Relationship Id="rId20" Type="http://schemas.openxmlformats.org/officeDocument/2006/relationships/slideLayout" Target="../slideLayouts/slideLayout147.xml"/><Relationship Id="rId29" Type="http://schemas.openxmlformats.org/officeDocument/2006/relationships/slideLayout" Target="../slideLayouts/slideLayout156.xml"/><Relationship Id="rId1" Type="http://schemas.openxmlformats.org/officeDocument/2006/relationships/slideLayout" Target="../slideLayouts/slideLayout128.xml"/><Relationship Id="rId6" Type="http://schemas.openxmlformats.org/officeDocument/2006/relationships/slideLayout" Target="../slideLayouts/slideLayout133.xml"/><Relationship Id="rId11" Type="http://schemas.openxmlformats.org/officeDocument/2006/relationships/slideLayout" Target="../slideLayouts/slideLayout138.xml"/><Relationship Id="rId24" Type="http://schemas.openxmlformats.org/officeDocument/2006/relationships/slideLayout" Target="../slideLayouts/slideLayout151.xml"/><Relationship Id="rId5" Type="http://schemas.openxmlformats.org/officeDocument/2006/relationships/slideLayout" Target="../slideLayouts/slideLayout132.xml"/><Relationship Id="rId15" Type="http://schemas.openxmlformats.org/officeDocument/2006/relationships/slideLayout" Target="../slideLayouts/slideLayout142.xml"/><Relationship Id="rId23" Type="http://schemas.openxmlformats.org/officeDocument/2006/relationships/slideLayout" Target="../slideLayouts/slideLayout150.xml"/><Relationship Id="rId28" Type="http://schemas.openxmlformats.org/officeDocument/2006/relationships/slideLayout" Target="../slideLayouts/slideLayout155.xml"/><Relationship Id="rId10" Type="http://schemas.openxmlformats.org/officeDocument/2006/relationships/slideLayout" Target="../slideLayouts/slideLayout137.xml"/><Relationship Id="rId19" Type="http://schemas.openxmlformats.org/officeDocument/2006/relationships/slideLayout" Target="../slideLayouts/slideLayout146.xml"/><Relationship Id="rId4" Type="http://schemas.openxmlformats.org/officeDocument/2006/relationships/slideLayout" Target="../slideLayouts/slideLayout131.xml"/><Relationship Id="rId9" Type="http://schemas.openxmlformats.org/officeDocument/2006/relationships/slideLayout" Target="../slideLayouts/slideLayout136.xml"/><Relationship Id="rId14" Type="http://schemas.openxmlformats.org/officeDocument/2006/relationships/slideLayout" Target="../slideLayouts/slideLayout141.xml"/><Relationship Id="rId22" Type="http://schemas.openxmlformats.org/officeDocument/2006/relationships/slideLayout" Target="../slideLayouts/slideLayout149.xml"/><Relationship Id="rId27" Type="http://schemas.openxmlformats.org/officeDocument/2006/relationships/slideLayout" Target="../slideLayouts/slideLayout154.xml"/><Relationship Id="rId30" Type="http://schemas.openxmlformats.org/officeDocument/2006/relationships/theme" Target="../theme/theme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720000" y="1300850"/>
            <a:ext cx="7704000" cy="32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Spartan"/>
              <a:buChar char="●"/>
              <a:defRPr sz="15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marL="914400" lvl="1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Spartan"/>
              <a:buChar char="○"/>
              <a:defRPr sz="15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marL="1371600" lvl="2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Spartan"/>
              <a:buChar char="■"/>
              <a:defRPr sz="15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marL="1828800" lvl="3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Spartan"/>
              <a:buChar char="●"/>
              <a:defRPr sz="15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marL="2286000" lvl="4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Spartan"/>
              <a:buChar char="○"/>
              <a:defRPr sz="15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marL="2743200" lvl="5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Spartan"/>
              <a:buChar char="■"/>
              <a:defRPr sz="15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marL="3200400" lvl="6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Spartan"/>
              <a:buChar char="●"/>
              <a:defRPr sz="15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marL="3657600" lvl="7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Spartan"/>
              <a:buChar char="○"/>
              <a:defRPr sz="15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marL="4114800" lvl="8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Spartan"/>
              <a:buChar char="■"/>
              <a:defRPr sz="15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1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5" name="Google Shape;1915;p43"/>
          <p:cNvSpPr txBox="1">
            <a:spLocks noGrp="1"/>
          </p:cNvSpPr>
          <p:nvPr>
            <p:ph type="title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1916" name="Google Shape;1916;p43"/>
          <p:cNvSpPr txBox="1">
            <a:spLocks noGrp="1"/>
          </p:cNvSpPr>
          <p:nvPr>
            <p:ph type="body" idx="1"/>
          </p:nvPr>
        </p:nvSpPr>
        <p:spPr>
          <a:xfrm>
            <a:off x="720000" y="1300850"/>
            <a:ext cx="7704000" cy="32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Spartan"/>
              <a:buChar char="●"/>
              <a:defRPr sz="15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marL="914400" lvl="1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Spartan"/>
              <a:buChar char="○"/>
              <a:defRPr sz="15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marL="1371600" lvl="2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Spartan"/>
              <a:buChar char="■"/>
              <a:defRPr sz="15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marL="1828800" lvl="3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Spartan"/>
              <a:buChar char="●"/>
              <a:defRPr sz="15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marL="2286000" lvl="4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Spartan"/>
              <a:buChar char="○"/>
              <a:defRPr sz="15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marL="2743200" lvl="5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Spartan"/>
              <a:buChar char="■"/>
              <a:defRPr sz="15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marL="3200400" lvl="6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Spartan"/>
              <a:buChar char="●"/>
              <a:defRPr sz="15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marL="3657600" lvl="7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Spartan"/>
              <a:buChar char="○"/>
              <a:defRPr sz="15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marL="4114800" lvl="8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Spartan"/>
              <a:buChar char="■"/>
              <a:defRPr sz="15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  <p:sldLayoutId id="2147483705" r:id="rId18"/>
    <p:sldLayoutId id="2147483706" r:id="rId19"/>
    <p:sldLayoutId id="2147483707" r:id="rId20"/>
    <p:sldLayoutId id="2147483708" r:id="rId21"/>
    <p:sldLayoutId id="2147483709" r:id="rId22"/>
    <p:sldLayoutId id="2147483710" r:id="rId23"/>
    <p:sldLayoutId id="2147483711" r:id="rId24"/>
    <p:sldLayoutId id="2147483712" r:id="rId25"/>
    <p:sldLayoutId id="2147483713" r:id="rId26"/>
    <p:sldLayoutId id="2147483714" r:id="rId27"/>
    <p:sldLayoutId id="2147483715" r:id="rId28"/>
    <p:sldLayoutId id="2147483716" r:id="rId2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3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9" name="Google Shape;3779;p73"/>
          <p:cNvSpPr txBox="1">
            <a:spLocks noGrp="1"/>
          </p:cNvSpPr>
          <p:nvPr>
            <p:ph type="title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3780" name="Google Shape;3780;p73"/>
          <p:cNvSpPr txBox="1">
            <a:spLocks noGrp="1"/>
          </p:cNvSpPr>
          <p:nvPr>
            <p:ph type="body" idx="1"/>
          </p:nvPr>
        </p:nvSpPr>
        <p:spPr>
          <a:xfrm>
            <a:off x="720000" y="1300850"/>
            <a:ext cx="7704000" cy="32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Spartan"/>
              <a:buChar char="●"/>
              <a:defRPr sz="15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marL="914400" lvl="1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Spartan"/>
              <a:buChar char="○"/>
              <a:defRPr sz="15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marL="1371600" lvl="2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Spartan"/>
              <a:buChar char="■"/>
              <a:defRPr sz="15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marL="1828800" lvl="3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Spartan"/>
              <a:buChar char="●"/>
              <a:defRPr sz="15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marL="2286000" lvl="4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Spartan"/>
              <a:buChar char="○"/>
              <a:defRPr sz="15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marL="2743200" lvl="5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Spartan"/>
              <a:buChar char="■"/>
              <a:defRPr sz="15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marL="3200400" lvl="6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Spartan"/>
              <a:buChar char="●"/>
              <a:defRPr sz="15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marL="3657600" lvl="7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Spartan"/>
              <a:buChar char="○"/>
              <a:defRPr sz="15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marL="4114800" lvl="8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Spartan"/>
              <a:buChar char="■"/>
              <a:defRPr sz="15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  <p:sldLayoutId id="2147483727" r:id="rId11"/>
    <p:sldLayoutId id="2147483728" r:id="rId12"/>
    <p:sldLayoutId id="2147483729" r:id="rId13"/>
    <p:sldLayoutId id="2147483730" r:id="rId14"/>
    <p:sldLayoutId id="2147483731" r:id="rId15"/>
    <p:sldLayoutId id="2147483732" r:id="rId16"/>
    <p:sldLayoutId id="2147483733" r:id="rId17"/>
    <p:sldLayoutId id="2147483734" r:id="rId18"/>
    <p:sldLayoutId id="2147483735" r:id="rId19"/>
    <p:sldLayoutId id="2147483736" r:id="rId20"/>
    <p:sldLayoutId id="2147483737" r:id="rId21"/>
    <p:sldLayoutId id="2147483738" r:id="rId22"/>
    <p:sldLayoutId id="2147483739" r:id="rId23"/>
    <p:sldLayoutId id="2147483740" r:id="rId24"/>
    <p:sldLayoutId id="2147483741" r:id="rId25"/>
    <p:sldLayoutId id="2147483742" r:id="rId26"/>
    <p:sldLayoutId id="2147483743" r:id="rId27"/>
    <p:sldLayoutId id="2147483744" r:id="rId28"/>
    <p:sldLayoutId id="2147483745" r:id="rId2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3" name="Google Shape;5643;p103"/>
          <p:cNvSpPr txBox="1">
            <a:spLocks noGrp="1"/>
          </p:cNvSpPr>
          <p:nvPr>
            <p:ph type="title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5644" name="Google Shape;5644;p103"/>
          <p:cNvSpPr txBox="1">
            <a:spLocks noGrp="1"/>
          </p:cNvSpPr>
          <p:nvPr>
            <p:ph type="body" idx="1"/>
          </p:nvPr>
        </p:nvSpPr>
        <p:spPr>
          <a:xfrm>
            <a:off x="720000" y="1300850"/>
            <a:ext cx="7704000" cy="32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Spartan"/>
              <a:buChar char="●"/>
              <a:defRPr sz="15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marL="914400" lvl="1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Spartan"/>
              <a:buChar char="○"/>
              <a:defRPr sz="15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marL="1371600" lvl="2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Spartan"/>
              <a:buChar char="■"/>
              <a:defRPr sz="15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marL="1828800" lvl="3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Spartan"/>
              <a:buChar char="●"/>
              <a:defRPr sz="15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marL="2286000" lvl="4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Spartan"/>
              <a:buChar char="○"/>
              <a:defRPr sz="15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marL="2743200" lvl="5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Spartan"/>
              <a:buChar char="■"/>
              <a:defRPr sz="15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marL="3200400" lvl="6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Spartan"/>
              <a:buChar char="●"/>
              <a:defRPr sz="15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marL="3657600" lvl="7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Spartan"/>
              <a:buChar char="○"/>
              <a:defRPr sz="15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marL="4114800" lvl="8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Spartan"/>
              <a:buChar char="■"/>
              <a:defRPr sz="15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51" r:id="rId6"/>
    <p:sldLayoutId id="2147483752" r:id="rId7"/>
    <p:sldLayoutId id="2147483753" r:id="rId8"/>
    <p:sldLayoutId id="2147483754" r:id="rId9"/>
    <p:sldLayoutId id="2147483755" r:id="rId10"/>
    <p:sldLayoutId id="2147483756" r:id="rId11"/>
    <p:sldLayoutId id="2147483757" r:id="rId12"/>
    <p:sldLayoutId id="2147483758" r:id="rId13"/>
    <p:sldLayoutId id="2147483759" r:id="rId14"/>
    <p:sldLayoutId id="2147483760" r:id="rId15"/>
    <p:sldLayoutId id="2147483761" r:id="rId16"/>
    <p:sldLayoutId id="2147483762" r:id="rId17"/>
    <p:sldLayoutId id="2147483763" r:id="rId18"/>
    <p:sldLayoutId id="2147483764" r:id="rId19"/>
    <p:sldLayoutId id="2147483765" r:id="rId20"/>
    <p:sldLayoutId id="2147483766" r:id="rId21"/>
    <p:sldLayoutId id="2147483767" r:id="rId22"/>
    <p:sldLayoutId id="2147483768" r:id="rId23"/>
    <p:sldLayoutId id="2147483769" r:id="rId24"/>
    <p:sldLayoutId id="2147483770" r:id="rId25"/>
    <p:sldLayoutId id="2147483771" r:id="rId26"/>
    <p:sldLayoutId id="2147483772" r:id="rId27"/>
    <p:sldLayoutId id="2147483773" r:id="rId28"/>
    <p:sldLayoutId id="2147483774" r:id="rId2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7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7" name="Google Shape;7507;p133"/>
          <p:cNvSpPr txBox="1">
            <a:spLocks noGrp="1"/>
          </p:cNvSpPr>
          <p:nvPr>
            <p:ph type="title"/>
          </p:nvPr>
        </p:nvSpPr>
        <p:spPr>
          <a:xfrm>
            <a:off x="720000" y="411874"/>
            <a:ext cx="7704000" cy="59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rtan"/>
              <a:buNone/>
              <a:defRPr sz="2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7508" name="Google Shape;7508;p133"/>
          <p:cNvSpPr txBox="1">
            <a:spLocks noGrp="1"/>
          </p:cNvSpPr>
          <p:nvPr>
            <p:ph type="body" idx="1"/>
          </p:nvPr>
        </p:nvSpPr>
        <p:spPr>
          <a:xfrm>
            <a:off x="720000" y="1300850"/>
            <a:ext cx="7704000" cy="32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Spartan"/>
              <a:buChar char="●"/>
              <a:defRPr sz="15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marL="914400" lvl="1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Spartan"/>
              <a:buChar char="○"/>
              <a:defRPr sz="15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marL="1371600" lvl="2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Spartan"/>
              <a:buChar char="■"/>
              <a:defRPr sz="15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marL="1828800" lvl="3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Spartan"/>
              <a:buChar char="●"/>
              <a:defRPr sz="15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marL="2286000" lvl="4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Spartan"/>
              <a:buChar char="○"/>
              <a:defRPr sz="15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marL="2743200" lvl="5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Spartan"/>
              <a:buChar char="■"/>
              <a:defRPr sz="15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marL="3200400" lvl="6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Spartan"/>
              <a:buChar char="●"/>
              <a:defRPr sz="15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marL="3657600" lvl="7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Spartan"/>
              <a:buChar char="○"/>
              <a:defRPr sz="15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marL="4114800" lvl="8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Spartan"/>
              <a:buChar char="■"/>
              <a:defRPr sz="15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  <p:sldLayoutId id="2147483786" r:id="rId12"/>
    <p:sldLayoutId id="2147483787" r:id="rId13"/>
    <p:sldLayoutId id="2147483788" r:id="rId14"/>
    <p:sldLayoutId id="2147483789" r:id="rId15"/>
    <p:sldLayoutId id="2147483790" r:id="rId16"/>
    <p:sldLayoutId id="2147483791" r:id="rId17"/>
    <p:sldLayoutId id="2147483792" r:id="rId18"/>
    <p:sldLayoutId id="2147483793" r:id="rId19"/>
    <p:sldLayoutId id="2147483794" r:id="rId20"/>
    <p:sldLayoutId id="2147483795" r:id="rId21"/>
    <p:sldLayoutId id="2147483796" r:id="rId22"/>
    <p:sldLayoutId id="2147483797" r:id="rId23"/>
    <p:sldLayoutId id="2147483798" r:id="rId24"/>
    <p:sldLayoutId id="2147483799" r:id="rId25"/>
    <p:sldLayoutId id="2147483800" r:id="rId26"/>
    <p:sldLayoutId id="2147483801" r:id="rId27"/>
    <p:sldLayoutId id="2147483802" r:id="rId28"/>
    <p:sldLayoutId id="2147483803" r:id="rId2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7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7.xml"/><Relationship Id="rId6" Type="http://schemas.openxmlformats.org/officeDocument/2006/relationships/image" Target="../media/image26.png"/><Relationship Id="rId11" Type="http://schemas.openxmlformats.org/officeDocument/2006/relationships/image" Target="../media/image31.png"/><Relationship Id="rId5" Type="http://schemas.openxmlformats.org/officeDocument/2006/relationships/image" Target="../media/image25.png"/><Relationship Id="rId10" Type="http://schemas.openxmlformats.org/officeDocument/2006/relationships/image" Target="../media/image30.png"/><Relationship Id="rId4" Type="http://schemas.openxmlformats.org/officeDocument/2006/relationships/image" Target="../media/image24.png"/><Relationship Id="rId9" Type="http://schemas.openxmlformats.org/officeDocument/2006/relationships/image" Target="../media/image29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7.xml"/><Relationship Id="rId6" Type="http://schemas.openxmlformats.org/officeDocument/2006/relationships/image" Target="../media/image26.png"/><Relationship Id="rId11" Type="http://schemas.openxmlformats.org/officeDocument/2006/relationships/image" Target="../media/image34.png"/><Relationship Id="rId5" Type="http://schemas.openxmlformats.org/officeDocument/2006/relationships/image" Target="../media/image25.png"/><Relationship Id="rId10" Type="http://schemas.openxmlformats.org/officeDocument/2006/relationships/image" Target="../media/image33.jpg"/><Relationship Id="rId4" Type="http://schemas.openxmlformats.org/officeDocument/2006/relationships/image" Target="../media/image24.png"/><Relationship Id="rId9" Type="http://schemas.openxmlformats.org/officeDocument/2006/relationships/image" Target="../media/image3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7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7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10" Type="http://schemas.openxmlformats.org/officeDocument/2006/relationships/image" Target="../media/image35.png"/><Relationship Id="rId4" Type="http://schemas.openxmlformats.org/officeDocument/2006/relationships/image" Target="../media/image24.png"/><Relationship Id="rId9" Type="http://schemas.openxmlformats.org/officeDocument/2006/relationships/image" Target="../media/image3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7" Type="http://schemas.openxmlformats.org/officeDocument/2006/relationships/image" Target="../media/image4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7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png"/><Relationship Id="rId3" Type="http://schemas.openxmlformats.org/officeDocument/2006/relationships/image" Target="../media/image41.png"/><Relationship Id="rId7" Type="http://schemas.openxmlformats.org/officeDocument/2006/relationships/image" Target="../media/image43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7.xml"/><Relationship Id="rId6" Type="http://schemas.openxmlformats.org/officeDocument/2006/relationships/image" Target="../media/image37.png"/><Relationship Id="rId11" Type="http://schemas.openxmlformats.org/officeDocument/2006/relationships/image" Target="../media/image40.png"/><Relationship Id="rId5" Type="http://schemas.openxmlformats.org/officeDocument/2006/relationships/image" Target="../media/image42.png"/><Relationship Id="rId10" Type="http://schemas.openxmlformats.org/officeDocument/2006/relationships/image" Target="../media/image39.png"/><Relationship Id="rId4" Type="http://schemas.openxmlformats.org/officeDocument/2006/relationships/image" Target="../media/image36.png"/><Relationship Id="rId9" Type="http://schemas.openxmlformats.org/officeDocument/2006/relationships/image" Target="../media/image38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42.png"/><Relationship Id="rId7" Type="http://schemas.openxmlformats.org/officeDocument/2006/relationships/image" Target="../media/image4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7.xml"/><Relationship Id="rId6" Type="http://schemas.openxmlformats.org/officeDocument/2006/relationships/hyperlink" Target="http://dx.doi.org/10.1007/s00606-007-0522-5" TargetMode="External"/><Relationship Id="rId5" Type="http://schemas.openxmlformats.org/officeDocument/2006/relationships/image" Target="../media/image45.png"/><Relationship Id="rId4" Type="http://schemas.openxmlformats.org/officeDocument/2006/relationships/image" Target="../media/image41.png"/><Relationship Id="rId9" Type="http://schemas.openxmlformats.org/officeDocument/2006/relationships/image" Target="../media/image3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7.xml"/><Relationship Id="rId4" Type="http://schemas.openxmlformats.org/officeDocument/2006/relationships/image" Target="../media/image49.jp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7.xml"/><Relationship Id="rId5" Type="http://schemas.openxmlformats.org/officeDocument/2006/relationships/image" Target="../media/image45.png"/><Relationship Id="rId4" Type="http://schemas.openxmlformats.org/officeDocument/2006/relationships/image" Target="../media/image49.jp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2.xml"/><Relationship Id="rId6" Type="http://schemas.openxmlformats.org/officeDocument/2006/relationships/image" Target="../media/image51.png"/><Relationship Id="rId5" Type="http://schemas.openxmlformats.org/officeDocument/2006/relationships/image" Target="../media/image45.png"/><Relationship Id="rId4" Type="http://schemas.openxmlformats.org/officeDocument/2006/relationships/image" Target="../media/image5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7" Type="http://schemas.openxmlformats.org/officeDocument/2006/relationships/image" Target="../media/image5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2.xml"/><Relationship Id="rId6" Type="http://schemas.openxmlformats.org/officeDocument/2006/relationships/image" Target="../media/image51.png"/><Relationship Id="rId5" Type="http://schemas.openxmlformats.org/officeDocument/2006/relationships/image" Target="../media/image45.png"/><Relationship Id="rId4" Type="http://schemas.openxmlformats.org/officeDocument/2006/relationships/image" Target="../media/image5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png"/><Relationship Id="rId3" Type="http://schemas.openxmlformats.org/officeDocument/2006/relationships/image" Target="../media/image47.png"/><Relationship Id="rId7" Type="http://schemas.openxmlformats.org/officeDocument/2006/relationships/image" Target="../media/image5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2.xml"/><Relationship Id="rId6" Type="http://schemas.openxmlformats.org/officeDocument/2006/relationships/image" Target="../media/image51.png"/><Relationship Id="rId5" Type="http://schemas.openxmlformats.org/officeDocument/2006/relationships/image" Target="../media/image45.png"/><Relationship Id="rId4" Type="http://schemas.openxmlformats.org/officeDocument/2006/relationships/image" Target="../media/image5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7.xml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7.xml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7.xml"/><Relationship Id="rId4" Type="http://schemas.openxmlformats.org/officeDocument/2006/relationships/image" Target="../media/image5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7.xml"/><Relationship Id="rId4" Type="http://schemas.openxmlformats.org/officeDocument/2006/relationships/image" Target="../media/image53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7.xml"/><Relationship Id="rId4" Type="http://schemas.openxmlformats.org/officeDocument/2006/relationships/image" Target="../media/image53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7.xml"/><Relationship Id="rId4" Type="http://schemas.openxmlformats.org/officeDocument/2006/relationships/image" Target="../media/image53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7.xml"/><Relationship Id="rId4" Type="http://schemas.openxmlformats.org/officeDocument/2006/relationships/image" Target="../media/image53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7.xml"/><Relationship Id="rId4" Type="http://schemas.openxmlformats.org/officeDocument/2006/relationships/image" Target="../media/image53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7.xml"/><Relationship Id="rId5" Type="http://schemas.openxmlformats.org/officeDocument/2006/relationships/image" Target="../media/image55.png"/><Relationship Id="rId4" Type="http://schemas.openxmlformats.org/officeDocument/2006/relationships/image" Target="../media/image5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7.xml"/><Relationship Id="rId5" Type="http://schemas.openxmlformats.org/officeDocument/2006/relationships/image" Target="../media/image58.png"/><Relationship Id="rId4" Type="http://schemas.openxmlformats.org/officeDocument/2006/relationships/image" Target="../media/image57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77.xml"/><Relationship Id="rId6" Type="http://schemas.openxmlformats.org/officeDocument/2006/relationships/image" Target="../media/image55.png"/><Relationship Id="rId5" Type="http://schemas.openxmlformats.org/officeDocument/2006/relationships/image" Target="../media/image58.png"/><Relationship Id="rId4" Type="http://schemas.openxmlformats.org/officeDocument/2006/relationships/image" Target="../media/image57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7.xml"/><Relationship Id="rId5" Type="http://schemas.openxmlformats.org/officeDocument/2006/relationships/image" Target="../media/image58.png"/><Relationship Id="rId4" Type="http://schemas.openxmlformats.org/officeDocument/2006/relationships/image" Target="../media/image57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4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7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4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7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7.xml"/><Relationship Id="rId4" Type="http://schemas.openxmlformats.org/officeDocument/2006/relationships/image" Target="../media/image22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7.xml"/><Relationship Id="rId4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7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4" name="Google Shape;9374;p163"/>
          <p:cNvSpPr txBox="1"/>
          <p:nvPr/>
        </p:nvSpPr>
        <p:spPr>
          <a:xfrm>
            <a:off x="3546400" y="576653"/>
            <a:ext cx="3000000" cy="16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700" dirty="0">
                <a:solidFill>
                  <a:schemeClr val="accent2"/>
                </a:solidFill>
                <a:latin typeface="Spartan ExtraBold" pitchFamily="2" charset="0"/>
                <a:ea typeface="Spartan"/>
                <a:cs typeface="Spartan"/>
                <a:sym typeface="Spartan"/>
              </a:rPr>
              <a:t>soja</a:t>
            </a:r>
            <a:endParaRPr sz="1800" dirty="0">
              <a:solidFill>
                <a:schemeClr val="accent2"/>
              </a:solidFill>
              <a:latin typeface="Spartan ExtraBold" pitchFamily="2" charset="0"/>
            </a:endParaRPr>
          </a:p>
        </p:txBody>
      </p:sp>
      <p:sp>
        <p:nvSpPr>
          <p:cNvPr id="9375" name="Google Shape;9375;p163"/>
          <p:cNvSpPr txBox="1">
            <a:spLocks noGrp="1"/>
          </p:cNvSpPr>
          <p:nvPr>
            <p:ph type="subTitle" idx="1"/>
          </p:nvPr>
        </p:nvSpPr>
        <p:spPr>
          <a:xfrm>
            <a:off x="728188" y="2634125"/>
            <a:ext cx="5662500" cy="70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latin typeface="Spartan"/>
                <a:ea typeface="Spartan"/>
                <a:cs typeface="Spartan"/>
                <a:sym typeface="Spartan"/>
              </a:rPr>
              <a:t>Descobrindo o Atlas de Expressão Gênica</a:t>
            </a:r>
            <a:endParaRPr b="1" dirty="0"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9376" name="Google Shape;9376;p163"/>
          <p:cNvSpPr txBox="1">
            <a:spLocks noGrp="1"/>
          </p:cNvSpPr>
          <p:nvPr>
            <p:ph type="ctrTitle"/>
          </p:nvPr>
        </p:nvSpPr>
        <p:spPr>
          <a:xfrm>
            <a:off x="598163" y="1043179"/>
            <a:ext cx="3779700" cy="146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pt-BR" sz="8500" dirty="0">
                <a:solidFill>
                  <a:schemeClr val="lt2"/>
                </a:solidFill>
                <a:latin typeface="Spartan ExtraBold" pitchFamily="2" charset="0"/>
              </a:rPr>
              <a:t>D</a:t>
            </a:r>
            <a:r>
              <a:rPr lang="pt-BR" sz="8500" dirty="0">
                <a:solidFill>
                  <a:schemeClr val="accent2"/>
                </a:solidFill>
                <a:latin typeface="Spartan ExtraBold" pitchFamily="2" charset="0"/>
              </a:rPr>
              <a:t>N</a:t>
            </a:r>
            <a:r>
              <a:rPr lang="pt-BR" sz="8500" dirty="0">
                <a:solidFill>
                  <a:schemeClr val="accent6"/>
                </a:solidFill>
                <a:latin typeface="Spartan ExtraBold" pitchFamily="2" charset="0"/>
              </a:rPr>
              <a:t>A</a:t>
            </a:r>
            <a:endParaRPr sz="4000" dirty="0">
              <a:solidFill>
                <a:schemeClr val="lt1"/>
              </a:solidFill>
              <a:latin typeface="Spartan ExtraBold" pitchFamily="2" charset="0"/>
            </a:endParaRPr>
          </a:p>
        </p:txBody>
      </p:sp>
      <p:grpSp>
        <p:nvGrpSpPr>
          <p:cNvPr id="9377" name="Google Shape;9377;p163"/>
          <p:cNvGrpSpPr/>
          <p:nvPr/>
        </p:nvGrpSpPr>
        <p:grpSpPr>
          <a:xfrm>
            <a:off x="5117494" y="670580"/>
            <a:ext cx="4958470" cy="5050238"/>
            <a:chOff x="4660294" y="670580"/>
            <a:chExt cx="4958470" cy="5050238"/>
          </a:xfrm>
        </p:grpSpPr>
        <p:grpSp>
          <p:nvGrpSpPr>
            <p:cNvPr id="9378" name="Google Shape;9378;p163"/>
            <p:cNvGrpSpPr/>
            <p:nvPr/>
          </p:nvGrpSpPr>
          <p:grpSpPr>
            <a:xfrm flipH="1">
              <a:off x="6130341" y="670580"/>
              <a:ext cx="820456" cy="3423869"/>
              <a:chOff x="3615675" y="367825"/>
              <a:chExt cx="808650" cy="3374600"/>
            </a:xfrm>
          </p:grpSpPr>
          <p:sp>
            <p:nvSpPr>
              <p:cNvPr id="9379" name="Google Shape;9379;p163"/>
              <p:cNvSpPr/>
              <p:nvPr/>
            </p:nvSpPr>
            <p:spPr>
              <a:xfrm>
                <a:off x="3663733" y="2002850"/>
                <a:ext cx="714802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0" name="Google Shape;9380;p163"/>
              <p:cNvSpPr/>
              <p:nvPr/>
            </p:nvSpPr>
            <p:spPr>
              <a:xfrm>
                <a:off x="3649500" y="367825"/>
                <a:ext cx="774825" cy="3374600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134984" extrusionOk="0">
                    <a:moveTo>
                      <a:pt x="29058" y="0"/>
                    </a:moveTo>
                    <a:cubicBezTo>
                      <a:pt x="28728" y="0"/>
                      <a:pt x="28392" y="245"/>
                      <a:pt x="28444" y="664"/>
                    </a:cubicBezTo>
                    <a:cubicBezTo>
                      <a:pt x="28476" y="790"/>
                      <a:pt x="29640" y="10229"/>
                      <a:pt x="14600" y="17592"/>
                    </a:cubicBezTo>
                    <a:cubicBezTo>
                      <a:pt x="1196" y="24136"/>
                      <a:pt x="1" y="31845"/>
                      <a:pt x="32" y="34048"/>
                    </a:cubicBezTo>
                    <a:cubicBezTo>
                      <a:pt x="95" y="36250"/>
                      <a:pt x="1196" y="43927"/>
                      <a:pt x="14600" y="50503"/>
                    </a:cubicBezTo>
                    <a:cubicBezTo>
                      <a:pt x="29640" y="57866"/>
                      <a:pt x="28444" y="67305"/>
                      <a:pt x="28444" y="67399"/>
                    </a:cubicBezTo>
                    <a:cubicBezTo>
                      <a:pt x="28444" y="67399"/>
                      <a:pt x="28444" y="67431"/>
                      <a:pt x="28444" y="67462"/>
                    </a:cubicBezTo>
                    <a:lnTo>
                      <a:pt x="28444" y="67525"/>
                    </a:lnTo>
                    <a:cubicBezTo>
                      <a:pt x="28444" y="67557"/>
                      <a:pt x="28444" y="67588"/>
                      <a:pt x="28444" y="67620"/>
                    </a:cubicBezTo>
                    <a:cubicBezTo>
                      <a:pt x="28476" y="67714"/>
                      <a:pt x="29640" y="77153"/>
                      <a:pt x="14600" y="84516"/>
                    </a:cubicBezTo>
                    <a:cubicBezTo>
                      <a:pt x="1196" y="91060"/>
                      <a:pt x="1" y="98769"/>
                      <a:pt x="32" y="100971"/>
                    </a:cubicBezTo>
                    <a:cubicBezTo>
                      <a:pt x="95" y="103174"/>
                      <a:pt x="1196" y="110851"/>
                      <a:pt x="14600" y="117427"/>
                    </a:cubicBezTo>
                    <a:cubicBezTo>
                      <a:pt x="29640" y="124758"/>
                      <a:pt x="28444" y="134197"/>
                      <a:pt x="28444" y="134292"/>
                    </a:cubicBezTo>
                    <a:cubicBezTo>
                      <a:pt x="28413" y="134638"/>
                      <a:pt x="28633" y="134921"/>
                      <a:pt x="28948" y="134984"/>
                    </a:cubicBezTo>
                    <a:lnTo>
                      <a:pt x="29042" y="134984"/>
                    </a:lnTo>
                    <a:cubicBezTo>
                      <a:pt x="29357" y="134984"/>
                      <a:pt x="29608" y="134764"/>
                      <a:pt x="29640" y="134449"/>
                    </a:cubicBezTo>
                    <a:cubicBezTo>
                      <a:pt x="29703" y="134040"/>
                      <a:pt x="30993" y="124097"/>
                      <a:pt x="15135" y="116326"/>
                    </a:cubicBezTo>
                    <a:cubicBezTo>
                      <a:pt x="2329" y="110065"/>
                      <a:pt x="1228" y="102985"/>
                      <a:pt x="1259" y="100940"/>
                    </a:cubicBezTo>
                    <a:cubicBezTo>
                      <a:pt x="1259" y="98926"/>
                      <a:pt x="2329" y="91815"/>
                      <a:pt x="15135" y="85554"/>
                    </a:cubicBezTo>
                    <a:cubicBezTo>
                      <a:pt x="30552" y="78003"/>
                      <a:pt x="29766" y="68406"/>
                      <a:pt x="29640" y="67494"/>
                    </a:cubicBezTo>
                    <a:cubicBezTo>
                      <a:pt x="29766" y="66550"/>
                      <a:pt x="30552" y="56953"/>
                      <a:pt x="15135" y="49433"/>
                    </a:cubicBezTo>
                    <a:cubicBezTo>
                      <a:pt x="2329" y="43141"/>
                      <a:pt x="1228" y="36061"/>
                      <a:pt x="1259" y="34048"/>
                    </a:cubicBezTo>
                    <a:cubicBezTo>
                      <a:pt x="1259" y="32002"/>
                      <a:pt x="2329" y="24892"/>
                      <a:pt x="15135" y="18630"/>
                    </a:cubicBezTo>
                    <a:cubicBezTo>
                      <a:pt x="30993" y="10859"/>
                      <a:pt x="29703" y="916"/>
                      <a:pt x="29640" y="507"/>
                    </a:cubicBezTo>
                    <a:cubicBezTo>
                      <a:pt x="29584" y="157"/>
                      <a:pt x="29323" y="0"/>
                      <a:pt x="29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1" name="Google Shape;9381;p163"/>
              <p:cNvSpPr/>
              <p:nvPr/>
            </p:nvSpPr>
            <p:spPr>
              <a:xfrm>
                <a:off x="3764350" y="31131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2" name="Google Shape;9382;p163"/>
              <p:cNvSpPr/>
              <p:nvPr/>
            </p:nvSpPr>
            <p:spPr>
              <a:xfrm>
                <a:off x="3764350" y="3463175"/>
                <a:ext cx="51525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6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3" name="Google Shape;9383;p163"/>
              <p:cNvSpPr/>
              <p:nvPr/>
            </p:nvSpPr>
            <p:spPr>
              <a:xfrm>
                <a:off x="3668400" y="2975475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1"/>
                    </a:moveTo>
                    <a:cubicBezTo>
                      <a:pt x="0" y="1"/>
                      <a:pt x="0" y="1165"/>
                      <a:pt x="787" y="1165"/>
                    </a:cubicBezTo>
                    <a:lnTo>
                      <a:pt x="27437" y="1165"/>
                    </a:lnTo>
                    <a:cubicBezTo>
                      <a:pt x="28223" y="1165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4" name="Google Shape;9384;p163"/>
              <p:cNvSpPr/>
              <p:nvPr/>
            </p:nvSpPr>
            <p:spPr>
              <a:xfrm>
                <a:off x="3651075" y="2837025"/>
                <a:ext cx="739425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28790" y="1197"/>
                    </a:lnTo>
                    <a:cubicBezTo>
                      <a:pt x="29577" y="1197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5" name="Google Shape;9385;p163"/>
              <p:cNvSpPr/>
              <p:nvPr/>
            </p:nvSpPr>
            <p:spPr>
              <a:xfrm>
                <a:off x="3714000" y="269937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1"/>
                    </a:moveTo>
                    <a:cubicBezTo>
                      <a:pt x="1" y="1"/>
                      <a:pt x="1" y="1165"/>
                      <a:pt x="788" y="1165"/>
                    </a:cubicBezTo>
                    <a:lnTo>
                      <a:pt x="23788" y="1165"/>
                    </a:lnTo>
                    <a:cubicBezTo>
                      <a:pt x="24574" y="1165"/>
                      <a:pt x="24574" y="1"/>
                      <a:pt x="23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6" name="Google Shape;9386;p163"/>
              <p:cNvSpPr/>
              <p:nvPr/>
            </p:nvSpPr>
            <p:spPr>
              <a:xfrm>
                <a:off x="3764350" y="1431375"/>
                <a:ext cx="51525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65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19854" y="1165"/>
                    </a:lnTo>
                    <a:cubicBezTo>
                      <a:pt x="20609" y="1165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7" name="Google Shape;9387;p163"/>
              <p:cNvSpPr/>
              <p:nvPr/>
            </p:nvSpPr>
            <p:spPr>
              <a:xfrm>
                <a:off x="3764350" y="63377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0"/>
                    </a:moveTo>
                    <a:cubicBezTo>
                      <a:pt x="1" y="0"/>
                      <a:pt x="1" y="1196"/>
                      <a:pt x="787" y="1196"/>
                    </a:cubicBezTo>
                    <a:lnTo>
                      <a:pt x="19854" y="1196"/>
                    </a:lnTo>
                    <a:cubicBezTo>
                      <a:pt x="20609" y="1196"/>
                      <a:pt x="20609" y="0"/>
                      <a:pt x="198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8" name="Google Shape;9388;p163"/>
              <p:cNvSpPr/>
              <p:nvPr/>
            </p:nvSpPr>
            <p:spPr>
              <a:xfrm>
                <a:off x="3668400" y="1292950"/>
                <a:ext cx="705600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6" extrusionOk="0">
                    <a:moveTo>
                      <a:pt x="787" y="0"/>
                    </a:moveTo>
                    <a:cubicBezTo>
                      <a:pt x="0" y="0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9" name="Google Shape;9389;p163"/>
              <p:cNvSpPr/>
              <p:nvPr/>
            </p:nvSpPr>
            <p:spPr>
              <a:xfrm>
                <a:off x="3668400" y="497700"/>
                <a:ext cx="7056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65" extrusionOk="0">
                    <a:moveTo>
                      <a:pt x="787" y="0"/>
                    </a:moveTo>
                    <a:cubicBezTo>
                      <a:pt x="0" y="0"/>
                      <a:pt x="0" y="1164"/>
                      <a:pt x="787" y="1164"/>
                    </a:cubicBezTo>
                    <a:lnTo>
                      <a:pt x="27437" y="1164"/>
                    </a:lnTo>
                    <a:cubicBezTo>
                      <a:pt x="28223" y="1164"/>
                      <a:pt x="28223" y="0"/>
                      <a:pt x="274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0" name="Google Shape;9390;p163"/>
              <p:cNvSpPr/>
              <p:nvPr/>
            </p:nvSpPr>
            <p:spPr>
              <a:xfrm>
                <a:off x="3651075" y="1155275"/>
                <a:ext cx="739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1166" extrusionOk="0">
                    <a:moveTo>
                      <a:pt x="787" y="1"/>
                    </a:moveTo>
                    <a:cubicBezTo>
                      <a:pt x="1" y="1"/>
                      <a:pt x="1" y="1165"/>
                      <a:pt x="787" y="1165"/>
                    </a:cubicBezTo>
                    <a:lnTo>
                      <a:pt x="28790" y="1165"/>
                    </a:lnTo>
                    <a:cubicBezTo>
                      <a:pt x="29577" y="1165"/>
                      <a:pt x="29577" y="1"/>
                      <a:pt x="28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1" name="Google Shape;9391;p163"/>
              <p:cNvSpPr/>
              <p:nvPr/>
            </p:nvSpPr>
            <p:spPr>
              <a:xfrm>
                <a:off x="3714000" y="1016850"/>
                <a:ext cx="5970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23883" h="1196" extrusionOk="0">
                    <a:moveTo>
                      <a:pt x="788" y="0"/>
                    </a:moveTo>
                    <a:cubicBezTo>
                      <a:pt x="1" y="0"/>
                      <a:pt x="1" y="1196"/>
                      <a:pt x="788" y="1196"/>
                    </a:cubicBezTo>
                    <a:lnTo>
                      <a:pt x="23882" y="1196"/>
                    </a:lnTo>
                    <a:cubicBezTo>
                      <a:pt x="23536" y="787"/>
                      <a:pt x="23253" y="409"/>
                      <a:pt x="229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2" name="Google Shape;9392;p163"/>
              <p:cNvSpPr/>
              <p:nvPr/>
            </p:nvSpPr>
            <p:spPr>
              <a:xfrm>
                <a:off x="3764350" y="2302925"/>
                <a:ext cx="5152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0610" h="1197" extrusionOk="0">
                    <a:moveTo>
                      <a:pt x="787" y="1"/>
                    </a:moveTo>
                    <a:cubicBezTo>
                      <a:pt x="1" y="1"/>
                      <a:pt x="1" y="1197"/>
                      <a:pt x="787" y="1197"/>
                    </a:cubicBezTo>
                    <a:lnTo>
                      <a:pt x="19854" y="1197"/>
                    </a:lnTo>
                    <a:cubicBezTo>
                      <a:pt x="20609" y="1197"/>
                      <a:pt x="20609" y="1"/>
                      <a:pt x="198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3" name="Google Shape;9393;p163"/>
              <p:cNvSpPr/>
              <p:nvPr/>
            </p:nvSpPr>
            <p:spPr>
              <a:xfrm>
                <a:off x="3668400" y="2165275"/>
                <a:ext cx="705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8224" h="1197" extrusionOk="0">
                    <a:moveTo>
                      <a:pt x="787" y="1"/>
                    </a:moveTo>
                    <a:cubicBezTo>
                      <a:pt x="0" y="1"/>
                      <a:pt x="0" y="1196"/>
                      <a:pt x="787" y="1196"/>
                    </a:cubicBezTo>
                    <a:lnTo>
                      <a:pt x="27437" y="1196"/>
                    </a:lnTo>
                    <a:cubicBezTo>
                      <a:pt x="28223" y="1196"/>
                      <a:pt x="28223" y="1"/>
                      <a:pt x="274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4" name="Google Shape;9394;p163"/>
              <p:cNvSpPr/>
              <p:nvPr/>
            </p:nvSpPr>
            <p:spPr>
              <a:xfrm>
                <a:off x="3714000" y="1840425"/>
                <a:ext cx="6143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575" h="1165" extrusionOk="0">
                    <a:moveTo>
                      <a:pt x="788" y="0"/>
                    </a:moveTo>
                    <a:cubicBezTo>
                      <a:pt x="1" y="0"/>
                      <a:pt x="1" y="1164"/>
                      <a:pt x="788" y="1164"/>
                    </a:cubicBezTo>
                    <a:lnTo>
                      <a:pt x="23788" y="1164"/>
                    </a:lnTo>
                    <a:cubicBezTo>
                      <a:pt x="24574" y="1164"/>
                      <a:pt x="24574" y="0"/>
                      <a:pt x="23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5" name="Google Shape;9395;p163"/>
              <p:cNvSpPr/>
              <p:nvPr/>
            </p:nvSpPr>
            <p:spPr>
              <a:xfrm>
                <a:off x="3618050" y="367900"/>
                <a:ext cx="774025" cy="3374525"/>
              </a:xfrm>
              <a:custGeom>
                <a:avLst/>
                <a:gdLst/>
                <a:ahLst/>
                <a:cxnLst/>
                <a:rect l="l" t="t" r="r" b="b"/>
                <a:pathLst>
                  <a:path w="30961" h="134981" extrusionOk="0">
                    <a:moveTo>
                      <a:pt x="1926" y="0"/>
                    </a:moveTo>
                    <a:cubicBezTo>
                      <a:pt x="1666" y="0"/>
                      <a:pt x="1409" y="157"/>
                      <a:pt x="1353" y="504"/>
                    </a:cubicBezTo>
                    <a:cubicBezTo>
                      <a:pt x="1322" y="944"/>
                      <a:pt x="0" y="10887"/>
                      <a:pt x="15858" y="18627"/>
                    </a:cubicBezTo>
                    <a:cubicBezTo>
                      <a:pt x="28664" y="24920"/>
                      <a:pt x="29765" y="31999"/>
                      <a:pt x="29734" y="34013"/>
                    </a:cubicBezTo>
                    <a:cubicBezTo>
                      <a:pt x="29702" y="36058"/>
                      <a:pt x="28664" y="43169"/>
                      <a:pt x="15858" y="49430"/>
                    </a:cubicBezTo>
                    <a:cubicBezTo>
                      <a:pt x="441" y="56982"/>
                      <a:pt x="1227" y="66578"/>
                      <a:pt x="1353" y="67491"/>
                    </a:cubicBezTo>
                    <a:cubicBezTo>
                      <a:pt x="1227" y="68403"/>
                      <a:pt x="441" y="78000"/>
                      <a:pt x="15858" y="85551"/>
                    </a:cubicBezTo>
                    <a:cubicBezTo>
                      <a:pt x="28664" y="91812"/>
                      <a:pt x="29765" y="98923"/>
                      <a:pt x="29734" y="100937"/>
                    </a:cubicBezTo>
                    <a:cubicBezTo>
                      <a:pt x="29702" y="102982"/>
                      <a:pt x="28664" y="110062"/>
                      <a:pt x="15858" y="116354"/>
                    </a:cubicBezTo>
                    <a:cubicBezTo>
                      <a:pt x="0" y="124094"/>
                      <a:pt x="1322" y="134037"/>
                      <a:pt x="1353" y="134478"/>
                    </a:cubicBezTo>
                    <a:cubicBezTo>
                      <a:pt x="1385" y="134761"/>
                      <a:pt x="1636" y="134981"/>
                      <a:pt x="1951" y="134981"/>
                    </a:cubicBezTo>
                    <a:lnTo>
                      <a:pt x="2045" y="134981"/>
                    </a:lnTo>
                    <a:cubicBezTo>
                      <a:pt x="2360" y="134950"/>
                      <a:pt x="2580" y="134635"/>
                      <a:pt x="2517" y="134320"/>
                    </a:cubicBezTo>
                    <a:cubicBezTo>
                      <a:pt x="2517" y="134226"/>
                      <a:pt x="1353" y="124787"/>
                      <a:pt x="16393" y="117424"/>
                    </a:cubicBezTo>
                    <a:cubicBezTo>
                      <a:pt x="29797" y="110880"/>
                      <a:pt x="30961" y="103171"/>
                      <a:pt x="30929" y="100968"/>
                    </a:cubicBezTo>
                    <a:cubicBezTo>
                      <a:pt x="30898" y="98766"/>
                      <a:pt x="29797" y="91089"/>
                      <a:pt x="16393" y="84544"/>
                    </a:cubicBezTo>
                    <a:cubicBezTo>
                      <a:pt x="1353" y="77182"/>
                      <a:pt x="2517" y="67742"/>
                      <a:pt x="2517" y="67648"/>
                    </a:cubicBezTo>
                    <a:cubicBezTo>
                      <a:pt x="2517" y="67617"/>
                      <a:pt x="2517" y="67585"/>
                      <a:pt x="2517" y="67554"/>
                    </a:cubicBezTo>
                    <a:lnTo>
                      <a:pt x="2517" y="67491"/>
                    </a:lnTo>
                    <a:cubicBezTo>
                      <a:pt x="2517" y="67459"/>
                      <a:pt x="2517" y="67428"/>
                      <a:pt x="2517" y="67396"/>
                    </a:cubicBezTo>
                    <a:cubicBezTo>
                      <a:pt x="2517" y="67302"/>
                      <a:pt x="1353" y="57863"/>
                      <a:pt x="16393" y="50500"/>
                    </a:cubicBezTo>
                    <a:cubicBezTo>
                      <a:pt x="29797" y="43924"/>
                      <a:pt x="30961" y="36247"/>
                      <a:pt x="30929" y="34045"/>
                    </a:cubicBezTo>
                    <a:cubicBezTo>
                      <a:pt x="30898" y="31842"/>
                      <a:pt x="29797" y="24165"/>
                      <a:pt x="16393" y="17589"/>
                    </a:cubicBezTo>
                    <a:cubicBezTo>
                      <a:pt x="1353" y="10226"/>
                      <a:pt x="2517" y="787"/>
                      <a:pt x="2517" y="693"/>
                    </a:cubicBezTo>
                    <a:cubicBezTo>
                      <a:pt x="2588" y="253"/>
                      <a:pt x="2255" y="0"/>
                      <a:pt x="19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6" name="Google Shape;9396;p163"/>
              <p:cNvSpPr/>
              <p:nvPr/>
            </p:nvSpPr>
            <p:spPr>
              <a:xfrm>
                <a:off x="3698275" y="9885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7" name="Google Shape;9397;p163"/>
              <p:cNvSpPr/>
              <p:nvPr/>
            </p:nvSpPr>
            <p:spPr>
              <a:xfrm>
                <a:off x="3615675" y="1130125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0" y="2675"/>
                      <a:pt x="3430" y="1731"/>
                    </a:cubicBezTo>
                    <a:cubicBezTo>
                      <a:pt x="3430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8" name="Google Shape;9398;p163"/>
              <p:cNvSpPr/>
              <p:nvPr/>
            </p:nvSpPr>
            <p:spPr>
              <a:xfrm>
                <a:off x="4318900" y="4536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0"/>
                    </a:moveTo>
                    <a:cubicBezTo>
                      <a:pt x="787" y="0"/>
                      <a:pt x="1" y="755"/>
                      <a:pt x="1" y="1699"/>
                    </a:cubicBezTo>
                    <a:cubicBezTo>
                      <a:pt x="1" y="2643"/>
                      <a:pt x="787" y="3398"/>
                      <a:pt x="1731" y="3398"/>
                    </a:cubicBezTo>
                    <a:cubicBezTo>
                      <a:pt x="2675" y="3398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9" name="Google Shape;9399;p163"/>
              <p:cNvSpPr/>
              <p:nvPr/>
            </p:nvSpPr>
            <p:spPr>
              <a:xfrm>
                <a:off x="3732100" y="1397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44"/>
                      <a:pt x="756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0" name="Google Shape;9400;p163"/>
              <p:cNvSpPr/>
              <p:nvPr/>
            </p:nvSpPr>
            <p:spPr>
              <a:xfrm>
                <a:off x="4225300" y="2278550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3"/>
                      <a:pt x="787" y="3430"/>
                      <a:pt x="1731" y="3430"/>
                    </a:cubicBezTo>
                    <a:cubicBezTo>
                      <a:pt x="2675" y="3430"/>
                      <a:pt x="3430" y="2643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1" name="Google Shape;9401;p163"/>
              <p:cNvSpPr/>
              <p:nvPr/>
            </p:nvSpPr>
            <p:spPr>
              <a:xfrm>
                <a:off x="3633775" y="2950300"/>
                <a:ext cx="849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1" extrusionOk="0">
                    <a:moveTo>
                      <a:pt x="1700" y="1"/>
                    </a:moveTo>
                    <a:cubicBezTo>
                      <a:pt x="756" y="1"/>
                      <a:pt x="1" y="787"/>
                      <a:pt x="1" y="1731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399" y="2675"/>
                      <a:pt x="3399" y="1731"/>
                    </a:cubicBezTo>
                    <a:cubicBezTo>
                      <a:pt x="3399" y="787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2" name="Google Shape;9402;p163"/>
              <p:cNvSpPr/>
              <p:nvPr/>
            </p:nvSpPr>
            <p:spPr>
              <a:xfrm>
                <a:off x="4227650" y="604675"/>
                <a:ext cx="849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3430" extrusionOk="0">
                    <a:moveTo>
                      <a:pt x="1700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00" y="3430"/>
                    </a:cubicBezTo>
                    <a:cubicBezTo>
                      <a:pt x="2644" y="3430"/>
                      <a:pt x="3399" y="2643"/>
                      <a:pt x="3399" y="1699"/>
                    </a:cubicBezTo>
                    <a:cubicBezTo>
                      <a:pt x="3399" y="755"/>
                      <a:pt x="2644" y="0"/>
                      <a:pt x="1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3" name="Google Shape;9403;p163"/>
              <p:cNvSpPr/>
              <p:nvPr/>
            </p:nvSpPr>
            <p:spPr>
              <a:xfrm>
                <a:off x="3659725" y="126855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1" y="756"/>
                      <a:pt x="1" y="1700"/>
                    </a:cubicBezTo>
                    <a:cubicBezTo>
                      <a:pt x="1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4" name="Google Shape;9404;p163"/>
              <p:cNvSpPr/>
              <p:nvPr/>
            </p:nvSpPr>
            <p:spPr>
              <a:xfrm>
                <a:off x="4259125" y="1796375"/>
                <a:ext cx="85750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399" extrusionOk="0">
                    <a:moveTo>
                      <a:pt x="1699" y="0"/>
                    </a:moveTo>
                    <a:cubicBezTo>
                      <a:pt x="756" y="0"/>
                      <a:pt x="0" y="755"/>
                      <a:pt x="0" y="1699"/>
                    </a:cubicBezTo>
                    <a:cubicBezTo>
                      <a:pt x="0" y="2643"/>
                      <a:pt x="756" y="3398"/>
                      <a:pt x="1699" y="3398"/>
                    </a:cubicBezTo>
                    <a:cubicBezTo>
                      <a:pt x="2643" y="3398"/>
                      <a:pt x="3430" y="2643"/>
                      <a:pt x="3430" y="1699"/>
                    </a:cubicBezTo>
                    <a:cubicBezTo>
                      <a:pt x="3430" y="755"/>
                      <a:pt x="2643" y="0"/>
                      <a:pt x="1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5" name="Google Shape;9405;p163"/>
              <p:cNvSpPr/>
              <p:nvPr/>
            </p:nvSpPr>
            <p:spPr>
              <a:xfrm>
                <a:off x="4322050" y="212910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87" y="0"/>
                      <a:pt x="1" y="787"/>
                      <a:pt x="1" y="1731"/>
                    </a:cubicBezTo>
                    <a:cubicBezTo>
                      <a:pt x="1" y="2675"/>
                      <a:pt x="787" y="3430"/>
                      <a:pt x="1731" y="3430"/>
                    </a:cubicBezTo>
                    <a:cubicBezTo>
                      <a:pt x="2675" y="3430"/>
                      <a:pt x="3430" y="2675"/>
                      <a:pt x="3430" y="1731"/>
                    </a:cubicBezTo>
                    <a:cubicBezTo>
                      <a:pt x="3430" y="787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6" name="Google Shape;9406;p163"/>
              <p:cNvSpPr/>
              <p:nvPr/>
            </p:nvSpPr>
            <p:spPr>
              <a:xfrm>
                <a:off x="3703000" y="2674200"/>
                <a:ext cx="85750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31" extrusionOk="0">
                    <a:moveTo>
                      <a:pt x="1699" y="1"/>
                    </a:moveTo>
                    <a:cubicBezTo>
                      <a:pt x="756" y="1"/>
                      <a:pt x="0" y="787"/>
                      <a:pt x="0" y="1731"/>
                    </a:cubicBezTo>
                    <a:cubicBezTo>
                      <a:pt x="0" y="2675"/>
                      <a:pt x="756" y="3430"/>
                      <a:pt x="1699" y="3430"/>
                    </a:cubicBezTo>
                    <a:cubicBezTo>
                      <a:pt x="2643" y="3430"/>
                      <a:pt x="3430" y="2675"/>
                      <a:pt x="3430" y="1731"/>
                    </a:cubicBezTo>
                    <a:cubicBezTo>
                      <a:pt x="3430" y="787"/>
                      <a:pt x="2643" y="1"/>
                      <a:pt x="16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7" name="Google Shape;9407;p163"/>
              <p:cNvSpPr/>
              <p:nvPr/>
            </p:nvSpPr>
            <p:spPr>
              <a:xfrm>
                <a:off x="4225300" y="3419900"/>
                <a:ext cx="85775" cy="849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399" extrusionOk="0">
                    <a:moveTo>
                      <a:pt x="1731" y="1"/>
                    </a:moveTo>
                    <a:cubicBezTo>
                      <a:pt x="787" y="1"/>
                      <a:pt x="0" y="756"/>
                      <a:pt x="0" y="1700"/>
                    </a:cubicBezTo>
                    <a:cubicBezTo>
                      <a:pt x="0" y="2644"/>
                      <a:pt x="787" y="3399"/>
                      <a:pt x="1731" y="3399"/>
                    </a:cubicBezTo>
                    <a:cubicBezTo>
                      <a:pt x="2675" y="3399"/>
                      <a:pt x="3430" y="2644"/>
                      <a:pt x="3430" y="1700"/>
                    </a:cubicBezTo>
                    <a:cubicBezTo>
                      <a:pt x="3430" y="756"/>
                      <a:pt x="2675" y="1"/>
                      <a:pt x="1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8" name="Google Shape;9408;p163"/>
              <p:cNvSpPr/>
              <p:nvPr/>
            </p:nvSpPr>
            <p:spPr>
              <a:xfrm>
                <a:off x="3627475" y="2813450"/>
                <a:ext cx="857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0" extrusionOk="0">
                    <a:moveTo>
                      <a:pt x="1731" y="0"/>
                    </a:moveTo>
                    <a:cubicBezTo>
                      <a:pt x="756" y="0"/>
                      <a:pt x="1" y="755"/>
                      <a:pt x="1" y="1699"/>
                    </a:cubicBezTo>
                    <a:cubicBezTo>
                      <a:pt x="1" y="2643"/>
                      <a:pt x="756" y="3430"/>
                      <a:pt x="1731" y="3430"/>
                    </a:cubicBezTo>
                    <a:cubicBezTo>
                      <a:pt x="2675" y="3430"/>
                      <a:pt x="3430" y="2643"/>
                      <a:pt x="3430" y="1699"/>
                    </a:cubicBezTo>
                    <a:cubicBezTo>
                      <a:pt x="3430" y="755"/>
                      <a:pt x="2675" y="0"/>
                      <a:pt x="1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9" name="Google Shape;9409;p163"/>
              <p:cNvSpPr/>
              <p:nvPr/>
            </p:nvSpPr>
            <p:spPr>
              <a:xfrm>
                <a:off x="3734450" y="3084025"/>
                <a:ext cx="85775" cy="857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431" extrusionOk="0">
                    <a:moveTo>
                      <a:pt x="1700" y="1"/>
                    </a:moveTo>
                    <a:cubicBezTo>
                      <a:pt x="756" y="1"/>
                      <a:pt x="1" y="756"/>
                      <a:pt x="1" y="1700"/>
                    </a:cubicBezTo>
                    <a:cubicBezTo>
                      <a:pt x="1" y="2675"/>
                      <a:pt x="756" y="3430"/>
                      <a:pt x="1700" y="3430"/>
                    </a:cubicBezTo>
                    <a:cubicBezTo>
                      <a:pt x="2644" y="3430"/>
                      <a:pt x="3431" y="2675"/>
                      <a:pt x="3431" y="1700"/>
                    </a:cubicBezTo>
                    <a:cubicBezTo>
                      <a:pt x="3431" y="756"/>
                      <a:pt x="2644" y="1"/>
                      <a:pt x="17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10" name="Google Shape;9410;p163"/>
            <p:cNvGrpSpPr/>
            <p:nvPr/>
          </p:nvGrpSpPr>
          <p:grpSpPr>
            <a:xfrm>
              <a:off x="4660294" y="3441205"/>
              <a:ext cx="3308778" cy="2279613"/>
              <a:chOff x="4443974" y="3305141"/>
              <a:chExt cx="3651266" cy="2515574"/>
            </a:xfrm>
          </p:grpSpPr>
          <p:sp>
            <p:nvSpPr>
              <p:cNvPr id="9411" name="Google Shape;9411;p163"/>
              <p:cNvSpPr/>
              <p:nvPr/>
            </p:nvSpPr>
            <p:spPr>
              <a:xfrm flipH="1">
                <a:off x="5449569" y="4538159"/>
                <a:ext cx="591410" cy="556305"/>
              </a:xfrm>
              <a:custGeom>
                <a:avLst/>
                <a:gdLst/>
                <a:ahLst/>
                <a:cxnLst/>
                <a:rect l="l" t="t" r="r" b="b"/>
                <a:pathLst>
                  <a:path w="23316" h="21932" extrusionOk="0">
                    <a:moveTo>
                      <a:pt x="22718" y="1"/>
                    </a:moveTo>
                    <a:lnTo>
                      <a:pt x="11202" y="662"/>
                    </a:lnTo>
                    <a:lnTo>
                      <a:pt x="1" y="15418"/>
                    </a:lnTo>
                    <a:lnTo>
                      <a:pt x="1731" y="21931"/>
                    </a:lnTo>
                    <a:cubicBezTo>
                      <a:pt x="1889" y="20515"/>
                      <a:pt x="20012" y="4689"/>
                      <a:pt x="21648" y="3368"/>
                    </a:cubicBezTo>
                    <a:cubicBezTo>
                      <a:pt x="23316" y="2078"/>
                      <a:pt x="22718" y="1"/>
                      <a:pt x="2271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2" name="Google Shape;9412;p163"/>
              <p:cNvSpPr/>
              <p:nvPr/>
            </p:nvSpPr>
            <p:spPr>
              <a:xfrm flipH="1">
                <a:off x="4443974" y="4420846"/>
                <a:ext cx="1612174" cy="1399869"/>
              </a:xfrm>
              <a:custGeom>
                <a:avLst/>
                <a:gdLst/>
                <a:ahLst/>
                <a:cxnLst/>
                <a:rect l="l" t="t" r="r" b="b"/>
                <a:pathLst>
                  <a:path w="63559" h="55189" extrusionOk="0">
                    <a:moveTo>
                      <a:pt x="14663" y="1"/>
                    </a:moveTo>
                    <a:cubicBezTo>
                      <a:pt x="9409" y="6168"/>
                      <a:pt x="4721" y="12838"/>
                      <a:pt x="1" y="19414"/>
                    </a:cubicBezTo>
                    <a:cubicBezTo>
                      <a:pt x="6262" y="29388"/>
                      <a:pt x="22372" y="55189"/>
                      <a:pt x="22372" y="55189"/>
                    </a:cubicBezTo>
                    <a:lnTo>
                      <a:pt x="63558" y="45938"/>
                    </a:lnTo>
                    <a:cubicBezTo>
                      <a:pt x="63558" y="45938"/>
                      <a:pt x="32912" y="15575"/>
                      <a:pt x="14663" y="1"/>
                    </a:cubicBezTo>
                    <a:close/>
                  </a:path>
                </a:pathLst>
              </a:custGeom>
              <a:solidFill>
                <a:srgbClr val="906A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3" name="Google Shape;9413;p163"/>
              <p:cNvSpPr/>
              <p:nvPr/>
            </p:nvSpPr>
            <p:spPr>
              <a:xfrm flipH="1">
                <a:off x="5464738" y="3305141"/>
                <a:ext cx="2630503" cy="1789323"/>
              </a:xfrm>
              <a:custGeom>
                <a:avLst/>
                <a:gdLst/>
                <a:ahLst/>
                <a:cxnLst/>
                <a:rect l="l" t="t" r="r" b="b"/>
                <a:pathLst>
                  <a:path w="103706" h="70543" extrusionOk="0">
                    <a:moveTo>
                      <a:pt x="28570" y="0"/>
                    </a:moveTo>
                    <a:lnTo>
                      <a:pt x="20798" y="23032"/>
                    </a:lnTo>
                    <a:cubicBezTo>
                      <a:pt x="20798" y="23032"/>
                      <a:pt x="20641" y="2863"/>
                      <a:pt x="14663" y="2108"/>
                    </a:cubicBezTo>
                    <a:lnTo>
                      <a:pt x="13153" y="30520"/>
                    </a:lnTo>
                    <a:cubicBezTo>
                      <a:pt x="13153" y="30520"/>
                      <a:pt x="7177" y="20246"/>
                      <a:pt x="1588" y="20246"/>
                    </a:cubicBezTo>
                    <a:cubicBezTo>
                      <a:pt x="1054" y="20246"/>
                      <a:pt x="523" y="20340"/>
                      <a:pt x="1" y="20546"/>
                    </a:cubicBezTo>
                    <a:lnTo>
                      <a:pt x="13153" y="44962"/>
                    </a:lnTo>
                    <a:cubicBezTo>
                      <a:pt x="13153" y="44962"/>
                      <a:pt x="36027" y="58649"/>
                      <a:pt x="37537" y="58649"/>
                    </a:cubicBezTo>
                    <a:cubicBezTo>
                      <a:pt x="39047" y="58649"/>
                      <a:pt x="77465" y="58932"/>
                      <a:pt x="77937" y="59530"/>
                    </a:cubicBezTo>
                    <a:cubicBezTo>
                      <a:pt x="78063" y="59719"/>
                      <a:pt x="80391" y="64596"/>
                      <a:pt x="82719" y="70542"/>
                    </a:cubicBezTo>
                    <a:cubicBezTo>
                      <a:pt x="82940" y="69756"/>
                      <a:pt x="83758" y="66421"/>
                      <a:pt x="84041" y="65634"/>
                    </a:cubicBezTo>
                    <a:cubicBezTo>
                      <a:pt x="85708" y="61260"/>
                      <a:pt x="89044" y="57736"/>
                      <a:pt x="93323" y="55849"/>
                    </a:cubicBezTo>
                    <a:cubicBezTo>
                      <a:pt x="96091" y="54590"/>
                      <a:pt x="102195" y="51538"/>
                      <a:pt x="103706" y="48612"/>
                    </a:cubicBezTo>
                    <a:cubicBezTo>
                      <a:pt x="94770" y="40620"/>
                      <a:pt x="85048" y="35491"/>
                      <a:pt x="82593" y="35051"/>
                    </a:cubicBezTo>
                    <a:cubicBezTo>
                      <a:pt x="80129" y="34579"/>
                      <a:pt x="74895" y="34422"/>
                      <a:pt x="69013" y="34422"/>
                    </a:cubicBezTo>
                    <a:cubicBezTo>
                      <a:pt x="57248" y="34422"/>
                      <a:pt x="42886" y="35051"/>
                      <a:pt x="42886" y="35051"/>
                    </a:cubicBezTo>
                    <a:lnTo>
                      <a:pt x="38072" y="25675"/>
                    </a:lnTo>
                    <a:cubicBezTo>
                      <a:pt x="38072" y="25675"/>
                      <a:pt x="44868" y="7331"/>
                      <a:pt x="38072" y="6450"/>
                    </a:cubicBezTo>
                    <a:lnTo>
                      <a:pt x="29608" y="27814"/>
                    </a:lnTo>
                    <a:lnTo>
                      <a:pt x="29608" y="14662"/>
                    </a:lnTo>
                    <a:cubicBezTo>
                      <a:pt x="29608" y="14662"/>
                      <a:pt x="34108" y="598"/>
                      <a:pt x="2857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4" name="Google Shape;9414;p163"/>
              <p:cNvSpPr/>
              <p:nvPr/>
            </p:nvSpPr>
            <p:spPr>
              <a:xfrm flipH="1">
                <a:off x="7078459" y="4010643"/>
                <a:ext cx="265774" cy="425396"/>
              </a:xfrm>
              <a:custGeom>
                <a:avLst/>
                <a:gdLst/>
                <a:ahLst/>
                <a:cxnLst/>
                <a:rect l="l" t="t" r="r" b="b"/>
                <a:pathLst>
                  <a:path w="10478" h="16771" fill="none" extrusionOk="0">
                    <a:moveTo>
                      <a:pt x="0" y="0"/>
                    </a:moveTo>
                    <a:lnTo>
                      <a:pt x="10478" y="16771"/>
                    </a:lnTo>
                  </a:path>
                </a:pathLst>
              </a:custGeom>
              <a:noFill/>
              <a:ln w="9525" cap="rnd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5" name="Google Shape;9415;p163"/>
              <p:cNvSpPr/>
              <p:nvPr/>
            </p:nvSpPr>
            <p:spPr>
              <a:xfrm flipH="1">
                <a:off x="7241251" y="3889322"/>
                <a:ext cx="364749" cy="644880"/>
              </a:xfrm>
              <a:custGeom>
                <a:avLst/>
                <a:gdLst/>
                <a:ahLst/>
                <a:cxnLst/>
                <a:rect l="l" t="t" r="r" b="b"/>
                <a:pathLst>
                  <a:path w="14380" h="25424" fill="none" extrusionOk="0">
                    <a:moveTo>
                      <a:pt x="1510" y="1"/>
                    </a:moveTo>
                    <a:cubicBezTo>
                      <a:pt x="1510" y="1"/>
                      <a:pt x="0" y="8244"/>
                      <a:pt x="157" y="9440"/>
                    </a:cubicBezTo>
                    <a:cubicBezTo>
                      <a:pt x="315" y="10636"/>
                      <a:pt x="14379" y="25424"/>
                      <a:pt x="14379" y="25424"/>
                    </a:cubicBezTo>
                  </a:path>
                </a:pathLst>
              </a:custGeom>
              <a:noFill/>
              <a:ln w="9525" cap="rnd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6" name="Google Shape;9416;p163"/>
              <p:cNvSpPr/>
              <p:nvPr/>
            </p:nvSpPr>
            <p:spPr>
              <a:xfrm flipH="1">
                <a:off x="7369751" y="4079281"/>
                <a:ext cx="391889" cy="534720"/>
              </a:xfrm>
              <a:custGeom>
                <a:avLst/>
                <a:gdLst/>
                <a:ahLst/>
                <a:cxnLst/>
                <a:rect l="l" t="t" r="r" b="b"/>
                <a:pathLst>
                  <a:path w="15450" h="21081" fill="none" extrusionOk="0">
                    <a:moveTo>
                      <a:pt x="1" y="0"/>
                    </a:moveTo>
                    <a:lnTo>
                      <a:pt x="1" y="5695"/>
                    </a:lnTo>
                    <a:lnTo>
                      <a:pt x="15449" y="21081"/>
                    </a:lnTo>
                  </a:path>
                </a:pathLst>
              </a:custGeom>
              <a:noFill/>
              <a:ln w="9525" cap="rnd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7" name="Google Shape;9417;p163"/>
              <p:cNvSpPr/>
              <p:nvPr/>
            </p:nvSpPr>
            <p:spPr>
              <a:xfrm flipH="1">
                <a:off x="6754421" y="4194184"/>
                <a:ext cx="252230" cy="114954"/>
              </a:xfrm>
              <a:custGeom>
                <a:avLst/>
                <a:gdLst/>
                <a:ahLst/>
                <a:cxnLst/>
                <a:rect l="l" t="t" r="r" b="b"/>
                <a:pathLst>
                  <a:path w="9944" h="4532" fill="none" extrusionOk="0">
                    <a:moveTo>
                      <a:pt x="0" y="1"/>
                    </a:moveTo>
                    <a:lnTo>
                      <a:pt x="1574" y="2927"/>
                    </a:lnTo>
                    <a:lnTo>
                      <a:pt x="9943" y="4532"/>
                    </a:lnTo>
                  </a:path>
                </a:pathLst>
              </a:custGeom>
              <a:noFill/>
              <a:ln w="9525" cap="rnd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18" name="Google Shape;9418;p163"/>
            <p:cNvSpPr/>
            <p:nvPr/>
          </p:nvSpPr>
          <p:spPr>
            <a:xfrm flipH="1">
              <a:off x="7459137" y="1264425"/>
              <a:ext cx="287335" cy="694367"/>
            </a:xfrm>
            <a:custGeom>
              <a:avLst/>
              <a:gdLst/>
              <a:ahLst/>
              <a:cxnLst/>
              <a:rect l="l" t="t" r="r" b="b"/>
              <a:pathLst>
                <a:path w="11328" h="27375" extrusionOk="0">
                  <a:moveTo>
                    <a:pt x="11327" y="1"/>
                  </a:moveTo>
                  <a:lnTo>
                    <a:pt x="4720" y="1574"/>
                  </a:lnTo>
                  <a:lnTo>
                    <a:pt x="0" y="13971"/>
                  </a:lnTo>
                  <a:lnTo>
                    <a:pt x="3524" y="27374"/>
                  </a:lnTo>
                  <a:cubicBezTo>
                    <a:pt x="3524" y="27374"/>
                    <a:pt x="10258" y="16016"/>
                    <a:pt x="10446" y="15324"/>
                  </a:cubicBezTo>
                  <a:cubicBezTo>
                    <a:pt x="10667" y="14600"/>
                    <a:pt x="11327" y="1"/>
                    <a:pt x="11327" y="1"/>
                  </a:cubicBezTo>
                  <a:close/>
                </a:path>
              </a:pathLst>
            </a:custGeom>
            <a:solidFill>
              <a:srgbClr val="D4AB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9" name="Google Shape;9419;p163"/>
            <p:cNvSpPr/>
            <p:nvPr/>
          </p:nvSpPr>
          <p:spPr>
            <a:xfrm flipH="1">
              <a:off x="6847815" y="1032183"/>
              <a:ext cx="845187" cy="312091"/>
            </a:xfrm>
            <a:custGeom>
              <a:avLst/>
              <a:gdLst/>
              <a:ahLst/>
              <a:cxnLst/>
              <a:rect l="l" t="t" r="r" b="b"/>
              <a:pathLst>
                <a:path w="33321" h="12304" extrusionOk="0">
                  <a:moveTo>
                    <a:pt x="32282" y="1"/>
                  </a:moveTo>
                  <a:lnTo>
                    <a:pt x="10918" y="6419"/>
                  </a:lnTo>
                  <a:lnTo>
                    <a:pt x="0" y="8244"/>
                  </a:lnTo>
                  <a:lnTo>
                    <a:pt x="2014" y="12303"/>
                  </a:lnTo>
                  <a:lnTo>
                    <a:pt x="10478" y="9157"/>
                  </a:lnTo>
                  <a:lnTo>
                    <a:pt x="33321" y="4248"/>
                  </a:lnTo>
                  <a:cubicBezTo>
                    <a:pt x="33200" y="3905"/>
                    <a:pt x="32583" y="3789"/>
                    <a:pt x="31802" y="3789"/>
                  </a:cubicBezTo>
                  <a:cubicBezTo>
                    <a:pt x="30147" y="3789"/>
                    <a:pt x="27752" y="4311"/>
                    <a:pt x="27752" y="4311"/>
                  </a:cubicBezTo>
                  <a:lnTo>
                    <a:pt x="11359" y="7741"/>
                  </a:lnTo>
                  <a:lnTo>
                    <a:pt x="28507" y="2423"/>
                  </a:lnTo>
                  <a:cubicBezTo>
                    <a:pt x="32503" y="1102"/>
                    <a:pt x="32282" y="1"/>
                    <a:pt x="32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0" name="Google Shape;9420;p163"/>
            <p:cNvSpPr/>
            <p:nvPr/>
          </p:nvSpPr>
          <p:spPr>
            <a:xfrm flipH="1">
              <a:off x="6846217" y="1051334"/>
              <a:ext cx="87002" cy="87027"/>
            </a:xfrm>
            <a:custGeom>
              <a:avLst/>
              <a:gdLst/>
              <a:ahLst/>
              <a:cxnLst/>
              <a:rect l="l" t="t" r="r" b="b"/>
              <a:pathLst>
                <a:path w="3430" h="3431" extrusionOk="0">
                  <a:moveTo>
                    <a:pt x="1699" y="1"/>
                  </a:moveTo>
                  <a:cubicBezTo>
                    <a:pt x="755" y="1"/>
                    <a:pt x="0" y="756"/>
                    <a:pt x="0" y="1700"/>
                  </a:cubicBezTo>
                  <a:cubicBezTo>
                    <a:pt x="0" y="2644"/>
                    <a:pt x="755" y="3430"/>
                    <a:pt x="1699" y="3430"/>
                  </a:cubicBezTo>
                  <a:cubicBezTo>
                    <a:pt x="2643" y="3430"/>
                    <a:pt x="3430" y="2644"/>
                    <a:pt x="3430" y="1700"/>
                  </a:cubicBezTo>
                  <a:cubicBezTo>
                    <a:pt x="3430" y="756"/>
                    <a:pt x="2643" y="1"/>
                    <a:pt x="16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1" name="Google Shape;9421;p163"/>
            <p:cNvSpPr/>
            <p:nvPr/>
          </p:nvSpPr>
          <p:spPr>
            <a:xfrm flipH="1">
              <a:off x="7436790" y="1064118"/>
              <a:ext cx="2181973" cy="3339987"/>
            </a:xfrm>
            <a:custGeom>
              <a:avLst/>
              <a:gdLst/>
              <a:ahLst/>
              <a:cxnLst/>
              <a:rect l="l" t="t" r="r" b="b"/>
              <a:pathLst>
                <a:path w="86023" h="131677" extrusionOk="0">
                  <a:moveTo>
                    <a:pt x="64840" y="0"/>
                  </a:moveTo>
                  <a:cubicBezTo>
                    <a:pt x="64832" y="0"/>
                    <a:pt x="64824" y="0"/>
                    <a:pt x="64816" y="0"/>
                  </a:cubicBezTo>
                  <a:cubicBezTo>
                    <a:pt x="62739" y="32"/>
                    <a:pt x="43578" y="14883"/>
                    <a:pt x="43011" y="16393"/>
                  </a:cubicBezTo>
                  <a:cubicBezTo>
                    <a:pt x="42445" y="17903"/>
                    <a:pt x="49052" y="44113"/>
                    <a:pt x="48863" y="46567"/>
                  </a:cubicBezTo>
                  <a:cubicBezTo>
                    <a:pt x="48675" y="49021"/>
                    <a:pt x="0" y="78283"/>
                    <a:pt x="0" y="78283"/>
                  </a:cubicBezTo>
                  <a:lnTo>
                    <a:pt x="14348" y="131677"/>
                  </a:lnTo>
                  <a:cubicBezTo>
                    <a:pt x="14348" y="131677"/>
                    <a:pt x="65099" y="54527"/>
                    <a:pt x="66043" y="53206"/>
                  </a:cubicBezTo>
                  <a:cubicBezTo>
                    <a:pt x="66987" y="51853"/>
                    <a:pt x="77905" y="34327"/>
                    <a:pt x="77905" y="34327"/>
                  </a:cubicBezTo>
                  <a:cubicBezTo>
                    <a:pt x="77747" y="30552"/>
                    <a:pt x="77181" y="23378"/>
                    <a:pt x="77181" y="23378"/>
                  </a:cubicBezTo>
                  <a:cubicBezTo>
                    <a:pt x="76992" y="22623"/>
                    <a:pt x="73594" y="16204"/>
                    <a:pt x="71518" y="15260"/>
                  </a:cubicBezTo>
                  <a:cubicBezTo>
                    <a:pt x="71293" y="15160"/>
                    <a:pt x="70991" y="15115"/>
                    <a:pt x="70629" y="15115"/>
                  </a:cubicBezTo>
                  <a:cubicBezTo>
                    <a:pt x="67590" y="15115"/>
                    <a:pt x="60379" y="18281"/>
                    <a:pt x="60379" y="18281"/>
                  </a:cubicBezTo>
                  <a:lnTo>
                    <a:pt x="67364" y="12051"/>
                  </a:lnTo>
                  <a:cubicBezTo>
                    <a:pt x="70209" y="12437"/>
                    <a:pt x="72599" y="12600"/>
                    <a:pt x="74607" y="12600"/>
                  </a:cubicBezTo>
                  <a:cubicBezTo>
                    <a:pt x="85365" y="12600"/>
                    <a:pt x="85141" y="7929"/>
                    <a:pt x="85141" y="7929"/>
                  </a:cubicBezTo>
                  <a:lnTo>
                    <a:pt x="79981" y="7520"/>
                  </a:lnTo>
                  <a:cubicBezTo>
                    <a:pt x="86022" y="7143"/>
                    <a:pt x="85078" y="4122"/>
                    <a:pt x="85078" y="4122"/>
                  </a:cubicBezTo>
                  <a:cubicBezTo>
                    <a:pt x="85078" y="4122"/>
                    <a:pt x="67029" y="0"/>
                    <a:pt x="64840" y="0"/>
                  </a:cubicBezTo>
                  <a:close/>
                </a:path>
              </a:pathLst>
            </a:custGeom>
            <a:solidFill>
              <a:srgbClr val="FBD0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2" name="Google Shape;9422;p163"/>
            <p:cNvSpPr/>
            <p:nvPr/>
          </p:nvSpPr>
          <p:spPr>
            <a:xfrm flipH="1">
              <a:off x="7436790" y="1073680"/>
              <a:ext cx="529165" cy="376721"/>
            </a:xfrm>
            <a:custGeom>
              <a:avLst/>
              <a:gdLst/>
              <a:ahLst/>
              <a:cxnLst/>
              <a:rect l="l" t="t" r="r" b="b"/>
              <a:pathLst>
                <a:path w="20862" h="14852" fill="none" extrusionOk="0">
                  <a:moveTo>
                    <a:pt x="2235" y="1"/>
                  </a:moveTo>
                  <a:cubicBezTo>
                    <a:pt x="7835" y="1008"/>
                    <a:pt x="19917" y="3745"/>
                    <a:pt x="19917" y="3745"/>
                  </a:cubicBezTo>
                  <a:cubicBezTo>
                    <a:pt x="19917" y="3745"/>
                    <a:pt x="20861" y="6766"/>
                    <a:pt x="14820" y="7143"/>
                  </a:cubicBezTo>
                  <a:lnTo>
                    <a:pt x="19980" y="7552"/>
                  </a:lnTo>
                  <a:cubicBezTo>
                    <a:pt x="19980" y="7552"/>
                    <a:pt x="19634" y="14852"/>
                    <a:pt x="1" y="11265"/>
                  </a:cubicBezTo>
                </a:path>
              </a:pathLst>
            </a:custGeom>
            <a:noFill/>
            <a:ln w="9525" cap="rnd" cmpd="sng">
              <a:solidFill>
                <a:srgbClr val="D4AB7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3" name="Google Shape;9423;p163"/>
            <p:cNvSpPr/>
            <p:nvPr/>
          </p:nvSpPr>
          <p:spPr>
            <a:xfrm flipH="1">
              <a:off x="7771989" y="1793564"/>
              <a:ext cx="202742" cy="212305"/>
            </a:xfrm>
            <a:custGeom>
              <a:avLst/>
              <a:gdLst/>
              <a:ahLst/>
              <a:cxnLst/>
              <a:rect l="l" t="t" r="r" b="b"/>
              <a:pathLst>
                <a:path w="7993" h="8370" extrusionOk="0">
                  <a:moveTo>
                    <a:pt x="6954" y="0"/>
                  </a:moveTo>
                  <a:lnTo>
                    <a:pt x="1" y="2423"/>
                  </a:lnTo>
                  <a:lnTo>
                    <a:pt x="1951" y="8370"/>
                  </a:lnTo>
                  <a:lnTo>
                    <a:pt x="7993" y="3839"/>
                  </a:lnTo>
                  <a:cubicBezTo>
                    <a:pt x="7489" y="2612"/>
                    <a:pt x="7143" y="1322"/>
                    <a:pt x="6954" y="0"/>
                  </a:cubicBezTo>
                  <a:close/>
                </a:path>
              </a:pathLst>
            </a:custGeom>
            <a:solidFill>
              <a:srgbClr val="FBD0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4" name="Google Shape;9424;p163"/>
            <p:cNvSpPr/>
            <p:nvPr/>
          </p:nvSpPr>
          <p:spPr>
            <a:xfrm flipH="1">
              <a:off x="7641892" y="1793565"/>
              <a:ext cx="371952" cy="205938"/>
            </a:xfrm>
            <a:custGeom>
              <a:avLst/>
              <a:gdLst/>
              <a:ahLst/>
              <a:cxnLst/>
              <a:rect l="l" t="t" r="r" b="b"/>
              <a:pathLst>
                <a:path w="14664" h="8119" fill="none" extrusionOk="0">
                  <a:moveTo>
                    <a:pt x="14663" y="5569"/>
                  </a:moveTo>
                  <a:cubicBezTo>
                    <a:pt x="14663" y="5569"/>
                    <a:pt x="9346" y="8118"/>
                    <a:pt x="8528" y="0"/>
                  </a:cubicBezTo>
                  <a:lnTo>
                    <a:pt x="1" y="2958"/>
                  </a:lnTo>
                </a:path>
              </a:pathLst>
            </a:custGeom>
            <a:noFill/>
            <a:ln w="9525" cap="rnd" cmpd="sng">
              <a:solidFill>
                <a:srgbClr val="D4AB7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5" name="Google Shape;9425;p163"/>
            <p:cNvSpPr/>
            <p:nvPr/>
          </p:nvSpPr>
          <p:spPr>
            <a:xfrm flipH="1">
              <a:off x="7704163" y="1550137"/>
              <a:ext cx="339992" cy="102982"/>
            </a:xfrm>
            <a:custGeom>
              <a:avLst/>
              <a:gdLst/>
              <a:ahLst/>
              <a:cxnLst/>
              <a:rect l="l" t="t" r="r" b="b"/>
              <a:pathLst>
                <a:path w="13404" h="4060" fill="none" extrusionOk="0">
                  <a:moveTo>
                    <a:pt x="13404" y="913"/>
                  </a:moveTo>
                  <a:cubicBezTo>
                    <a:pt x="13404" y="913"/>
                    <a:pt x="11988" y="1"/>
                    <a:pt x="11736" y="64"/>
                  </a:cubicBezTo>
                  <a:cubicBezTo>
                    <a:pt x="11516" y="127"/>
                    <a:pt x="0" y="4060"/>
                    <a:pt x="0" y="4060"/>
                  </a:cubicBezTo>
                </a:path>
              </a:pathLst>
            </a:custGeom>
            <a:noFill/>
            <a:ln w="9525" cap="rnd" cmpd="sng">
              <a:solidFill>
                <a:srgbClr val="D4AB7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6" name="Google Shape;9426;p163"/>
            <p:cNvSpPr/>
            <p:nvPr/>
          </p:nvSpPr>
          <p:spPr>
            <a:xfrm flipH="1">
              <a:off x="7589234" y="1203778"/>
              <a:ext cx="607365" cy="190770"/>
            </a:xfrm>
            <a:custGeom>
              <a:avLst/>
              <a:gdLst/>
              <a:ahLst/>
              <a:cxnLst/>
              <a:rect l="l" t="t" r="r" b="b"/>
              <a:pathLst>
                <a:path w="23945" h="7521" fill="none" extrusionOk="0">
                  <a:moveTo>
                    <a:pt x="23945" y="2014"/>
                  </a:moveTo>
                  <a:cubicBezTo>
                    <a:pt x="23945" y="2014"/>
                    <a:pt x="9377" y="0"/>
                    <a:pt x="8748" y="630"/>
                  </a:cubicBezTo>
                  <a:cubicBezTo>
                    <a:pt x="8087" y="1291"/>
                    <a:pt x="1" y="7520"/>
                    <a:pt x="1" y="7520"/>
                  </a:cubicBezTo>
                </a:path>
              </a:pathLst>
            </a:custGeom>
            <a:noFill/>
            <a:ln w="9525" cap="rnd" cmpd="sng">
              <a:solidFill>
                <a:srgbClr val="D4AB7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7" name="Google Shape;9427;p163"/>
            <p:cNvSpPr/>
            <p:nvPr/>
          </p:nvSpPr>
          <p:spPr>
            <a:xfrm flipH="1">
              <a:off x="8044130" y="2286787"/>
              <a:ext cx="1110962" cy="2117318"/>
            </a:xfrm>
            <a:custGeom>
              <a:avLst/>
              <a:gdLst/>
              <a:ahLst/>
              <a:cxnLst/>
              <a:rect l="l" t="t" r="r" b="b"/>
              <a:pathLst>
                <a:path w="43799" h="83474" extrusionOk="0">
                  <a:moveTo>
                    <a:pt x="26430" y="0"/>
                  </a:moveTo>
                  <a:lnTo>
                    <a:pt x="1" y="16078"/>
                  </a:lnTo>
                  <a:lnTo>
                    <a:pt x="1" y="83474"/>
                  </a:lnTo>
                  <a:lnTo>
                    <a:pt x="43798" y="14285"/>
                  </a:lnTo>
                  <a:lnTo>
                    <a:pt x="35209" y="8086"/>
                  </a:lnTo>
                  <a:lnTo>
                    <a:pt x="27217" y="14285"/>
                  </a:lnTo>
                  <a:lnTo>
                    <a:pt x="32471" y="5821"/>
                  </a:lnTo>
                  <a:lnTo>
                    <a:pt x="264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8" name="Google Shape;9428;p163"/>
            <p:cNvSpPr/>
            <p:nvPr/>
          </p:nvSpPr>
          <p:spPr>
            <a:xfrm flipH="1">
              <a:off x="8357768" y="2306724"/>
              <a:ext cx="160459" cy="169235"/>
            </a:xfrm>
            <a:custGeom>
              <a:avLst/>
              <a:gdLst/>
              <a:ahLst/>
              <a:cxnLst/>
              <a:rect l="l" t="t" r="r" b="b"/>
              <a:pathLst>
                <a:path w="6326" h="6672" fill="none" extrusionOk="0">
                  <a:moveTo>
                    <a:pt x="1" y="1"/>
                  </a:moveTo>
                  <a:lnTo>
                    <a:pt x="6325" y="667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9" name="Google Shape;9429;p163"/>
            <p:cNvSpPr/>
            <p:nvPr/>
          </p:nvSpPr>
          <p:spPr>
            <a:xfrm flipH="1">
              <a:off x="8070459" y="2522199"/>
              <a:ext cx="231481" cy="183592"/>
            </a:xfrm>
            <a:custGeom>
              <a:avLst/>
              <a:gdLst/>
              <a:ahLst/>
              <a:cxnLst/>
              <a:rect l="l" t="t" r="r" b="b"/>
              <a:pathLst>
                <a:path w="9126" h="7238" fill="none" extrusionOk="0">
                  <a:moveTo>
                    <a:pt x="9125" y="7238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0" name="Google Shape;9430;p163"/>
            <p:cNvSpPr/>
            <p:nvPr/>
          </p:nvSpPr>
          <p:spPr>
            <a:xfrm flipH="1">
              <a:off x="8464732" y="2649101"/>
              <a:ext cx="755015" cy="822054"/>
            </a:xfrm>
            <a:custGeom>
              <a:avLst/>
              <a:gdLst/>
              <a:ahLst/>
              <a:cxnLst/>
              <a:rect l="l" t="t" r="r" b="b"/>
              <a:pathLst>
                <a:path w="29766" h="32409" fill="none" extrusionOk="0">
                  <a:moveTo>
                    <a:pt x="29766" y="1"/>
                  </a:moveTo>
                  <a:lnTo>
                    <a:pt x="1" y="32409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31" name="Google Shape;9431;p163"/>
          <p:cNvSpPr txBox="1">
            <a:spLocks noGrp="1"/>
          </p:cNvSpPr>
          <p:nvPr>
            <p:ph type="ctrTitle"/>
          </p:nvPr>
        </p:nvSpPr>
        <p:spPr>
          <a:xfrm rot="4040678">
            <a:off x="1869771" y="3180434"/>
            <a:ext cx="5214347" cy="158619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00" b="1" dirty="0"/>
              <a:t>da</a:t>
            </a:r>
            <a:r>
              <a:rPr lang="pt-BR" sz="4700" dirty="0"/>
              <a:t> </a:t>
            </a:r>
            <a:endParaRPr sz="9000" dirty="0"/>
          </a:p>
        </p:txBody>
      </p:sp>
      <p:pic>
        <p:nvPicPr>
          <p:cNvPr id="9432" name="Google Shape;9432;p1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60500" y="0"/>
            <a:ext cx="1708000" cy="1320100"/>
          </a:xfrm>
          <a:prstGeom prst="rect">
            <a:avLst/>
          </a:prstGeom>
          <a:noFill/>
          <a:ln>
            <a:noFill/>
          </a:ln>
        </p:spPr>
      </p:pic>
      <p:sp>
        <p:nvSpPr>
          <p:cNvPr id="9433" name="Google Shape;9433;p163"/>
          <p:cNvSpPr txBox="1">
            <a:spLocks noGrp="1"/>
          </p:cNvSpPr>
          <p:nvPr>
            <p:ph type="subTitle" idx="4294967295"/>
          </p:nvPr>
        </p:nvSpPr>
        <p:spPr>
          <a:xfrm>
            <a:off x="728188" y="3721325"/>
            <a:ext cx="39741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dirty="0"/>
              <a:t>Me. Ana Luiza Martins Karl - UENF/LNCC</a:t>
            </a:r>
            <a:br>
              <a:rPr lang="pt-BR" sz="1000" dirty="0"/>
            </a:br>
            <a:r>
              <a:rPr lang="pt-BR" sz="1000" dirty="0"/>
              <a:t>Dra. Dayana Kelly </a:t>
            </a:r>
            <a:r>
              <a:rPr lang="pt-BR" sz="1000" dirty="0" err="1"/>
              <a:t>Turquetti</a:t>
            </a:r>
            <a:r>
              <a:rPr lang="pt-BR" sz="1000" dirty="0"/>
              <a:t> de Moraes - LQFPP - UENF</a:t>
            </a:r>
            <a:endParaRPr sz="1000" dirty="0"/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dirty="0"/>
              <a:t>Dr. Thiago Motta Venancio - LQFPP - UENF</a:t>
            </a:r>
            <a:endParaRPr sz="1000" dirty="0"/>
          </a:p>
        </p:txBody>
      </p:sp>
      <p:pic>
        <p:nvPicPr>
          <p:cNvPr id="9434" name="Google Shape;9434;p1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36512" y="4580450"/>
            <a:ext cx="1523973" cy="434550"/>
          </a:xfrm>
          <a:prstGeom prst="rect">
            <a:avLst/>
          </a:prstGeom>
          <a:noFill/>
          <a:ln>
            <a:noFill/>
          </a:ln>
        </p:spPr>
      </p:pic>
      <p:sp>
        <p:nvSpPr>
          <p:cNvPr id="9435" name="Google Shape;9435;p163"/>
          <p:cNvSpPr/>
          <p:nvPr/>
        </p:nvSpPr>
        <p:spPr>
          <a:xfrm>
            <a:off x="5242500" y="843625"/>
            <a:ext cx="204600" cy="199500"/>
          </a:xfrm>
          <a:prstGeom prst="ellipse">
            <a:avLst/>
          </a:prstGeom>
          <a:solidFill>
            <a:srgbClr val="33485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partan"/>
              <a:ea typeface="Spartan"/>
              <a:cs typeface="Spartan"/>
              <a:sym typeface="Spartan"/>
            </a:endParaRPr>
          </a:p>
        </p:txBody>
      </p:sp>
      <p:pic>
        <p:nvPicPr>
          <p:cNvPr id="9436" name="Google Shape;9436;p16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4388" y="4580450"/>
            <a:ext cx="1294339" cy="434550"/>
          </a:xfrm>
          <a:prstGeom prst="rect">
            <a:avLst/>
          </a:prstGeom>
          <a:noFill/>
          <a:ln>
            <a:noFill/>
          </a:ln>
        </p:spPr>
      </p:pic>
      <p:sp>
        <p:nvSpPr>
          <p:cNvPr id="9437" name="Google Shape;9437;p163"/>
          <p:cNvSpPr txBox="1">
            <a:spLocks noGrp="1"/>
          </p:cNvSpPr>
          <p:nvPr>
            <p:ph type="ctrTitle"/>
          </p:nvPr>
        </p:nvSpPr>
        <p:spPr>
          <a:xfrm>
            <a:off x="651988" y="69500"/>
            <a:ext cx="5213700" cy="158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latin typeface="Spartan ExtraBold" pitchFamily="2" charset="0"/>
              </a:rPr>
              <a:t>Por dentro do</a:t>
            </a:r>
            <a:endParaRPr dirty="0">
              <a:latin typeface="Spartan ExtraBold" pitchFamily="2" charset="0"/>
            </a:endParaRPr>
          </a:p>
        </p:txBody>
      </p:sp>
      <p:pic>
        <p:nvPicPr>
          <p:cNvPr id="9438" name="Google Shape;9438;p16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553950" y="4886636"/>
            <a:ext cx="450200" cy="199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9439" name="Google Shape;9439;p163"/>
          <p:cNvPicPr preferRelativeResize="0"/>
          <p:nvPr/>
        </p:nvPicPr>
        <p:blipFill rotWithShape="1">
          <a:blip r:embed="rId7">
            <a:alphaModFix/>
          </a:blip>
          <a:srcRect l="22136" t="22130"/>
          <a:stretch/>
        </p:blipFill>
        <p:spPr>
          <a:xfrm>
            <a:off x="8142051" y="4886637"/>
            <a:ext cx="450199" cy="19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40" name="Google Shape;9440;p163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8730150" y="4843925"/>
            <a:ext cx="294775" cy="28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1" name="Google Shape;9681;p178"/>
          <p:cNvSpPr txBox="1">
            <a:spLocks noGrp="1"/>
          </p:cNvSpPr>
          <p:nvPr>
            <p:ph type="title"/>
          </p:nvPr>
        </p:nvSpPr>
        <p:spPr>
          <a:xfrm>
            <a:off x="4973475" y="118675"/>
            <a:ext cx="4014000" cy="47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Um mistério… </a:t>
            </a:r>
            <a:r>
              <a:rPr lang="pt-BR">
                <a:solidFill>
                  <a:schemeClr val="accent3"/>
                </a:solidFill>
              </a:rPr>
              <a:t>•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9682" name="Google Shape;9682;p178"/>
          <p:cNvSpPr txBox="1"/>
          <p:nvPr/>
        </p:nvSpPr>
        <p:spPr>
          <a:xfrm>
            <a:off x="475825" y="2418800"/>
            <a:ext cx="8490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b="1">
                <a:solidFill>
                  <a:srgbClr val="FFFFFF"/>
                </a:solidFill>
                <a:latin typeface="Spartan"/>
                <a:ea typeface="Spartan"/>
                <a:cs typeface="Spartan"/>
                <a:sym typeface="Spartan"/>
              </a:rPr>
              <a:t>Parte</a:t>
            </a:r>
            <a:endParaRPr sz="1500" b="1">
              <a:solidFill>
                <a:srgbClr val="FFFFFF"/>
              </a:solidFill>
              <a:latin typeface="Spartan"/>
              <a:ea typeface="Spartan"/>
              <a:cs typeface="Spartan"/>
              <a:sym typeface="Spart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b="1">
                <a:solidFill>
                  <a:srgbClr val="FFFFFF"/>
                </a:solidFill>
                <a:latin typeface="Spartan"/>
                <a:ea typeface="Spartan"/>
                <a:cs typeface="Spartan"/>
                <a:sym typeface="Spartan"/>
              </a:rPr>
              <a:t>aérea</a:t>
            </a:r>
            <a:endParaRPr sz="1500" b="1">
              <a:solidFill>
                <a:srgbClr val="FFFFFF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pic>
        <p:nvPicPr>
          <p:cNvPr id="9683" name="Google Shape;9683;p1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8763" y="1113550"/>
            <a:ext cx="6668475" cy="3334225"/>
          </a:xfrm>
          <a:prstGeom prst="rect">
            <a:avLst/>
          </a:prstGeom>
          <a:noFill/>
          <a:ln>
            <a:noFill/>
          </a:ln>
        </p:spPr>
      </p:pic>
      <p:sp>
        <p:nvSpPr>
          <p:cNvPr id="9684" name="Google Shape;9684;p178"/>
          <p:cNvSpPr txBox="1">
            <a:spLocks noGrp="1"/>
          </p:cNvSpPr>
          <p:nvPr>
            <p:ph type="subTitle" idx="4294967295"/>
          </p:nvPr>
        </p:nvSpPr>
        <p:spPr>
          <a:xfrm>
            <a:off x="6534828" y="4343000"/>
            <a:ext cx="34959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u="sng">
                <a:solidFill>
                  <a:srgbClr val="F9F9F9"/>
                </a:solidFill>
                <a:latin typeface="Hind Vadodara"/>
                <a:ea typeface="Hind Vadodara"/>
                <a:cs typeface="Hind Vadodara"/>
                <a:sym typeface="Hind Vadodara"/>
              </a:rPr>
              <a:t>terramagna.com.br/blog/ciclo-da-soja</a:t>
            </a:r>
            <a:endParaRPr sz="800">
              <a:solidFill>
                <a:srgbClr val="F9F9F9"/>
              </a:solidFill>
              <a:latin typeface="Hind Vadodara"/>
              <a:ea typeface="Hind Vadodara"/>
              <a:cs typeface="Hind Vadodara"/>
              <a:sym typeface="Hind Vadodar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Hind Vadodara"/>
              <a:ea typeface="Hind Vadodara"/>
              <a:cs typeface="Hind Vadodara"/>
              <a:sym typeface="Hind Vadodar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Hind Vadodara Medium"/>
              <a:ea typeface="Hind Vadodara Medium"/>
              <a:cs typeface="Hind Vadodara Medium"/>
              <a:sym typeface="Hind Vadodara Medium"/>
            </a:endParaRPr>
          </a:p>
        </p:txBody>
      </p:sp>
      <p:sp>
        <p:nvSpPr>
          <p:cNvPr id="9685" name="Google Shape;9685;p178"/>
          <p:cNvSpPr/>
          <p:nvPr/>
        </p:nvSpPr>
        <p:spPr>
          <a:xfrm>
            <a:off x="1246750" y="3279350"/>
            <a:ext cx="285900" cy="1168500"/>
          </a:xfrm>
          <a:prstGeom prst="leftBrace">
            <a:avLst>
              <a:gd name="adj1" fmla="val 50000"/>
              <a:gd name="adj2" fmla="val 55126"/>
            </a:avLst>
          </a:prstGeom>
          <a:noFill/>
          <a:ln w="9525" cap="flat" cmpd="sng">
            <a:solidFill>
              <a:srgbClr val="F9F9F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9686" name="Google Shape;9686;p178"/>
          <p:cNvSpPr/>
          <p:nvPr/>
        </p:nvSpPr>
        <p:spPr>
          <a:xfrm>
            <a:off x="1246750" y="1983975"/>
            <a:ext cx="285900" cy="1168500"/>
          </a:xfrm>
          <a:prstGeom prst="leftBrace">
            <a:avLst>
              <a:gd name="adj1" fmla="val 50000"/>
              <a:gd name="adj2" fmla="val 55126"/>
            </a:avLst>
          </a:prstGeom>
          <a:noFill/>
          <a:ln w="9525" cap="flat" cmpd="sng">
            <a:solidFill>
              <a:srgbClr val="F9F9F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9687" name="Google Shape;9687;p178"/>
          <p:cNvSpPr txBox="1"/>
          <p:nvPr/>
        </p:nvSpPr>
        <p:spPr>
          <a:xfrm>
            <a:off x="333800" y="3696550"/>
            <a:ext cx="10671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b="1">
                <a:solidFill>
                  <a:srgbClr val="FFFFFF"/>
                </a:solidFill>
                <a:latin typeface="Spartan"/>
                <a:ea typeface="Spartan"/>
                <a:cs typeface="Spartan"/>
                <a:sym typeface="Spartan"/>
              </a:rPr>
              <a:t>Raízes</a:t>
            </a:r>
            <a:endParaRPr sz="1500" b="1">
              <a:solidFill>
                <a:srgbClr val="FFFFFF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2" name="Google Shape;9692;p179"/>
          <p:cNvSpPr txBox="1">
            <a:spLocks noGrp="1"/>
          </p:cNvSpPr>
          <p:nvPr>
            <p:ph type="title"/>
          </p:nvPr>
        </p:nvSpPr>
        <p:spPr>
          <a:xfrm>
            <a:off x="4973475" y="118675"/>
            <a:ext cx="4014000" cy="47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Um mistério… </a:t>
            </a:r>
            <a:r>
              <a:rPr lang="pt-BR">
                <a:solidFill>
                  <a:schemeClr val="accent3"/>
                </a:solidFill>
              </a:rPr>
              <a:t>•</a:t>
            </a:r>
            <a:endParaRPr>
              <a:solidFill>
                <a:schemeClr val="accent3"/>
              </a:solidFill>
            </a:endParaRPr>
          </a:p>
        </p:txBody>
      </p:sp>
      <p:pic>
        <p:nvPicPr>
          <p:cNvPr id="9693" name="Google Shape;9693;p1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5975" y="590875"/>
            <a:ext cx="1761174" cy="1174126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9694" name="Google Shape;9694;p17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30275" y="979350"/>
            <a:ext cx="1309800" cy="1297099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9695" name="Google Shape;9695;p179"/>
          <p:cNvPicPr preferRelativeResize="0"/>
          <p:nvPr/>
        </p:nvPicPr>
        <p:blipFill rotWithShape="1">
          <a:blip r:embed="rId5">
            <a:alphaModFix/>
          </a:blip>
          <a:srcRect t="26172"/>
          <a:stretch/>
        </p:blipFill>
        <p:spPr>
          <a:xfrm>
            <a:off x="2840350" y="1439725"/>
            <a:ext cx="1339384" cy="12971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9696" name="Google Shape;9696;p17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91413" y="2318388"/>
            <a:ext cx="1761175" cy="997574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9697" name="Google Shape;9697;p17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394412" y="553475"/>
            <a:ext cx="4355200" cy="4355200"/>
          </a:xfrm>
          <a:prstGeom prst="rect">
            <a:avLst/>
          </a:prstGeom>
          <a:noFill/>
          <a:ln w="9525" cap="flat" cmpd="sng">
            <a:solidFill>
              <a:srgbClr val="F9F9F9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9698" name="Google Shape;9698;p179"/>
          <p:cNvSpPr txBox="1"/>
          <p:nvPr/>
        </p:nvSpPr>
        <p:spPr>
          <a:xfrm>
            <a:off x="4861575" y="1208413"/>
            <a:ext cx="13098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b="1">
                <a:solidFill>
                  <a:srgbClr val="FFFFFF"/>
                </a:solidFill>
                <a:latin typeface="Spartan"/>
                <a:ea typeface="Spartan"/>
                <a:cs typeface="Spartan"/>
                <a:sym typeface="Spartan"/>
              </a:rPr>
              <a:t>Folhas</a:t>
            </a:r>
            <a:endParaRPr sz="1500" b="1">
              <a:solidFill>
                <a:srgbClr val="FFFFFF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cxnSp>
        <p:nvCxnSpPr>
          <p:cNvPr id="9699" name="Google Shape;9699;p179"/>
          <p:cNvCxnSpPr/>
          <p:nvPr/>
        </p:nvCxnSpPr>
        <p:spPr>
          <a:xfrm flipH="1">
            <a:off x="4354875" y="1487425"/>
            <a:ext cx="506700" cy="22440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700" name="Google Shape;9700;p179"/>
          <p:cNvCxnSpPr/>
          <p:nvPr/>
        </p:nvCxnSpPr>
        <p:spPr>
          <a:xfrm>
            <a:off x="5408975" y="1623925"/>
            <a:ext cx="87600" cy="67350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sp>
        <p:nvSpPr>
          <p:cNvPr id="9701" name="Google Shape;9701;p179"/>
          <p:cNvSpPr txBox="1">
            <a:spLocks noGrp="1"/>
          </p:cNvSpPr>
          <p:nvPr>
            <p:ph type="subTitle" idx="4294967295"/>
          </p:nvPr>
        </p:nvSpPr>
        <p:spPr>
          <a:xfrm>
            <a:off x="5988503" y="4772475"/>
            <a:ext cx="34959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u="sng">
                <a:solidFill>
                  <a:srgbClr val="F9F9F9"/>
                </a:solidFill>
                <a:latin typeface="Hind Vadodara"/>
                <a:ea typeface="Hind Vadodara"/>
                <a:cs typeface="Hind Vadodara"/>
                <a:sym typeface="Hind Vadodara"/>
              </a:rPr>
              <a:t>www.aces.edu</a:t>
            </a:r>
            <a:endParaRPr sz="800">
              <a:solidFill>
                <a:srgbClr val="F9F9F9"/>
              </a:solidFill>
              <a:latin typeface="Hind Vadodara"/>
              <a:ea typeface="Hind Vadodara"/>
              <a:cs typeface="Hind Vadodara"/>
              <a:sym typeface="Hind Vadodar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Hind Vadodara"/>
              <a:ea typeface="Hind Vadodara"/>
              <a:cs typeface="Hind Vadodara"/>
              <a:sym typeface="Hind Vadodar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Hind Vadodara Medium"/>
              <a:ea typeface="Hind Vadodara Medium"/>
              <a:cs typeface="Hind Vadodara Medium"/>
              <a:sym typeface="Hind Vadodara Medium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6" name="Google Shape;9706;p180"/>
          <p:cNvSpPr txBox="1">
            <a:spLocks noGrp="1"/>
          </p:cNvSpPr>
          <p:nvPr>
            <p:ph type="title"/>
          </p:nvPr>
        </p:nvSpPr>
        <p:spPr>
          <a:xfrm>
            <a:off x="4973475" y="118675"/>
            <a:ext cx="4014000" cy="47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Um mistério… </a:t>
            </a:r>
            <a:r>
              <a:rPr lang="pt-BR">
                <a:solidFill>
                  <a:schemeClr val="accent3"/>
                </a:solidFill>
              </a:rPr>
              <a:t>•</a:t>
            </a:r>
            <a:endParaRPr>
              <a:solidFill>
                <a:schemeClr val="accent3"/>
              </a:solidFill>
            </a:endParaRPr>
          </a:p>
        </p:txBody>
      </p:sp>
      <p:pic>
        <p:nvPicPr>
          <p:cNvPr id="9707" name="Google Shape;9707;p1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5975" y="590875"/>
            <a:ext cx="1761174" cy="1174126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9708" name="Google Shape;9708;p1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30275" y="979350"/>
            <a:ext cx="1309800" cy="1297099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9709" name="Google Shape;9709;p180"/>
          <p:cNvPicPr preferRelativeResize="0"/>
          <p:nvPr/>
        </p:nvPicPr>
        <p:blipFill rotWithShape="1">
          <a:blip r:embed="rId5">
            <a:alphaModFix/>
          </a:blip>
          <a:srcRect t="26172"/>
          <a:stretch/>
        </p:blipFill>
        <p:spPr>
          <a:xfrm>
            <a:off x="2840350" y="1439725"/>
            <a:ext cx="1339384" cy="12971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9710" name="Google Shape;9710;p18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91413" y="2318388"/>
            <a:ext cx="1761175" cy="997574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9711" name="Google Shape;9711;p18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973475" y="2887600"/>
            <a:ext cx="1297101" cy="1297101"/>
          </a:xfrm>
          <a:prstGeom prst="rect">
            <a:avLst/>
          </a:prstGeom>
          <a:noFill/>
          <a:ln w="9525" cap="flat" cmpd="sng">
            <a:solidFill>
              <a:srgbClr val="F9F9F9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9712" name="Google Shape;9712;p180"/>
          <p:cNvPicPr preferRelativeResize="0"/>
          <p:nvPr/>
        </p:nvPicPr>
        <p:blipFill rotWithShape="1">
          <a:blip r:embed="rId8">
            <a:alphaModFix/>
          </a:blip>
          <a:srcRect t="12558" b="12558"/>
          <a:stretch/>
        </p:blipFill>
        <p:spPr>
          <a:xfrm>
            <a:off x="250425" y="1272700"/>
            <a:ext cx="5622749" cy="3108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713" name="Google Shape;9713;p18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924372" y="2085350"/>
            <a:ext cx="3986902" cy="2099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14" name="Google Shape;9714;p18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985975" y="531363"/>
            <a:ext cx="2669255" cy="1780550"/>
          </a:xfrm>
          <a:prstGeom prst="rect">
            <a:avLst/>
          </a:prstGeom>
          <a:noFill/>
          <a:ln w="9525" cap="flat" cmpd="sng">
            <a:solidFill>
              <a:srgbClr val="F9F9F9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9715" name="Google Shape;9715;p180"/>
          <p:cNvPicPr preferRelativeResize="0"/>
          <p:nvPr/>
        </p:nvPicPr>
        <p:blipFill rotWithShape="1">
          <a:blip r:embed="rId11">
            <a:alphaModFix/>
          </a:blip>
          <a:srcRect l="23708" t="22292" r="29584" b="34737"/>
          <a:stretch/>
        </p:blipFill>
        <p:spPr>
          <a:xfrm>
            <a:off x="6242025" y="790650"/>
            <a:ext cx="2669250" cy="1841775"/>
          </a:xfrm>
          <a:prstGeom prst="rect">
            <a:avLst/>
          </a:prstGeom>
          <a:noFill/>
          <a:ln w="9525" cap="flat" cmpd="sng">
            <a:solidFill>
              <a:srgbClr val="F9F9F9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9716" name="Google Shape;9716;p180"/>
          <p:cNvSpPr txBox="1">
            <a:spLocks noGrp="1"/>
          </p:cNvSpPr>
          <p:nvPr>
            <p:ph type="subTitle" idx="4294967295"/>
          </p:nvPr>
        </p:nvSpPr>
        <p:spPr>
          <a:xfrm>
            <a:off x="7915803" y="2311925"/>
            <a:ext cx="34959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u="sng">
                <a:solidFill>
                  <a:srgbClr val="F9F9F9"/>
                </a:solidFill>
                <a:latin typeface="Hind Vadodara"/>
                <a:ea typeface="Hind Vadodara"/>
                <a:cs typeface="Hind Vadodara"/>
                <a:sym typeface="Hind Vadodara"/>
              </a:rPr>
              <a:t>flowersofindia.net</a:t>
            </a:r>
            <a:endParaRPr sz="800">
              <a:solidFill>
                <a:srgbClr val="F9F9F9"/>
              </a:solidFill>
              <a:latin typeface="Hind Vadodara"/>
              <a:ea typeface="Hind Vadodara"/>
              <a:cs typeface="Hind Vadodara"/>
              <a:sym typeface="Hind Vadodar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Hind Vadodara"/>
              <a:ea typeface="Hind Vadodara"/>
              <a:cs typeface="Hind Vadodara"/>
              <a:sym typeface="Hind Vadodar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Hind Vadodara Medium"/>
              <a:ea typeface="Hind Vadodara Medium"/>
              <a:cs typeface="Hind Vadodara Medium"/>
              <a:sym typeface="Hind Vadodara Medium"/>
            </a:endParaRPr>
          </a:p>
        </p:txBody>
      </p:sp>
      <p:sp>
        <p:nvSpPr>
          <p:cNvPr id="9717" name="Google Shape;9717;p180"/>
          <p:cNvSpPr txBox="1">
            <a:spLocks noGrp="1"/>
          </p:cNvSpPr>
          <p:nvPr>
            <p:ph type="subTitle" idx="4294967295"/>
          </p:nvPr>
        </p:nvSpPr>
        <p:spPr>
          <a:xfrm>
            <a:off x="2747141" y="1976650"/>
            <a:ext cx="34959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u="sng">
                <a:solidFill>
                  <a:srgbClr val="F9F9F9"/>
                </a:solidFill>
                <a:latin typeface="Hind Vadodara"/>
                <a:ea typeface="Hind Vadodara"/>
                <a:cs typeface="Hind Vadodara"/>
                <a:sym typeface="Hind Vadodara"/>
              </a:rPr>
              <a:t>canalrural.com.br</a:t>
            </a:r>
            <a:endParaRPr sz="800">
              <a:solidFill>
                <a:srgbClr val="F9F9F9"/>
              </a:solidFill>
              <a:latin typeface="Hind Vadodara"/>
              <a:ea typeface="Hind Vadodara"/>
              <a:cs typeface="Hind Vadodara"/>
              <a:sym typeface="Hind Vadodar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Hind Vadodara"/>
              <a:ea typeface="Hind Vadodara"/>
              <a:cs typeface="Hind Vadodara"/>
              <a:sym typeface="Hind Vadodar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Hind Vadodara Medium"/>
              <a:ea typeface="Hind Vadodara Medium"/>
              <a:cs typeface="Hind Vadodara Medium"/>
              <a:sym typeface="Hind Vadodara Medium"/>
            </a:endParaRPr>
          </a:p>
        </p:txBody>
      </p:sp>
      <p:sp>
        <p:nvSpPr>
          <p:cNvPr id="9718" name="Google Shape;9718;p180"/>
          <p:cNvSpPr txBox="1"/>
          <p:nvPr/>
        </p:nvSpPr>
        <p:spPr>
          <a:xfrm>
            <a:off x="3097150" y="2927275"/>
            <a:ext cx="13098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b="1">
                <a:solidFill>
                  <a:srgbClr val="FFFFFF"/>
                </a:solidFill>
                <a:latin typeface="Spartan"/>
                <a:ea typeface="Spartan"/>
                <a:cs typeface="Spartan"/>
                <a:sym typeface="Spartan"/>
              </a:rPr>
              <a:t>Flor</a:t>
            </a:r>
            <a:endParaRPr sz="1500" b="1">
              <a:solidFill>
                <a:srgbClr val="FFFFFF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cxnSp>
        <p:nvCxnSpPr>
          <p:cNvPr id="9719" name="Google Shape;9719;p180"/>
          <p:cNvCxnSpPr/>
          <p:nvPr/>
        </p:nvCxnSpPr>
        <p:spPr>
          <a:xfrm rot="10800000" flipH="1">
            <a:off x="3625200" y="2853600"/>
            <a:ext cx="583500" cy="24030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4" name="Google Shape;9724;p181"/>
          <p:cNvSpPr txBox="1">
            <a:spLocks noGrp="1"/>
          </p:cNvSpPr>
          <p:nvPr>
            <p:ph type="title"/>
          </p:nvPr>
        </p:nvSpPr>
        <p:spPr>
          <a:xfrm>
            <a:off x="4973475" y="118675"/>
            <a:ext cx="4014000" cy="47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Um mistério… </a:t>
            </a:r>
            <a:r>
              <a:rPr lang="pt-BR">
                <a:solidFill>
                  <a:schemeClr val="accent3"/>
                </a:solidFill>
              </a:rPr>
              <a:t>•</a:t>
            </a:r>
            <a:endParaRPr>
              <a:solidFill>
                <a:schemeClr val="accent3"/>
              </a:solidFill>
            </a:endParaRPr>
          </a:p>
        </p:txBody>
      </p:sp>
      <p:pic>
        <p:nvPicPr>
          <p:cNvPr id="9725" name="Google Shape;9725;p1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5975" y="590875"/>
            <a:ext cx="1761174" cy="1174126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9726" name="Google Shape;9726;p18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30275" y="979350"/>
            <a:ext cx="1309800" cy="1297099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9727" name="Google Shape;9727;p181"/>
          <p:cNvPicPr preferRelativeResize="0"/>
          <p:nvPr/>
        </p:nvPicPr>
        <p:blipFill rotWithShape="1">
          <a:blip r:embed="rId5">
            <a:alphaModFix/>
          </a:blip>
          <a:srcRect t="26172"/>
          <a:stretch/>
        </p:blipFill>
        <p:spPr>
          <a:xfrm>
            <a:off x="2840350" y="1439725"/>
            <a:ext cx="1339384" cy="12971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9728" name="Google Shape;9728;p18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91413" y="2318388"/>
            <a:ext cx="1761175" cy="997574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9729" name="Google Shape;9729;p18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973475" y="2887600"/>
            <a:ext cx="1297101" cy="1297101"/>
          </a:xfrm>
          <a:prstGeom prst="rect">
            <a:avLst/>
          </a:prstGeom>
          <a:noFill/>
          <a:ln w="9525" cap="flat" cmpd="sng">
            <a:solidFill>
              <a:srgbClr val="F9F9F9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9730" name="Google Shape;9730;p18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758575" y="3567675"/>
            <a:ext cx="1760157" cy="1174125"/>
          </a:xfrm>
          <a:prstGeom prst="rect">
            <a:avLst/>
          </a:prstGeom>
          <a:noFill/>
          <a:ln w="9525" cap="flat" cmpd="sng">
            <a:solidFill>
              <a:srgbClr val="F9F9F9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9731" name="Google Shape;9731;p18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880700" y="995062"/>
            <a:ext cx="5694951" cy="3796626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9732" name="Google Shape;9732;p181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316675" y="590864"/>
            <a:ext cx="2638676" cy="28146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9733" name="Google Shape;9733;p181"/>
          <p:cNvPicPr preferRelativeResize="0"/>
          <p:nvPr/>
        </p:nvPicPr>
        <p:blipFill rotWithShape="1">
          <a:blip r:embed="rId11">
            <a:alphaModFix/>
          </a:blip>
          <a:srcRect l="10624" r="23667" b="11426"/>
          <a:stretch/>
        </p:blipFill>
        <p:spPr>
          <a:xfrm>
            <a:off x="6116325" y="638678"/>
            <a:ext cx="2871150" cy="2587274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9734" name="Google Shape;9734;p181"/>
          <p:cNvSpPr txBox="1"/>
          <p:nvPr/>
        </p:nvSpPr>
        <p:spPr>
          <a:xfrm>
            <a:off x="3013925" y="3548788"/>
            <a:ext cx="13098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b="1">
                <a:solidFill>
                  <a:srgbClr val="FFFFFF"/>
                </a:solidFill>
                <a:latin typeface="Spartan"/>
                <a:ea typeface="Spartan"/>
                <a:cs typeface="Spartan"/>
                <a:sym typeface="Spartan"/>
              </a:rPr>
              <a:t>Vagem</a:t>
            </a:r>
            <a:endParaRPr sz="1500" b="1">
              <a:solidFill>
                <a:srgbClr val="FFFFFF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cxnSp>
        <p:nvCxnSpPr>
          <p:cNvPr id="9735" name="Google Shape;9735;p181"/>
          <p:cNvCxnSpPr/>
          <p:nvPr/>
        </p:nvCxnSpPr>
        <p:spPr>
          <a:xfrm rot="10800000" flipH="1">
            <a:off x="3886425" y="3368025"/>
            <a:ext cx="327000" cy="31350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40" name="Google Shape;9740;p182"/>
          <p:cNvSpPr txBox="1">
            <a:spLocks noGrp="1"/>
          </p:cNvSpPr>
          <p:nvPr>
            <p:ph type="title"/>
          </p:nvPr>
        </p:nvSpPr>
        <p:spPr>
          <a:xfrm>
            <a:off x="4973475" y="118675"/>
            <a:ext cx="4014000" cy="47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Um mistério… </a:t>
            </a:r>
            <a:r>
              <a:rPr lang="pt-BR">
                <a:solidFill>
                  <a:schemeClr val="accent3"/>
                </a:solidFill>
              </a:rPr>
              <a:t>•</a:t>
            </a:r>
            <a:endParaRPr>
              <a:solidFill>
                <a:schemeClr val="accent3"/>
              </a:solidFill>
            </a:endParaRPr>
          </a:p>
        </p:txBody>
      </p:sp>
      <p:pic>
        <p:nvPicPr>
          <p:cNvPr id="9741" name="Google Shape;9741;p1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2013" y="648025"/>
            <a:ext cx="6619986" cy="4247824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46" name="Google Shape;9746;p183"/>
          <p:cNvSpPr txBox="1">
            <a:spLocks noGrp="1"/>
          </p:cNvSpPr>
          <p:nvPr>
            <p:ph type="title"/>
          </p:nvPr>
        </p:nvSpPr>
        <p:spPr>
          <a:xfrm>
            <a:off x="4973475" y="118675"/>
            <a:ext cx="4014000" cy="47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Um mistério… </a:t>
            </a:r>
            <a:r>
              <a:rPr lang="pt-BR">
                <a:solidFill>
                  <a:schemeClr val="accent3"/>
                </a:solidFill>
              </a:rPr>
              <a:t>•</a:t>
            </a:r>
            <a:endParaRPr>
              <a:solidFill>
                <a:schemeClr val="accent3"/>
              </a:solidFill>
            </a:endParaRPr>
          </a:p>
        </p:txBody>
      </p:sp>
      <p:pic>
        <p:nvPicPr>
          <p:cNvPr id="9747" name="Google Shape;9747;p1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775" y="133675"/>
            <a:ext cx="1761174" cy="1174126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9748" name="Google Shape;9748;p18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92075" y="522150"/>
            <a:ext cx="1309800" cy="1297099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9749" name="Google Shape;9749;p183"/>
          <p:cNvPicPr preferRelativeResize="0"/>
          <p:nvPr/>
        </p:nvPicPr>
        <p:blipFill rotWithShape="1">
          <a:blip r:embed="rId5">
            <a:alphaModFix/>
          </a:blip>
          <a:srcRect t="26172"/>
          <a:stretch/>
        </p:blipFill>
        <p:spPr>
          <a:xfrm>
            <a:off x="2002150" y="982525"/>
            <a:ext cx="1339384" cy="12971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9750" name="Google Shape;9750;p18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853213" y="1861188"/>
            <a:ext cx="1761175" cy="997574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9751" name="Google Shape;9751;p18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135275" y="2430400"/>
            <a:ext cx="1297101" cy="1297101"/>
          </a:xfrm>
          <a:prstGeom prst="rect">
            <a:avLst/>
          </a:prstGeom>
          <a:noFill/>
          <a:ln w="9525" cap="flat" cmpd="sng">
            <a:solidFill>
              <a:srgbClr val="F9F9F9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9752" name="Google Shape;9752;p18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018525" y="3149475"/>
            <a:ext cx="1685775" cy="1124500"/>
          </a:xfrm>
          <a:prstGeom prst="rect">
            <a:avLst/>
          </a:prstGeom>
          <a:noFill/>
          <a:ln w="9525" cap="flat" cmpd="sng">
            <a:solidFill>
              <a:srgbClr val="F9F9F9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9753" name="Google Shape;9753;p183"/>
          <p:cNvPicPr preferRelativeResize="0"/>
          <p:nvPr/>
        </p:nvPicPr>
        <p:blipFill rotWithShape="1">
          <a:blip r:embed="rId9">
            <a:alphaModFix/>
          </a:blip>
          <a:srcRect l="10624" r="23667" b="11426"/>
          <a:stretch/>
        </p:blipFill>
        <p:spPr>
          <a:xfrm>
            <a:off x="6384975" y="3530874"/>
            <a:ext cx="1522549" cy="1372025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9754" name="Google Shape;9754;p183"/>
          <p:cNvPicPr preferRelativeResize="0"/>
          <p:nvPr/>
        </p:nvPicPr>
        <p:blipFill rotWithShape="1">
          <a:blip r:embed="rId10">
            <a:alphaModFix/>
          </a:blip>
          <a:srcRect l="33154" t="34696" r="28512"/>
          <a:stretch/>
        </p:blipFill>
        <p:spPr>
          <a:xfrm>
            <a:off x="7648100" y="3786055"/>
            <a:ext cx="1339374" cy="125542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9" name="Google Shape;9759;p184"/>
          <p:cNvSpPr txBox="1">
            <a:spLocks noGrp="1"/>
          </p:cNvSpPr>
          <p:nvPr>
            <p:ph type="title"/>
          </p:nvPr>
        </p:nvSpPr>
        <p:spPr>
          <a:xfrm>
            <a:off x="1292700" y="2274275"/>
            <a:ext cx="6558600" cy="105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accent3"/>
                </a:solidFill>
              </a:rPr>
              <a:t>•</a:t>
            </a:r>
            <a:r>
              <a:rPr lang="pt-BR"/>
              <a:t> DNA da soja </a:t>
            </a:r>
            <a:r>
              <a:rPr lang="pt-BR">
                <a:solidFill>
                  <a:schemeClr val="accent5"/>
                </a:solidFill>
              </a:rPr>
              <a:t>•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9760" name="Google Shape;9760;p184"/>
          <p:cNvSpPr txBox="1">
            <a:spLocks noGrp="1"/>
          </p:cNvSpPr>
          <p:nvPr>
            <p:ph type="title" idx="2"/>
          </p:nvPr>
        </p:nvSpPr>
        <p:spPr>
          <a:xfrm>
            <a:off x="3505800" y="1092876"/>
            <a:ext cx="2132400" cy="118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02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5" name="Google Shape;9765;p185"/>
          <p:cNvSpPr/>
          <p:nvPr/>
        </p:nvSpPr>
        <p:spPr>
          <a:xfrm>
            <a:off x="4515775" y="2127350"/>
            <a:ext cx="994800" cy="9786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9F9F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9766" name="Google Shape;9766;p185"/>
          <p:cNvSpPr/>
          <p:nvPr/>
        </p:nvSpPr>
        <p:spPr>
          <a:xfrm>
            <a:off x="3211425" y="1425025"/>
            <a:ext cx="994800" cy="10977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9F9F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partan"/>
              <a:ea typeface="Spartan"/>
              <a:cs typeface="Spartan"/>
              <a:sym typeface="Spartan"/>
            </a:endParaRPr>
          </a:p>
        </p:txBody>
      </p:sp>
      <p:pic>
        <p:nvPicPr>
          <p:cNvPr id="9767" name="Google Shape;9767;p185"/>
          <p:cNvPicPr preferRelativeResize="0"/>
          <p:nvPr/>
        </p:nvPicPr>
        <p:blipFill rotWithShape="1">
          <a:blip r:embed="rId3">
            <a:alphaModFix/>
          </a:blip>
          <a:srcRect l="80986" r="2890" b="70690"/>
          <a:stretch/>
        </p:blipFill>
        <p:spPr>
          <a:xfrm>
            <a:off x="3397725" y="1507025"/>
            <a:ext cx="638600" cy="772601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9768" name="Google Shape;9768;p1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97713" y="64813"/>
            <a:ext cx="579925" cy="579925"/>
          </a:xfrm>
          <a:prstGeom prst="rect">
            <a:avLst/>
          </a:prstGeom>
          <a:noFill/>
          <a:ln>
            <a:noFill/>
          </a:ln>
        </p:spPr>
      </p:pic>
      <p:sp>
        <p:nvSpPr>
          <p:cNvPr id="9769" name="Google Shape;9769;p185"/>
          <p:cNvSpPr txBox="1"/>
          <p:nvPr/>
        </p:nvSpPr>
        <p:spPr>
          <a:xfrm>
            <a:off x="2502375" y="590875"/>
            <a:ext cx="2370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Você, </a:t>
            </a:r>
            <a:br>
              <a:rPr lang="pt-BR" sz="15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</a:br>
            <a:r>
              <a:rPr lang="pt-BR" sz="15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no passado!</a:t>
            </a:r>
            <a:endParaRPr sz="1500">
              <a:solidFill>
                <a:schemeClr val="lt1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9770" name="Google Shape;9770;p185"/>
          <p:cNvSpPr/>
          <p:nvPr/>
        </p:nvSpPr>
        <p:spPr>
          <a:xfrm>
            <a:off x="3602975" y="1237375"/>
            <a:ext cx="254100" cy="338700"/>
          </a:xfrm>
          <a:prstGeom prst="upArrow">
            <a:avLst>
              <a:gd name="adj1" fmla="val 50000"/>
              <a:gd name="adj2" fmla="val 50000"/>
            </a:avLst>
          </a:prstGeom>
          <a:solidFill>
            <a:schemeClr val="accent2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partan"/>
              <a:ea typeface="Spartan"/>
              <a:cs typeface="Spartan"/>
              <a:sym typeface="Spartan"/>
            </a:endParaRPr>
          </a:p>
        </p:txBody>
      </p:sp>
      <p:pic>
        <p:nvPicPr>
          <p:cNvPr id="9771" name="Google Shape;9771;p185"/>
          <p:cNvPicPr preferRelativeResize="0"/>
          <p:nvPr/>
        </p:nvPicPr>
        <p:blipFill rotWithShape="1">
          <a:blip r:embed="rId5">
            <a:alphaModFix/>
          </a:blip>
          <a:srcRect l="1761" t="15391" r="91979" b="72035"/>
          <a:stretch/>
        </p:blipFill>
        <p:spPr>
          <a:xfrm>
            <a:off x="4764475" y="2248499"/>
            <a:ext cx="497400" cy="472200"/>
          </a:xfrm>
          <a:prstGeom prst="rect">
            <a:avLst/>
          </a:prstGeom>
          <a:noFill/>
          <a:ln>
            <a:noFill/>
          </a:ln>
        </p:spPr>
      </p:pic>
      <p:sp>
        <p:nvSpPr>
          <p:cNvPr id="9772" name="Google Shape;9772;p185"/>
          <p:cNvSpPr txBox="1">
            <a:spLocks noGrp="1"/>
          </p:cNvSpPr>
          <p:nvPr>
            <p:ph type="title"/>
          </p:nvPr>
        </p:nvSpPr>
        <p:spPr>
          <a:xfrm>
            <a:off x="5229200" y="118664"/>
            <a:ext cx="3758400" cy="47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Uma célula </a:t>
            </a:r>
            <a:r>
              <a:rPr lang="pt-BR">
                <a:solidFill>
                  <a:schemeClr val="accent3"/>
                </a:solidFill>
              </a:rPr>
              <a:t>•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9773" name="Google Shape;9773;p185"/>
          <p:cNvSpPr/>
          <p:nvPr/>
        </p:nvSpPr>
        <p:spPr>
          <a:xfrm>
            <a:off x="4886125" y="1940925"/>
            <a:ext cx="254100" cy="338700"/>
          </a:xfrm>
          <a:prstGeom prst="upArrow">
            <a:avLst>
              <a:gd name="adj1" fmla="val 50000"/>
              <a:gd name="adj2" fmla="val 50000"/>
            </a:avLst>
          </a:prstGeom>
          <a:solidFill>
            <a:schemeClr val="accent2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9774" name="Google Shape;9774;p185"/>
          <p:cNvSpPr txBox="1"/>
          <p:nvPr/>
        </p:nvSpPr>
        <p:spPr>
          <a:xfrm>
            <a:off x="3827875" y="1268675"/>
            <a:ext cx="2370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A soja, </a:t>
            </a:r>
            <a:br>
              <a:rPr lang="pt-BR" sz="15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</a:br>
            <a:r>
              <a:rPr lang="pt-BR" sz="15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no passado!</a:t>
            </a:r>
            <a:endParaRPr sz="1500">
              <a:solidFill>
                <a:schemeClr val="lt1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pic>
        <p:nvPicPr>
          <p:cNvPr id="9775" name="Google Shape;9775;p18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79063" y="480025"/>
            <a:ext cx="868225" cy="868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776" name="Google Shape;9776;p18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706694" y="821725"/>
            <a:ext cx="497400" cy="497400"/>
          </a:xfrm>
          <a:prstGeom prst="rect">
            <a:avLst/>
          </a:prstGeom>
          <a:noFill/>
          <a:ln>
            <a:noFill/>
          </a:ln>
        </p:spPr>
      </p:pic>
      <p:sp>
        <p:nvSpPr>
          <p:cNvPr id="9777" name="Google Shape;9777;p185"/>
          <p:cNvSpPr txBox="1"/>
          <p:nvPr/>
        </p:nvSpPr>
        <p:spPr>
          <a:xfrm>
            <a:off x="3397725" y="2168713"/>
            <a:ext cx="13098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b="1">
                <a:solidFill>
                  <a:schemeClr val="dk2"/>
                </a:solidFill>
                <a:latin typeface="Spartan"/>
                <a:ea typeface="Spartan"/>
                <a:cs typeface="Spartan"/>
                <a:sym typeface="Spartan"/>
              </a:rPr>
              <a:t>Zigoto</a:t>
            </a:r>
            <a:endParaRPr sz="1100" b="1">
              <a:solidFill>
                <a:schemeClr val="dk2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9778" name="Google Shape;9778;p185"/>
          <p:cNvSpPr txBox="1"/>
          <p:nvPr/>
        </p:nvSpPr>
        <p:spPr>
          <a:xfrm>
            <a:off x="4515775" y="2720688"/>
            <a:ext cx="13098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b="1">
                <a:solidFill>
                  <a:schemeClr val="dk2"/>
                </a:solidFill>
                <a:latin typeface="Spartan"/>
                <a:ea typeface="Spartan"/>
                <a:cs typeface="Spartan"/>
                <a:sym typeface="Spartan"/>
              </a:rPr>
              <a:t>Célula ovo</a:t>
            </a:r>
            <a:endParaRPr sz="1100" b="1">
              <a:solidFill>
                <a:schemeClr val="dk2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83" name="Google Shape;9783;p1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32875" y="99625"/>
            <a:ext cx="5043875" cy="5043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784" name="Google Shape;9784;p18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0075" y="1507025"/>
            <a:ext cx="3960700" cy="2636051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9785" name="Google Shape;9785;p186"/>
          <p:cNvSpPr txBox="1">
            <a:spLocks noGrp="1"/>
          </p:cNvSpPr>
          <p:nvPr>
            <p:ph type="subTitle" idx="4294967295"/>
          </p:nvPr>
        </p:nvSpPr>
        <p:spPr>
          <a:xfrm>
            <a:off x="2284391" y="3950838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00"/>
              <a:t>viajandocomabiologia.blogspot.com</a:t>
            </a:r>
            <a:endParaRPr sz="700"/>
          </a:p>
        </p:txBody>
      </p:sp>
      <p:pic>
        <p:nvPicPr>
          <p:cNvPr id="9786" name="Google Shape;9786;p18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72975" y="207817"/>
            <a:ext cx="4114625" cy="4935684"/>
          </a:xfrm>
          <a:prstGeom prst="rect">
            <a:avLst/>
          </a:prstGeom>
          <a:noFill/>
          <a:ln>
            <a:noFill/>
          </a:ln>
        </p:spPr>
      </p:pic>
      <p:pic>
        <p:nvPicPr>
          <p:cNvPr id="9787" name="Google Shape;9787;p18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397713" y="64813"/>
            <a:ext cx="579925" cy="579925"/>
          </a:xfrm>
          <a:prstGeom prst="rect">
            <a:avLst/>
          </a:prstGeom>
          <a:noFill/>
          <a:ln>
            <a:noFill/>
          </a:ln>
        </p:spPr>
      </p:pic>
      <p:sp>
        <p:nvSpPr>
          <p:cNvPr id="9788" name="Google Shape;9788;p186"/>
          <p:cNvSpPr txBox="1"/>
          <p:nvPr/>
        </p:nvSpPr>
        <p:spPr>
          <a:xfrm>
            <a:off x="2502375" y="590875"/>
            <a:ext cx="2370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Você, </a:t>
            </a:r>
            <a:br>
              <a:rPr lang="pt-BR" sz="15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</a:br>
            <a:r>
              <a:rPr lang="pt-BR" sz="15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no passado!</a:t>
            </a:r>
            <a:endParaRPr sz="1500">
              <a:solidFill>
                <a:schemeClr val="lt1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9789" name="Google Shape;9789;p186"/>
          <p:cNvSpPr/>
          <p:nvPr/>
        </p:nvSpPr>
        <p:spPr>
          <a:xfrm>
            <a:off x="3602975" y="1237375"/>
            <a:ext cx="254100" cy="338700"/>
          </a:xfrm>
          <a:prstGeom prst="upArrow">
            <a:avLst>
              <a:gd name="adj1" fmla="val 50000"/>
              <a:gd name="adj2" fmla="val 50000"/>
            </a:avLst>
          </a:prstGeom>
          <a:solidFill>
            <a:schemeClr val="accent2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9790" name="Google Shape;9790;p186"/>
          <p:cNvSpPr/>
          <p:nvPr/>
        </p:nvSpPr>
        <p:spPr>
          <a:xfrm>
            <a:off x="4446800" y="2229175"/>
            <a:ext cx="4540800" cy="2697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partan"/>
              <a:ea typeface="Spartan"/>
              <a:cs typeface="Spartan"/>
              <a:sym typeface="Spartan"/>
            </a:endParaRPr>
          </a:p>
        </p:txBody>
      </p:sp>
      <p:pic>
        <p:nvPicPr>
          <p:cNvPr id="9791" name="Google Shape;9791;p18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535663" y="2830775"/>
            <a:ext cx="1431700" cy="1933135"/>
          </a:xfrm>
          <a:prstGeom prst="rect">
            <a:avLst/>
          </a:prstGeom>
          <a:noFill/>
          <a:ln>
            <a:noFill/>
          </a:ln>
        </p:spPr>
      </p:pic>
      <p:pic>
        <p:nvPicPr>
          <p:cNvPr id="9792" name="Google Shape;9792;p18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914275" y="2571751"/>
            <a:ext cx="3073326" cy="2335875"/>
          </a:xfrm>
          <a:prstGeom prst="rect">
            <a:avLst/>
          </a:prstGeom>
          <a:noFill/>
          <a:ln>
            <a:noFill/>
          </a:ln>
        </p:spPr>
      </p:pic>
      <p:sp>
        <p:nvSpPr>
          <p:cNvPr id="9793" name="Google Shape;9793;p186"/>
          <p:cNvSpPr txBox="1">
            <a:spLocks noGrp="1"/>
          </p:cNvSpPr>
          <p:nvPr>
            <p:ph type="subTitle" idx="4294967295"/>
          </p:nvPr>
        </p:nvSpPr>
        <p:spPr>
          <a:xfrm>
            <a:off x="6092028" y="4698950"/>
            <a:ext cx="35343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00"/>
              <a:t>Chung &amp; Singh, 2008;</a:t>
            </a:r>
            <a:r>
              <a:rPr lang="pt-BR" sz="700">
                <a:solidFill>
                  <a:srgbClr val="F9F9F9"/>
                </a:solidFill>
              </a:rPr>
              <a:t> </a:t>
            </a:r>
            <a:r>
              <a:rPr lang="pt-BR" sz="700">
                <a:solidFill>
                  <a:srgbClr val="F9F9F9"/>
                </a:solidFill>
                <a:latin typeface="Spartan"/>
                <a:ea typeface="Spartan"/>
                <a:cs typeface="Spartan"/>
                <a:sym typeface="Spartan"/>
              </a:rPr>
              <a:t>DOI: 10.1080/07352680802333904</a:t>
            </a:r>
            <a:endParaRPr sz="700">
              <a:solidFill>
                <a:srgbClr val="F9F9F9"/>
              </a:solidFill>
            </a:endParaRPr>
          </a:p>
        </p:txBody>
      </p:sp>
      <p:pic>
        <p:nvPicPr>
          <p:cNvPr id="9794" name="Google Shape;9794;p186"/>
          <p:cNvPicPr preferRelativeResize="0"/>
          <p:nvPr/>
        </p:nvPicPr>
        <p:blipFill rotWithShape="1">
          <a:blip r:embed="rId9">
            <a:alphaModFix/>
          </a:blip>
          <a:srcRect l="1761" t="15391" r="91979" b="65941"/>
          <a:stretch/>
        </p:blipFill>
        <p:spPr>
          <a:xfrm>
            <a:off x="4764473" y="2248498"/>
            <a:ext cx="497400" cy="701045"/>
          </a:xfrm>
          <a:prstGeom prst="rect">
            <a:avLst/>
          </a:prstGeom>
          <a:noFill/>
          <a:ln>
            <a:noFill/>
          </a:ln>
        </p:spPr>
      </p:pic>
      <p:sp>
        <p:nvSpPr>
          <p:cNvPr id="9795" name="Google Shape;9795;p186"/>
          <p:cNvSpPr txBox="1">
            <a:spLocks noGrp="1"/>
          </p:cNvSpPr>
          <p:nvPr>
            <p:ph type="title"/>
          </p:nvPr>
        </p:nvSpPr>
        <p:spPr>
          <a:xfrm>
            <a:off x="5229200" y="118664"/>
            <a:ext cx="3758400" cy="47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Uma célula </a:t>
            </a:r>
            <a:r>
              <a:rPr lang="pt-BR">
                <a:solidFill>
                  <a:schemeClr val="accent3"/>
                </a:solidFill>
              </a:rPr>
              <a:t>•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9796" name="Google Shape;9796;p186"/>
          <p:cNvSpPr/>
          <p:nvPr/>
        </p:nvSpPr>
        <p:spPr>
          <a:xfrm>
            <a:off x="4886125" y="1940925"/>
            <a:ext cx="254100" cy="338700"/>
          </a:xfrm>
          <a:prstGeom prst="upArrow">
            <a:avLst>
              <a:gd name="adj1" fmla="val 50000"/>
              <a:gd name="adj2" fmla="val 50000"/>
            </a:avLst>
          </a:prstGeom>
          <a:solidFill>
            <a:schemeClr val="accent2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9797" name="Google Shape;9797;p186"/>
          <p:cNvSpPr txBox="1"/>
          <p:nvPr/>
        </p:nvSpPr>
        <p:spPr>
          <a:xfrm>
            <a:off x="3827875" y="1268675"/>
            <a:ext cx="2370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A soja, </a:t>
            </a:r>
            <a:br>
              <a:rPr lang="pt-BR" sz="15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</a:br>
            <a:r>
              <a:rPr lang="pt-BR" sz="15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no passado!</a:t>
            </a:r>
            <a:endParaRPr sz="1500">
              <a:solidFill>
                <a:schemeClr val="lt1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pic>
        <p:nvPicPr>
          <p:cNvPr id="9798" name="Google Shape;9798;p186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4579063" y="480025"/>
            <a:ext cx="868225" cy="868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799" name="Google Shape;9799;p186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4706694" y="821725"/>
            <a:ext cx="497400" cy="497400"/>
          </a:xfrm>
          <a:prstGeom prst="rect">
            <a:avLst/>
          </a:prstGeom>
          <a:noFill/>
          <a:ln>
            <a:noFill/>
          </a:ln>
        </p:spPr>
      </p:pic>
      <p:sp>
        <p:nvSpPr>
          <p:cNvPr id="9800" name="Google Shape;9800;p186"/>
          <p:cNvSpPr/>
          <p:nvPr/>
        </p:nvSpPr>
        <p:spPr>
          <a:xfrm>
            <a:off x="4579075" y="2684125"/>
            <a:ext cx="747000" cy="2655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9801" name="Google Shape;9801;p186"/>
          <p:cNvSpPr txBox="1"/>
          <p:nvPr/>
        </p:nvSpPr>
        <p:spPr>
          <a:xfrm>
            <a:off x="4596613" y="2592963"/>
            <a:ext cx="13098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>
                <a:solidFill>
                  <a:schemeClr val="dk2"/>
                </a:solidFill>
                <a:latin typeface="Spartan"/>
                <a:ea typeface="Spartan"/>
                <a:cs typeface="Spartan"/>
                <a:sym typeface="Spartan"/>
              </a:rPr>
              <a:t>Célula ovo</a:t>
            </a:r>
            <a:endParaRPr sz="1000" b="1">
              <a:solidFill>
                <a:schemeClr val="dk2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cxnSp>
        <p:nvCxnSpPr>
          <p:cNvPr id="9802" name="Google Shape;9802;p186"/>
          <p:cNvCxnSpPr/>
          <p:nvPr/>
        </p:nvCxnSpPr>
        <p:spPr>
          <a:xfrm rot="10800000">
            <a:off x="5039112" y="2832275"/>
            <a:ext cx="662700" cy="154410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07" name="Google Shape;9807;p1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7800" y="514675"/>
            <a:ext cx="2491125" cy="2988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08" name="Google Shape;9808;p18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04950" y="268125"/>
            <a:ext cx="4944250" cy="494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09" name="Google Shape;9809;p187"/>
          <p:cNvPicPr preferRelativeResize="0"/>
          <p:nvPr/>
        </p:nvPicPr>
        <p:blipFill rotWithShape="1">
          <a:blip r:embed="rId5">
            <a:alphaModFix/>
          </a:blip>
          <a:srcRect l="1864" t="60993"/>
          <a:stretch/>
        </p:blipFill>
        <p:spPr>
          <a:xfrm>
            <a:off x="4736775" y="2391500"/>
            <a:ext cx="4004675" cy="1747900"/>
          </a:xfrm>
          <a:prstGeom prst="rect">
            <a:avLst/>
          </a:prstGeom>
          <a:noFill/>
          <a:ln w="9525" cap="flat" cmpd="sng">
            <a:solidFill>
              <a:srgbClr val="F9F9F9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9810" name="Google Shape;9810;p187"/>
          <p:cNvSpPr txBox="1">
            <a:spLocks noGrp="1"/>
          </p:cNvSpPr>
          <p:nvPr>
            <p:ph type="subTitle" idx="4294967295"/>
          </p:nvPr>
        </p:nvSpPr>
        <p:spPr>
          <a:xfrm>
            <a:off x="6277803" y="3949700"/>
            <a:ext cx="34959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00"/>
              <a:t>Clarindo et al., 2007; </a:t>
            </a:r>
            <a:r>
              <a:rPr lang="pt-BR" sz="600">
                <a:uFill>
                  <a:noFill/>
                </a:uFill>
                <a:latin typeface="Spartan"/>
                <a:ea typeface="Spartan"/>
                <a:cs typeface="Spartan"/>
                <a:sym typeface="Spartan"/>
                <a:hlinkClick r:id="rId6"/>
              </a:rPr>
              <a:t>10.1007/s00606-007-0522-5</a:t>
            </a:r>
            <a:endParaRPr sz="600">
              <a:latin typeface="Spartan"/>
              <a:ea typeface="Spartan"/>
              <a:cs typeface="Spartan"/>
              <a:sym typeface="Spart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</p:txBody>
      </p:sp>
      <p:pic>
        <p:nvPicPr>
          <p:cNvPr id="9811" name="Google Shape;9811;p187"/>
          <p:cNvPicPr preferRelativeResize="0"/>
          <p:nvPr/>
        </p:nvPicPr>
        <p:blipFill rotWithShape="1">
          <a:blip r:embed="rId7">
            <a:alphaModFix/>
          </a:blip>
          <a:srcRect t="10249"/>
          <a:stretch/>
        </p:blipFill>
        <p:spPr>
          <a:xfrm>
            <a:off x="755950" y="1525700"/>
            <a:ext cx="3655199" cy="2920273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9812" name="Google Shape;9812;p187"/>
          <p:cNvSpPr txBox="1">
            <a:spLocks noGrp="1"/>
          </p:cNvSpPr>
          <p:nvPr>
            <p:ph type="subTitle" idx="4294967295"/>
          </p:nvPr>
        </p:nvSpPr>
        <p:spPr>
          <a:xfrm>
            <a:off x="3194591" y="4247163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00"/>
              <a:t>wellcomecollection.org</a:t>
            </a:r>
            <a:endParaRPr sz="700"/>
          </a:p>
        </p:txBody>
      </p:sp>
      <p:sp>
        <p:nvSpPr>
          <p:cNvPr id="9813" name="Google Shape;9813;p187"/>
          <p:cNvSpPr txBox="1">
            <a:spLocks noGrp="1"/>
          </p:cNvSpPr>
          <p:nvPr>
            <p:ph type="title"/>
          </p:nvPr>
        </p:nvSpPr>
        <p:spPr>
          <a:xfrm>
            <a:off x="3554575" y="118675"/>
            <a:ext cx="5433000" cy="47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Uma “foto” do DNA </a:t>
            </a:r>
            <a:r>
              <a:rPr lang="pt-BR">
                <a:solidFill>
                  <a:schemeClr val="accent3"/>
                </a:solidFill>
              </a:rPr>
              <a:t>•</a:t>
            </a:r>
            <a:endParaRPr>
              <a:solidFill>
                <a:schemeClr val="accent3"/>
              </a:solidFill>
            </a:endParaRPr>
          </a:p>
        </p:txBody>
      </p:sp>
      <p:pic>
        <p:nvPicPr>
          <p:cNvPr id="9814" name="Google Shape;9814;p187"/>
          <p:cNvPicPr preferRelativeResize="0"/>
          <p:nvPr/>
        </p:nvPicPr>
        <p:blipFill rotWithShape="1">
          <a:blip r:embed="rId8">
            <a:alphaModFix/>
          </a:blip>
          <a:srcRect l="80507" b="71252"/>
          <a:stretch/>
        </p:blipFill>
        <p:spPr>
          <a:xfrm>
            <a:off x="947000" y="4301450"/>
            <a:ext cx="772049" cy="757799"/>
          </a:xfrm>
          <a:prstGeom prst="rect">
            <a:avLst/>
          </a:prstGeom>
          <a:noFill/>
          <a:ln w="28575" cap="flat" cmpd="sng">
            <a:solidFill>
              <a:srgbClr val="5B7D97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9815" name="Google Shape;9815;p187"/>
          <p:cNvSpPr/>
          <p:nvPr/>
        </p:nvSpPr>
        <p:spPr>
          <a:xfrm>
            <a:off x="1399125" y="4247175"/>
            <a:ext cx="942000" cy="366900"/>
          </a:xfrm>
          <a:prstGeom prst="bentUpArrow">
            <a:avLst>
              <a:gd name="adj1" fmla="val 25000"/>
              <a:gd name="adj2" fmla="val 25000"/>
              <a:gd name="adj3" fmla="val 25000"/>
            </a:avLst>
          </a:prstGeom>
          <a:solidFill>
            <a:srgbClr val="5B7D97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partan"/>
              <a:ea typeface="Spartan"/>
              <a:cs typeface="Spartan"/>
              <a:sym typeface="Spartan"/>
            </a:endParaRPr>
          </a:p>
        </p:txBody>
      </p:sp>
      <p:pic>
        <p:nvPicPr>
          <p:cNvPr id="9816" name="Google Shape;9816;p187"/>
          <p:cNvPicPr preferRelativeResize="0"/>
          <p:nvPr/>
        </p:nvPicPr>
        <p:blipFill rotWithShape="1">
          <a:blip r:embed="rId9">
            <a:alphaModFix/>
          </a:blip>
          <a:srcRect l="1761" t="15390" r="91979" b="75571"/>
          <a:stretch/>
        </p:blipFill>
        <p:spPr>
          <a:xfrm>
            <a:off x="4822875" y="4301450"/>
            <a:ext cx="537651" cy="366900"/>
          </a:xfrm>
          <a:prstGeom prst="rect">
            <a:avLst/>
          </a:prstGeom>
          <a:noFill/>
          <a:ln w="19050" cap="flat" cmpd="sng">
            <a:solidFill>
              <a:srgbClr val="5B7D97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9817" name="Google Shape;9817;p187"/>
          <p:cNvSpPr/>
          <p:nvPr/>
        </p:nvSpPr>
        <p:spPr>
          <a:xfrm>
            <a:off x="5229200" y="4247175"/>
            <a:ext cx="942000" cy="366900"/>
          </a:xfrm>
          <a:prstGeom prst="bentUpArrow">
            <a:avLst>
              <a:gd name="adj1" fmla="val 25000"/>
              <a:gd name="adj2" fmla="val 25000"/>
              <a:gd name="adj3" fmla="val 25000"/>
            </a:avLst>
          </a:prstGeom>
          <a:solidFill>
            <a:srgbClr val="5B7D97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9818" name="Google Shape;9818;p187"/>
          <p:cNvSpPr txBox="1"/>
          <p:nvPr/>
        </p:nvSpPr>
        <p:spPr>
          <a:xfrm>
            <a:off x="5277688" y="4607763"/>
            <a:ext cx="13098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Célula ovo</a:t>
            </a:r>
            <a:endParaRPr sz="1000" b="1">
              <a:solidFill>
                <a:schemeClr val="lt1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9819" name="Google Shape;9819;p187"/>
          <p:cNvSpPr txBox="1"/>
          <p:nvPr/>
        </p:nvSpPr>
        <p:spPr>
          <a:xfrm>
            <a:off x="1696288" y="4607763"/>
            <a:ext cx="13098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Zigoto</a:t>
            </a:r>
            <a:endParaRPr sz="1000" b="1">
              <a:solidFill>
                <a:schemeClr val="lt1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94" name="Google Shape;9494;p1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3832145">
            <a:off x="7652435" y="143570"/>
            <a:ext cx="631078" cy="745325"/>
          </a:xfrm>
          <a:prstGeom prst="rect">
            <a:avLst/>
          </a:prstGeom>
          <a:noFill/>
          <a:ln>
            <a:noFill/>
          </a:ln>
        </p:spPr>
      </p:pic>
      <p:sp>
        <p:nvSpPr>
          <p:cNvPr id="9495" name="Google Shape;9495;p167"/>
          <p:cNvSpPr/>
          <p:nvPr/>
        </p:nvSpPr>
        <p:spPr>
          <a:xfrm>
            <a:off x="3215683" y="410888"/>
            <a:ext cx="807300" cy="807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96" name="Google Shape;9496;p167"/>
          <p:cNvSpPr txBox="1">
            <a:spLocks noGrp="1"/>
          </p:cNvSpPr>
          <p:nvPr>
            <p:ph type="subTitle" idx="4294967295"/>
          </p:nvPr>
        </p:nvSpPr>
        <p:spPr>
          <a:xfrm flipH="1">
            <a:off x="303500" y="2706750"/>
            <a:ext cx="28407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latin typeface="Spartan"/>
                <a:ea typeface="Spartan"/>
                <a:cs typeface="Spartan"/>
                <a:sym typeface="Spartan"/>
              </a:rPr>
              <a:t>Por que</a:t>
            </a:r>
            <a:br>
              <a:rPr lang="pt-BR" sz="2000">
                <a:latin typeface="Spartan"/>
                <a:ea typeface="Spartan"/>
                <a:cs typeface="Spartan"/>
                <a:sym typeface="Spartan"/>
              </a:rPr>
            </a:br>
            <a:r>
              <a:rPr lang="pt-BR" sz="2000">
                <a:latin typeface="Spartan"/>
                <a:ea typeface="Spartan"/>
                <a:cs typeface="Spartan"/>
                <a:sym typeface="Spartan"/>
              </a:rPr>
              <a:t>soja?</a:t>
            </a:r>
            <a:endParaRPr sz="2000"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9497" name="Google Shape;9497;p167"/>
          <p:cNvSpPr txBox="1">
            <a:spLocks noGrp="1"/>
          </p:cNvSpPr>
          <p:nvPr>
            <p:ph type="subTitle" idx="4294967295"/>
          </p:nvPr>
        </p:nvSpPr>
        <p:spPr>
          <a:xfrm flipH="1">
            <a:off x="756725" y="3254375"/>
            <a:ext cx="1905300" cy="5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Relevância socioeconômica</a:t>
            </a:r>
            <a:endParaRPr/>
          </a:p>
        </p:txBody>
      </p:sp>
      <p:sp>
        <p:nvSpPr>
          <p:cNvPr id="9498" name="Google Shape;9498;p167"/>
          <p:cNvSpPr txBox="1">
            <a:spLocks noGrp="1"/>
          </p:cNvSpPr>
          <p:nvPr>
            <p:ph type="title" idx="4294967295"/>
          </p:nvPr>
        </p:nvSpPr>
        <p:spPr>
          <a:xfrm flipH="1">
            <a:off x="832900" y="2151192"/>
            <a:ext cx="1762200" cy="47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400">
                <a:solidFill>
                  <a:schemeClr val="lt2"/>
                </a:solidFill>
              </a:rPr>
              <a:t>01</a:t>
            </a:r>
            <a:endParaRPr sz="3400">
              <a:solidFill>
                <a:schemeClr val="lt2"/>
              </a:solidFill>
            </a:endParaRPr>
          </a:p>
        </p:txBody>
      </p:sp>
      <p:sp>
        <p:nvSpPr>
          <p:cNvPr id="9499" name="Google Shape;9499;p167"/>
          <p:cNvSpPr txBox="1">
            <a:spLocks noGrp="1"/>
          </p:cNvSpPr>
          <p:nvPr>
            <p:ph type="subTitle" idx="4294967295"/>
          </p:nvPr>
        </p:nvSpPr>
        <p:spPr>
          <a:xfrm flipH="1">
            <a:off x="2595050" y="2037625"/>
            <a:ext cx="21417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latin typeface="Spartan"/>
                <a:ea typeface="Spartan"/>
                <a:cs typeface="Spartan"/>
                <a:sym typeface="Spartan"/>
              </a:rPr>
              <a:t>DNA da soja?</a:t>
            </a:r>
            <a:endParaRPr sz="2000"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9500" name="Google Shape;9500;p167"/>
          <p:cNvSpPr txBox="1">
            <a:spLocks noGrp="1"/>
          </p:cNvSpPr>
          <p:nvPr>
            <p:ph type="subTitle" idx="4294967295"/>
          </p:nvPr>
        </p:nvSpPr>
        <p:spPr>
          <a:xfrm flipH="1">
            <a:off x="2439425" y="2485225"/>
            <a:ext cx="2359800" cy="5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Uma visão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molecular</a:t>
            </a:r>
            <a:endParaRPr/>
          </a:p>
        </p:txBody>
      </p:sp>
      <p:sp>
        <p:nvSpPr>
          <p:cNvPr id="9501" name="Google Shape;9501;p167"/>
          <p:cNvSpPr txBox="1">
            <a:spLocks noGrp="1"/>
          </p:cNvSpPr>
          <p:nvPr>
            <p:ph type="title" idx="4294967295"/>
          </p:nvPr>
        </p:nvSpPr>
        <p:spPr>
          <a:xfrm flipH="1">
            <a:off x="2738233" y="1405867"/>
            <a:ext cx="1762200" cy="47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400">
                <a:solidFill>
                  <a:schemeClr val="accent3"/>
                </a:solidFill>
              </a:rPr>
              <a:t>02</a:t>
            </a:r>
            <a:endParaRPr sz="3400">
              <a:solidFill>
                <a:schemeClr val="accent3"/>
              </a:solidFill>
            </a:endParaRPr>
          </a:p>
        </p:txBody>
      </p:sp>
      <p:sp>
        <p:nvSpPr>
          <p:cNvPr id="9502" name="Google Shape;9502;p167"/>
          <p:cNvSpPr txBox="1">
            <a:spLocks noGrp="1"/>
          </p:cNvSpPr>
          <p:nvPr>
            <p:ph type="title" idx="4294967295"/>
          </p:nvPr>
        </p:nvSpPr>
        <p:spPr>
          <a:xfrm flipH="1">
            <a:off x="4643567" y="2151192"/>
            <a:ext cx="1762200" cy="47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400">
                <a:solidFill>
                  <a:schemeClr val="accent5"/>
                </a:solidFill>
              </a:rPr>
              <a:t>03</a:t>
            </a:r>
            <a:endParaRPr sz="3400">
              <a:solidFill>
                <a:schemeClr val="accent5"/>
              </a:solidFill>
            </a:endParaRPr>
          </a:p>
        </p:txBody>
      </p:sp>
      <p:sp>
        <p:nvSpPr>
          <p:cNvPr id="9503" name="Google Shape;9503;p167"/>
          <p:cNvSpPr txBox="1">
            <a:spLocks noGrp="1"/>
          </p:cNvSpPr>
          <p:nvPr>
            <p:ph type="title" idx="4294967295"/>
          </p:nvPr>
        </p:nvSpPr>
        <p:spPr>
          <a:xfrm flipH="1">
            <a:off x="6548900" y="1405867"/>
            <a:ext cx="1762200" cy="47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400">
                <a:solidFill>
                  <a:schemeClr val="accent2"/>
                </a:solidFill>
              </a:rPr>
              <a:t>04</a:t>
            </a:r>
            <a:endParaRPr sz="3400">
              <a:solidFill>
                <a:schemeClr val="accent2"/>
              </a:solidFill>
            </a:endParaRPr>
          </a:p>
        </p:txBody>
      </p:sp>
      <p:sp>
        <p:nvSpPr>
          <p:cNvPr id="9504" name="Google Shape;9504;p167"/>
          <p:cNvSpPr txBox="1">
            <a:spLocks noGrp="1"/>
          </p:cNvSpPr>
          <p:nvPr>
            <p:ph type="subTitle" idx="4294967295"/>
          </p:nvPr>
        </p:nvSpPr>
        <p:spPr>
          <a:xfrm flipH="1">
            <a:off x="4643567" y="2630558"/>
            <a:ext cx="17622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latin typeface="Spartan"/>
                <a:ea typeface="Spartan"/>
                <a:cs typeface="Spartan"/>
                <a:sym typeface="Spartan"/>
              </a:rPr>
              <a:t>Dados</a:t>
            </a:r>
            <a:endParaRPr sz="2000"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9505" name="Google Shape;9505;p167"/>
          <p:cNvSpPr txBox="1">
            <a:spLocks noGrp="1"/>
          </p:cNvSpPr>
          <p:nvPr>
            <p:ph type="subTitle" idx="4294967295"/>
          </p:nvPr>
        </p:nvSpPr>
        <p:spPr>
          <a:xfrm flipH="1">
            <a:off x="4507226" y="2953050"/>
            <a:ext cx="2034900" cy="5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… e muitos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dados!</a:t>
            </a:r>
            <a:endParaRPr/>
          </a:p>
        </p:txBody>
      </p:sp>
      <p:sp>
        <p:nvSpPr>
          <p:cNvPr id="9506" name="Google Shape;9506;p167"/>
          <p:cNvSpPr txBox="1">
            <a:spLocks noGrp="1"/>
          </p:cNvSpPr>
          <p:nvPr>
            <p:ph type="subTitle" idx="4294967295"/>
          </p:nvPr>
        </p:nvSpPr>
        <p:spPr>
          <a:xfrm flipH="1">
            <a:off x="6155300" y="2113825"/>
            <a:ext cx="28407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latin typeface="Spartan"/>
                <a:ea typeface="Spartan"/>
                <a:cs typeface="Spartan"/>
                <a:sym typeface="Spartan"/>
              </a:rPr>
              <a:t>Atlas de </a:t>
            </a:r>
            <a:endParaRPr sz="2000">
              <a:latin typeface="Spartan"/>
              <a:ea typeface="Spartan"/>
              <a:cs typeface="Spartan"/>
              <a:sym typeface="Spart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latin typeface="Spartan"/>
                <a:ea typeface="Spartan"/>
                <a:cs typeface="Spartan"/>
                <a:sym typeface="Spartan"/>
              </a:rPr>
              <a:t>expressão gênica</a:t>
            </a:r>
            <a:endParaRPr sz="2000"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9507" name="Google Shape;9507;p167"/>
          <p:cNvSpPr txBox="1">
            <a:spLocks noGrp="1"/>
          </p:cNvSpPr>
          <p:nvPr>
            <p:ph type="subTitle" idx="4294967295"/>
          </p:nvPr>
        </p:nvSpPr>
        <p:spPr>
          <a:xfrm flipH="1">
            <a:off x="6246200" y="2639100"/>
            <a:ext cx="2658900" cy="5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desafio do século</a:t>
            </a:r>
            <a:endParaRPr/>
          </a:p>
        </p:txBody>
      </p:sp>
      <p:sp>
        <p:nvSpPr>
          <p:cNvPr id="9508" name="Google Shape;9508;p167"/>
          <p:cNvSpPr/>
          <p:nvPr/>
        </p:nvSpPr>
        <p:spPr>
          <a:xfrm>
            <a:off x="1310350" y="1156216"/>
            <a:ext cx="807300" cy="807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09" name="Google Shape;9509;p167"/>
          <p:cNvSpPr/>
          <p:nvPr/>
        </p:nvSpPr>
        <p:spPr>
          <a:xfrm>
            <a:off x="5121017" y="1156216"/>
            <a:ext cx="807300" cy="8073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10" name="Google Shape;9510;p167"/>
          <p:cNvSpPr/>
          <p:nvPr/>
        </p:nvSpPr>
        <p:spPr>
          <a:xfrm>
            <a:off x="7026350" y="410888"/>
            <a:ext cx="807300" cy="807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11" name="Google Shape;9511;p167"/>
          <p:cNvGrpSpPr/>
          <p:nvPr/>
        </p:nvGrpSpPr>
        <p:grpSpPr>
          <a:xfrm>
            <a:off x="2117650" y="814538"/>
            <a:ext cx="4908700" cy="745329"/>
            <a:chOff x="2117650" y="1805138"/>
            <a:chExt cx="4908700" cy="745329"/>
          </a:xfrm>
        </p:grpSpPr>
        <p:cxnSp>
          <p:nvCxnSpPr>
            <p:cNvPr id="9512" name="Google Shape;9512;p167"/>
            <p:cNvCxnSpPr>
              <a:stCxn id="9508" idx="6"/>
              <a:endCxn id="9495" idx="2"/>
            </p:cNvCxnSpPr>
            <p:nvPr/>
          </p:nvCxnSpPr>
          <p:spPr>
            <a:xfrm rot="10800000" flipH="1">
              <a:off x="2117650" y="1805266"/>
              <a:ext cx="1098000" cy="745200"/>
            </a:xfrm>
            <a:prstGeom prst="curvedConnector3">
              <a:avLst>
                <a:gd name="adj1" fmla="val 50002"/>
              </a:avLst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13" name="Google Shape;9513;p167"/>
            <p:cNvCxnSpPr>
              <a:stCxn id="9495" idx="6"/>
              <a:endCxn id="9509" idx="2"/>
            </p:cNvCxnSpPr>
            <p:nvPr/>
          </p:nvCxnSpPr>
          <p:spPr>
            <a:xfrm>
              <a:off x="4022983" y="1805138"/>
              <a:ext cx="1098000" cy="745200"/>
            </a:xfrm>
            <a:prstGeom prst="curvedConnector3">
              <a:avLst>
                <a:gd name="adj1" fmla="val 50002"/>
              </a:avLst>
            </a:prstGeom>
            <a:noFill/>
            <a:ln w="2857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14" name="Google Shape;9514;p167"/>
            <p:cNvCxnSpPr>
              <a:stCxn id="9510" idx="2"/>
              <a:endCxn id="9509" idx="6"/>
            </p:cNvCxnSpPr>
            <p:nvPr/>
          </p:nvCxnSpPr>
          <p:spPr>
            <a:xfrm flipH="1">
              <a:off x="5928350" y="1805138"/>
              <a:ext cx="1098000" cy="745200"/>
            </a:xfrm>
            <a:prstGeom prst="curvedConnector3">
              <a:avLst>
                <a:gd name="adj1" fmla="val 50002"/>
              </a:avLst>
            </a:prstGeom>
            <a:noFill/>
            <a:ln w="2857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515" name="Google Shape;9515;p167"/>
          <p:cNvGrpSpPr/>
          <p:nvPr/>
        </p:nvGrpSpPr>
        <p:grpSpPr>
          <a:xfrm>
            <a:off x="7155793" y="643322"/>
            <a:ext cx="548408" cy="342429"/>
            <a:chOff x="3961923" y="2486317"/>
            <a:chExt cx="364415" cy="220936"/>
          </a:xfrm>
        </p:grpSpPr>
        <p:sp>
          <p:nvSpPr>
            <p:cNvPr id="9516" name="Google Shape;9516;p167"/>
            <p:cNvSpPr/>
            <p:nvPr/>
          </p:nvSpPr>
          <p:spPr>
            <a:xfrm>
              <a:off x="4106764" y="2486507"/>
              <a:ext cx="219574" cy="220746"/>
            </a:xfrm>
            <a:custGeom>
              <a:avLst/>
              <a:gdLst/>
              <a:ahLst/>
              <a:cxnLst/>
              <a:rect l="l" t="t" r="r" b="b"/>
              <a:pathLst>
                <a:path w="6931" h="6968" extrusionOk="0">
                  <a:moveTo>
                    <a:pt x="4114" y="1"/>
                  </a:moveTo>
                  <a:cubicBezTo>
                    <a:pt x="4035" y="1"/>
                    <a:pt x="3953" y="69"/>
                    <a:pt x="3942" y="157"/>
                  </a:cubicBezTo>
                  <a:cubicBezTo>
                    <a:pt x="3930" y="240"/>
                    <a:pt x="4001" y="336"/>
                    <a:pt x="4085" y="348"/>
                  </a:cubicBezTo>
                  <a:cubicBezTo>
                    <a:pt x="4906" y="455"/>
                    <a:pt x="5633" y="895"/>
                    <a:pt x="6085" y="1574"/>
                  </a:cubicBezTo>
                  <a:cubicBezTo>
                    <a:pt x="6764" y="2610"/>
                    <a:pt x="6728" y="3943"/>
                    <a:pt x="5954" y="4908"/>
                  </a:cubicBezTo>
                  <a:cubicBezTo>
                    <a:pt x="5918" y="4943"/>
                    <a:pt x="5906" y="4991"/>
                    <a:pt x="5918" y="5027"/>
                  </a:cubicBezTo>
                  <a:lnTo>
                    <a:pt x="5990" y="6539"/>
                  </a:lnTo>
                  <a:lnTo>
                    <a:pt x="5990" y="6539"/>
                  </a:lnTo>
                  <a:lnTo>
                    <a:pt x="4644" y="5896"/>
                  </a:lnTo>
                  <a:cubicBezTo>
                    <a:pt x="4609" y="5884"/>
                    <a:pt x="4561" y="5884"/>
                    <a:pt x="4525" y="5884"/>
                  </a:cubicBezTo>
                  <a:cubicBezTo>
                    <a:pt x="4272" y="5957"/>
                    <a:pt x="4014" y="5992"/>
                    <a:pt x="3758" y="5992"/>
                  </a:cubicBezTo>
                  <a:cubicBezTo>
                    <a:pt x="2969" y="5992"/>
                    <a:pt x="2201" y="5659"/>
                    <a:pt x="1644" y="5074"/>
                  </a:cubicBezTo>
                  <a:cubicBezTo>
                    <a:pt x="1584" y="5015"/>
                    <a:pt x="1549" y="4955"/>
                    <a:pt x="1501" y="4896"/>
                  </a:cubicBezTo>
                  <a:cubicBezTo>
                    <a:pt x="1453" y="4836"/>
                    <a:pt x="1430" y="4789"/>
                    <a:pt x="1382" y="4729"/>
                  </a:cubicBezTo>
                  <a:lnTo>
                    <a:pt x="1382" y="4717"/>
                  </a:lnTo>
                  <a:cubicBezTo>
                    <a:pt x="1620" y="4300"/>
                    <a:pt x="1751" y="3836"/>
                    <a:pt x="1787" y="3384"/>
                  </a:cubicBezTo>
                  <a:cubicBezTo>
                    <a:pt x="1787" y="3288"/>
                    <a:pt x="1727" y="3205"/>
                    <a:pt x="1632" y="3205"/>
                  </a:cubicBezTo>
                  <a:cubicBezTo>
                    <a:pt x="1549" y="3205"/>
                    <a:pt x="1453" y="3265"/>
                    <a:pt x="1453" y="3348"/>
                  </a:cubicBezTo>
                  <a:cubicBezTo>
                    <a:pt x="1430" y="3836"/>
                    <a:pt x="1263" y="4312"/>
                    <a:pt x="977" y="4729"/>
                  </a:cubicBezTo>
                  <a:cubicBezTo>
                    <a:pt x="739" y="5074"/>
                    <a:pt x="441" y="5360"/>
                    <a:pt x="96" y="5586"/>
                  </a:cubicBezTo>
                  <a:cubicBezTo>
                    <a:pt x="25" y="5622"/>
                    <a:pt x="1" y="5729"/>
                    <a:pt x="37" y="5801"/>
                  </a:cubicBezTo>
                  <a:cubicBezTo>
                    <a:pt x="72" y="5848"/>
                    <a:pt x="132" y="5884"/>
                    <a:pt x="191" y="5884"/>
                  </a:cubicBezTo>
                  <a:cubicBezTo>
                    <a:pt x="215" y="5884"/>
                    <a:pt x="251" y="5860"/>
                    <a:pt x="275" y="5848"/>
                  </a:cubicBezTo>
                  <a:cubicBezTo>
                    <a:pt x="632" y="5622"/>
                    <a:pt x="953" y="5348"/>
                    <a:pt x="1192" y="5015"/>
                  </a:cubicBezTo>
                  <a:cubicBezTo>
                    <a:pt x="1203" y="5051"/>
                    <a:pt x="1215" y="5062"/>
                    <a:pt x="1251" y="5086"/>
                  </a:cubicBezTo>
                  <a:cubicBezTo>
                    <a:pt x="1311" y="5170"/>
                    <a:pt x="1370" y="5229"/>
                    <a:pt x="1406" y="5301"/>
                  </a:cubicBezTo>
                  <a:cubicBezTo>
                    <a:pt x="1811" y="5729"/>
                    <a:pt x="2323" y="6039"/>
                    <a:pt x="2894" y="6205"/>
                  </a:cubicBezTo>
                  <a:cubicBezTo>
                    <a:pt x="3179" y="6284"/>
                    <a:pt x="3465" y="6323"/>
                    <a:pt x="3749" y="6323"/>
                  </a:cubicBezTo>
                  <a:cubicBezTo>
                    <a:pt x="4021" y="6323"/>
                    <a:pt x="4293" y="6287"/>
                    <a:pt x="4561" y="6217"/>
                  </a:cubicBezTo>
                  <a:lnTo>
                    <a:pt x="6109" y="6956"/>
                  </a:lnTo>
                  <a:cubicBezTo>
                    <a:pt x="6145" y="6967"/>
                    <a:pt x="6156" y="6967"/>
                    <a:pt x="6192" y="6967"/>
                  </a:cubicBezTo>
                  <a:cubicBezTo>
                    <a:pt x="6216" y="6967"/>
                    <a:pt x="6252" y="6956"/>
                    <a:pt x="6275" y="6932"/>
                  </a:cubicBezTo>
                  <a:cubicBezTo>
                    <a:pt x="6323" y="6908"/>
                    <a:pt x="6347" y="6848"/>
                    <a:pt x="6347" y="6789"/>
                  </a:cubicBezTo>
                  <a:lnTo>
                    <a:pt x="6275" y="5074"/>
                  </a:lnTo>
                  <a:cubicBezTo>
                    <a:pt x="6668" y="4574"/>
                    <a:pt x="6883" y="3955"/>
                    <a:pt x="6918" y="3300"/>
                  </a:cubicBezTo>
                  <a:cubicBezTo>
                    <a:pt x="6930" y="2622"/>
                    <a:pt x="6752" y="1967"/>
                    <a:pt x="6371" y="1383"/>
                  </a:cubicBezTo>
                  <a:cubicBezTo>
                    <a:pt x="5859" y="633"/>
                    <a:pt x="5037" y="121"/>
                    <a:pt x="4132" y="2"/>
                  </a:cubicBezTo>
                  <a:cubicBezTo>
                    <a:pt x="4126" y="1"/>
                    <a:pt x="4120" y="1"/>
                    <a:pt x="41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7" name="Google Shape;9517;p167"/>
            <p:cNvSpPr/>
            <p:nvPr/>
          </p:nvSpPr>
          <p:spPr>
            <a:xfrm>
              <a:off x="3961923" y="2486317"/>
              <a:ext cx="259839" cy="220936"/>
            </a:xfrm>
            <a:custGeom>
              <a:avLst/>
              <a:gdLst/>
              <a:ahLst/>
              <a:cxnLst/>
              <a:rect l="l" t="t" r="r" b="b"/>
              <a:pathLst>
                <a:path w="8202" h="6974" extrusionOk="0">
                  <a:moveTo>
                    <a:pt x="3198" y="1"/>
                  </a:moveTo>
                  <a:cubicBezTo>
                    <a:pt x="2177" y="1"/>
                    <a:pt x="1174" y="493"/>
                    <a:pt x="560" y="1413"/>
                  </a:cubicBezTo>
                  <a:cubicBezTo>
                    <a:pt x="179" y="1973"/>
                    <a:pt x="1" y="2640"/>
                    <a:pt x="25" y="3318"/>
                  </a:cubicBezTo>
                  <a:cubicBezTo>
                    <a:pt x="60" y="3949"/>
                    <a:pt x="287" y="4556"/>
                    <a:pt x="668" y="5080"/>
                  </a:cubicBezTo>
                  <a:lnTo>
                    <a:pt x="596" y="6795"/>
                  </a:lnTo>
                  <a:cubicBezTo>
                    <a:pt x="596" y="6854"/>
                    <a:pt x="620" y="6914"/>
                    <a:pt x="668" y="6938"/>
                  </a:cubicBezTo>
                  <a:cubicBezTo>
                    <a:pt x="703" y="6962"/>
                    <a:pt x="727" y="6973"/>
                    <a:pt x="763" y="6973"/>
                  </a:cubicBezTo>
                  <a:cubicBezTo>
                    <a:pt x="787" y="6973"/>
                    <a:pt x="799" y="6973"/>
                    <a:pt x="834" y="6962"/>
                  </a:cubicBezTo>
                  <a:lnTo>
                    <a:pt x="2382" y="6235"/>
                  </a:lnTo>
                  <a:cubicBezTo>
                    <a:pt x="2647" y="6300"/>
                    <a:pt x="2916" y="6333"/>
                    <a:pt x="3186" y="6333"/>
                  </a:cubicBezTo>
                  <a:cubicBezTo>
                    <a:pt x="3512" y="6333"/>
                    <a:pt x="3837" y="6285"/>
                    <a:pt x="4156" y="6188"/>
                  </a:cubicBezTo>
                  <a:cubicBezTo>
                    <a:pt x="4240" y="6152"/>
                    <a:pt x="4287" y="6069"/>
                    <a:pt x="4251" y="5973"/>
                  </a:cubicBezTo>
                  <a:cubicBezTo>
                    <a:pt x="4233" y="5909"/>
                    <a:pt x="4172" y="5866"/>
                    <a:pt x="4107" y="5866"/>
                  </a:cubicBezTo>
                  <a:cubicBezTo>
                    <a:pt x="4088" y="5866"/>
                    <a:pt x="4068" y="5870"/>
                    <a:pt x="4049" y="5878"/>
                  </a:cubicBezTo>
                  <a:cubicBezTo>
                    <a:pt x="3772" y="5971"/>
                    <a:pt x="3484" y="6015"/>
                    <a:pt x="3198" y="6015"/>
                  </a:cubicBezTo>
                  <a:cubicBezTo>
                    <a:pt x="2931" y="6015"/>
                    <a:pt x="2664" y="5976"/>
                    <a:pt x="2406" y="5902"/>
                  </a:cubicBezTo>
                  <a:cubicBezTo>
                    <a:pt x="2391" y="5897"/>
                    <a:pt x="2376" y="5894"/>
                    <a:pt x="2361" y="5894"/>
                  </a:cubicBezTo>
                  <a:cubicBezTo>
                    <a:pt x="2339" y="5894"/>
                    <a:pt x="2315" y="5900"/>
                    <a:pt x="2287" y="5914"/>
                  </a:cubicBezTo>
                  <a:lnTo>
                    <a:pt x="941" y="6533"/>
                  </a:lnTo>
                  <a:lnTo>
                    <a:pt x="941" y="6533"/>
                  </a:lnTo>
                  <a:lnTo>
                    <a:pt x="1013" y="5021"/>
                  </a:lnTo>
                  <a:cubicBezTo>
                    <a:pt x="1013" y="4985"/>
                    <a:pt x="1001" y="4949"/>
                    <a:pt x="977" y="4902"/>
                  </a:cubicBezTo>
                  <a:cubicBezTo>
                    <a:pt x="203" y="3937"/>
                    <a:pt x="168" y="2604"/>
                    <a:pt x="846" y="1568"/>
                  </a:cubicBezTo>
                  <a:cubicBezTo>
                    <a:pt x="1393" y="759"/>
                    <a:pt x="2293" y="318"/>
                    <a:pt x="3208" y="318"/>
                  </a:cubicBezTo>
                  <a:cubicBezTo>
                    <a:pt x="3748" y="318"/>
                    <a:pt x="4294" y="472"/>
                    <a:pt x="4775" y="794"/>
                  </a:cubicBezTo>
                  <a:cubicBezTo>
                    <a:pt x="5430" y="1247"/>
                    <a:pt x="5883" y="1949"/>
                    <a:pt x="6002" y="2735"/>
                  </a:cubicBezTo>
                  <a:cubicBezTo>
                    <a:pt x="6013" y="2811"/>
                    <a:pt x="6083" y="2867"/>
                    <a:pt x="6168" y="2867"/>
                  </a:cubicBezTo>
                  <a:cubicBezTo>
                    <a:pt x="6176" y="2867"/>
                    <a:pt x="6184" y="2867"/>
                    <a:pt x="6192" y="2866"/>
                  </a:cubicBezTo>
                  <a:cubicBezTo>
                    <a:pt x="6275" y="2854"/>
                    <a:pt x="6335" y="2759"/>
                    <a:pt x="6323" y="2675"/>
                  </a:cubicBezTo>
                  <a:cubicBezTo>
                    <a:pt x="6264" y="2282"/>
                    <a:pt x="6133" y="1913"/>
                    <a:pt x="5954" y="1592"/>
                  </a:cubicBezTo>
                  <a:cubicBezTo>
                    <a:pt x="5990" y="1532"/>
                    <a:pt x="6025" y="1473"/>
                    <a:pt x="6073" y="1413"/>
                  </a:cubicBezTo>
                  <a:cubicBezTo>
                    <a:pt x="6133" y="1330"/>
                    <a:pt x="6192" y="1270"/>
                    <a:pt x="6252" y="1199"/>
                  </a:cubicBezTo>
                  <a:cubicBezTo>
                    <a:pt x="6395" y="1056"/>
                    <a:pt x="6561" y="901"/>
                    <a:pt x="6740" y="782"/>
                  </a:cubicBezTo>
                  <a:cubicBezTo>
                    <a:pt x="7121" y="520"/>
                    <a:pt x="7585" y="365"/>
                    <a:pt x="8050" y="318"/>
                  </a:cubicBezTo>
                  <a:cubicBezTo>
                    <a:pt x="8057" y="320"/>
                    <a:pt x="8065" y="322"/>
                    <a:pt x="8073" y="322"/>
                  </a:cubicBezTo>
                  <a:cubicBezTo>
                    <a:pt x="8137" y="322"/>
                    <a:pt x="8202" y="238"/>
                    <a:pt x="8180" y="163"/>
                  </a:cubicBezTo>
                  <a:cubicBezTo>
                    <a:pt x="8169" y="75"/>
                    <a:pt x="8107" y="7"/>
                    <a:pt x="8022" y="7"/>
                  </a:cubicBezTo>
                  <a:cubicBezTo>
                    <a:pt x="8016" y="7"/>
                    <a:pt x="8009" y="7"/>
                    <a:pt x="8002" y="8"/>
                  </a:cubicBezTo>
                  <a:cubicBezTo>
                    <a:pt x="7490" y="56"/>
                    <a:pt x="6978" y="234"/>
                    <a:pt x="6549" y="532"/>
                  </a:cubicBezTo>
                  <a:cubicBezTo>
                    <a:pt x="6359" y="663"/>
                    <a:pt x="6156" y="818"/>
                    <a:pt x="6002" y="996"/>
                  </a:cubicBezTo>
                  <a:cubicBezTo>
                    <a:pt x="5918" y="1068"/>
                    <a:pt x="5859" y="1139"/>
                    <a:pt x="5799" y="1211"/>
                  </a:cubicBezTo>
                  <a:cubicBezTo>
                    <a:pt x="5787" y="1247"/>
                    <a:pt x="5764" y="1258"/>
                    <a:pt x="5740" y="1294"/>
                  </a:cubicBezTo>
                  <a:cubicBezTo>
                    <a:pt x="5525" y="996"/>
                    <a:pt x="5252" y="735"/>
                    <a:pt x="4954" y="532"/>
                  </a:cubicBezTo>
                  <a:cubicBezTo>
                    <a:pt x="4414" y="174"/>
                    <a:pt x="3803" y="1"/>
                    <a:pt x="31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8" name="Google Shape;9518;p167"/>
            <p:cNvSpPr/>
            <p:nvPr/>
          </p:nvSpPr>
          <p:spPr>
            <a:xfrm>
              <a:off x="4015113" y="2540870"/>
              <a:ext cx="96212" cy="95832"/>
            </a:xfrm>
            <a:custGeom>
              <a:avLst/>
              <a:gdLst/>
              <a:ahLst/>
              <a:cxnLst/>
              <a:rect l="l" t="t" r="r" b="b"/>
              <a:pathLst>
                <a:path w="3037" h="3025" extrusionOk="0">
                  <a:moveTo>
                    <a:pt x="1418" y="346"/>
                  </a:moveTo>
                  <a:cubicBezTo>
                    <a:pt x="2013" y="346"/>
                    <a:pt x="2501" y="834"/>
                    <a:pt x="2501" y="1430"/>
                  </a:cubicBezTo>
                  <a:cubicBezTo>
                    <a:pt x="2501" y="1668"/>
                    <a:pt x="2430" y="1894"/>
                    <a:pt x="2299" y="2072"/>
                  </a:cubicBezTo>
                  <a:lnTo>
                    <a:pt x="1537" y="1310"/>
                  </a:lnTo>
                  <a:cubicBezTo>
                    <a:pt x="1507" y="1281"/>
                    <a:pt x="1462" y="1266"/>
                    <a:pt x="1418" y="1266"/>
                  </a:cubicBezTo>
                  <a:cubicBezTo>
                    <a:pt x="1373" y="1266"/>
                    <a:pt x="1328" y="1281"/>
                    <a:pt x="1298" y="1310"/>
                  </a:cubicBezTo>
                  <a:cubicBezTo>
                    <a:pt x="1239" y="1370"/>
                    <a:pt x="1239" y="1489"/>
                    <a:pt x="1298" y="1549"/>
                  </a:cubicBezTo>
                  <a:lnTo>
                    <a:pt x="2060" y="2311"/>
                  </a:lnTo>
                  <a:cubicBezTo>
                    <a:pt x="1870" y="2442"/>
                    <a:pt x="1656" y="2513"/>
                    <a:pt x="1418" y="2513"/>
                  </a:cubicBezTo>
                  <a:cubicBezTo>
                    <a:pt x="822" y="2513"/>
                    <a:pt x="334" y="2025"/>
                    <a:pt x="334" y="1430"/>
                  </a:cubicBezTo>
                  <a:cubicBezTo>
                    <a:pt x="334" y="834"/>
                    <a:pt x="822" y="346"/>
                    <a:pt x="1418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30"/>
                  </a:cubicBezTo>
                  <a:cubicBezTo>
                    <a:pt x="1" y="2215"/>
                    <a:pt x="644" y="2858"/>
                    <a:pt x="1429" y="2858"/>
                  </a:cubicBezTo>
                  <a:cubicBezTo>
                    <a:pt x="1763" y="2858"/>
                    <a:pt x="2072" y="2739"/>
                    <a:pt x="2310" y="2549"/>
                  </a:cubicBezTo>
                  <a:lnTo>
                    <a:pt x="2739" y="2977"/>
                  </a:lnTo>
                  <a:cubicBezTo>
                    <a:pt x="2775" y="3001"/>
                    <a:pt x="2811" y="3025"/>
                    <a:pt x="2858" y="3025"/>
                  </a:cubicBezTo>
                  <a:cubicBezTo>
                    <a:pt x="2906" y="3025"/>
                    <a:pt x="2953" y="3001"/>
                    <a:pt x="2977" y="2977"/>
                  </a:cubicBezTo>
                  <a:cubicBezTo>
                    <a:pt x="3037" y="2918"/>
                    <a:pt x="3037" y="2811"/>
                    <a:pt x="2977" y="2739"/>
                  </a:cubicBezTo>
                  <a:lnTo>
                    <a:pt x="2549" y="2311"/>
                  </a:lnTo>
                  <a:cubicBezTo>
                    <a:pt x="2739" y="2072"/>
                    <a:pt x="2858" y="1751"/>
                    <a:pt x="2858" y="1430"/>
                  </a:cubicBezTo>
                  <a:cubicBezTo>
                    <a:pt x="2858" y="644"/>
                    <a:pt x="2215" y="1"/>
                    <a:pt x="14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9" name="Google Shape;9519;p167"/>
            <p:cNvSpPr/>
            <p:nvPr/>
          </p:nvSpPr>
          <p:spPr>
            <a:xfrm>
              <a:off x="4186375" y="2539381"/>
              <a:ext cx="77331" cy="90541"/>
            </a:xfrm>
            <a:custGeom>
              <a:avLst/>
              <a:gdLst/>
              <a:ahLst/>
              <a:cxnLst/>
              <a:rect l="l" t="t" r="r" b="b"/>
              <a:pathLst>
                <a:path w="2441" h="2858" extrusionOk="0">
                  <a:moveTo>
                    <a:pt x="1203" y="607"/>
                  </a:moveTo>
                  <a:lnTo>
                    <a:pt x="1572" y="1524"/>
                  </a:lnTo>
                  <a:lnTo>
                    <a:pt x="834" y="1524"/>
                  </a:lnTo>
                  <a:lnTo>
                    <a:pt x="1203" y="607"/>
                  </a:lnTo>
                  <a:close/>
                  <a:moveTo>
                    <a:pt x="1215" y="0"/>
                  </a:moveTo>
                  <a:cubicBezTo>
                    <a:pt x="1155" y="0"/>
                    <a:pt x="1084" y="48"/>
                    <a:pt x="1072" y="107"/>
                  </a:cubicBezTo>
                  <a:lnTo>
                    <a:pt x="441" y="1619"/>
                  </a:lnTo>
                  <a:lnTo>
                    <a:pt x="24" y="2620"/>
                  </a:lnTo>
                  <a:cubicBezTo>
                    <a:pt x="0" y="2715"/>
                    <a:pt x="24" y="2798"/>
                    <a:pt x="119" y="2846"/>
                  </a:cubicBezTo>
                  <a:cubicBezTo>
                    <a:pt x="139" y="2851"/>
                    <a:pt x="159" y="2854"/>
                    <a:pt x="179" y="2854"/>
                  </a:cubicBezTo>
                  <a:cubicBezTo>
                    <a:pt x="245" y="2854"/>
                    <a:pt x="309" y="2823"/>
                    <a:pt x="345" y="2750"/>
                  </a:cubicBezTo>
                  <a:lnTo>
                    <a:pt x="714" y="1858"/>
                  </a:lnTo>
                  <a:lnTo>
                    <a:pt x="1750" y="1858"/>
                  </a:lnTo>
                  <a:lnTo>
                    <a:pt x="2131" y="2750"/>
                  </a:lnTo>
                  <a:cubicBezTo>
                    <a:pt x="2155" y="2810"/>
                    <a:pt x="2215" y="2858"/>
                    <a:pt x="2274" y="2858"/>
                  </a:cubicBezTo>
                  <a:cubicBezTo>
                    <a:pt x="2286" y="2858"/>
                    <a:pt x="2322" y="2858"/>
                    <a:pt x="2334" y="2846"/>
                  </a:cubicBezTo>
                  <a:cubicBezTo>
                    <a:pt x="2405" y="2798"/>
                    <a:pt x="2441" y="2715"/>
                    <a:pt x="2405" y="2620"/>
                  </a:cubicBezTo>
                  <a:lnTo>
                    <a:pt x="1988" y="1619"/>
                  </a:lnTo>
                  <a:lnTo>
                    <a:pt x="1369" y="107"/>
                  </a:lnTo>
                  <a:cubicBezTo>
                    <a:pt x="1334" y="48"/>
                    <a:pt x="1274" y="0"/>
                    <a:pt x="12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20" name="Google Shape;9520;p167"/>
          <p:cNvGrpSpPr/>
          <p:nvPr/>
        </p:nvGrpSpPr>
        <p:grpSpPr>
          <a:xfrm>
            <a:off x="5345057" y="1395962"/>
            <a:ext cx="359213" cy="327807"/>
            <a:chOff x="1958520" y="2302574"/>
            <a:chExt cx="359213" cy="327807"/>
          </a:xfrm>
        </p:grpSpPr>
        <p:sp>
          <p:nvSpPr>
            <p:cNvPr id="9521" name="Google Shape;9521;p167"/>
            <p:cNvSpPr/>
            <p:nvPr/>
          </p:nvSpPr>
          <p:spPr>
            <a:xfrm>
              <a:off x="1958520" y="2302574"/>
              <a:ext cx="359213" cy="327807"/>
            </a:xfrm>
            <a:custGeom>
              <a:avLst/>
              <a:gdLst/>
              <a:ahLst/>
              <a:cxnLst/>
              <a:rect l="l" t="t" r="r" b="b"/>
              <a:pathLst>
                <a:path w="11312" h="10323" extrusionOk="0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9522" name="Google Shape;9522;p167"/>
            <p:cNvSpPr/>
            <p:nvPr/>
          </p:nvSpPr>
          <p:spPr>
            <a:xfrm>
              <a:off x="1986877" y="2331313"/>
              <a:ext cx="302117" cy="184909"/>
            </a:xfrm>
            <a:custGeom>
              <a:avLst/>
              <a:gdLst/>
              <a:ahLst/>
              <a:cxnLst/>
              <a:rect l="l" t="t" r="r" b="b"/>
              <a:pathLst>
                <a:path w="9514" h="5823" extrusionOk="0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9523" name="Google Shape;9523;p167"/>
            <p:cNvSpPr/>
            <p:nvPr/>
          </p:nvSpPr>
          <p:spPr>
            <a:xfrm>
              <a:off x="2131521" y="2526701"/>
              <a:ext cx="11908" cy="10638"/>
            </a:xfrm>
            <a:custGeom>
              <a:avLst/>
              <a:gdLst/>
              <a:ahLst/>
              <a:cxnLst/>
              <a:rect l="l" t="t" r="r" b="b"/>
              <a:pathLst>
                <a:path w="375" h="335" extrusionOk="0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</p:grpSp>
      <p:pic>
        <p:nvPicPr>
          <p:cNvPr id="9524" name="Google Shape;9524;p1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49537" y="355825"/>
            <a:ext cx="1339602" cy="89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25" name="Google Shape;9525;p16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49648" y="1285674"/>
            <a:ext cx="548400" cy="54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4" name="Google Shape;9824;p188"/>
          <p:cNvSpPr/>
          <p:nvPr/>
        </p:nvSpPr>
        <p:spPr>
          <a:xfrm>
            <a:off x="2317450" y="3010075"/>
            <a:ext cx="3257400" cy="1674300"/>
          </a:xfrm>
          <a:prstGeom prst="rect">
            <a:avLst/>
          </a:prstGeom>
          <a:solidFill>
            <a:srgbClr val="33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9825" name="Google Shape;9825;p188"/>
          <p:cNvSpPr txBox="1">
            <a:spLocks noGrp="1"/>
          </p:cNvSpPr>
          <p:nvPr>
            <p:ph type="title"/>
          </p:nvPr>
        </p:nvSpPr>
        <p:spPr>
          <a:xfrm>
            <a:off x="1508625" y="118675"/>
            <a:ext cx="7478700" cy="47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00"/>
              <a:t>DNA… mas como você é capaz? </a:t>
            </a:r>
            <a:r>
              <a:rPr lang="pt-BR" sz="2700">
                <a:solidFill>
                  <a:schemeClr val="accent3"/>
                </a:solidFill>
              </a:rPr>
              <a:t>•</a:t>
            </a:r>
            <a:endParaRPr sz="2700">
              <a:solidFill>
                <a:schemeClr val="accent3"/>
              </a:solidFill>
            </a:endParaRPr>
          </a:p>
        </p:txBody>
      </p:sp>
      <p:sp>
        <p:nvSpPr>
          <p:cNvPr id="9826" name="Google Shape;9826;p188"/>
          <p:cNvSpPr txBox="1">
            <a:spLocks noGrp="1"/>
          </p:cNvSpPr>
          <p:nvPr>
            <p:ph type="subTitle" idx="4294967295"/>
          </p:nvPr>
        </p:nvSpPr>
        <p:spPr>
          <a:xfrm>
            <a:off x="4696149" y="4684375"/>
            <a:ext cx="50151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u="sng">
                <a:solidFill>
                  <a:srgbClr val="F9F9F9"/>
                </a:solidFill>
                <a:latin typeface="Hind Vadodara"/>
                <a:ea typeface="Hind Vadodara"/>
                <a:cs typeface="Hind Vadodara"/>
                <a:sym typeface="Hind Vadodara"/>
              </a:rPr>
              <a:t>agriscience.com.br/fisiologia vegetal/embriogenese-desenvolvimento-de-sementes-e-dormencia</a:t>
            </a:r>
            <a:endParaRPr sz="800">
              <a:solidFill>
                <a:srgbClr val="F9F9F9"/>
              </a:solidFill>
              <a:latin typeface="Hind Vadodara Medium"/>
              <a:ea typeface="Hind Vadodara Medium"/>
              <a:cs typeface="Hind Vadodara Medium"/>
              <a:sym typeface="Hind Vadodara Medium"/>
            </a:endParaRPr>
          </a:p>
        </p:txBody>
      </p:sp>
      <p:grpSp>
        <p:nvGrpSpPr>
          <p:cNvPr id="9827" name="Google Shape;9827;p188"/>
          <p:cNvGrpSpPr/>
          <p:nvPr/>
        </p:nvGrpSpPr>
        <p:grpSpPr>
          <a:xfrm>
            <a:off x="1248150" y="779625"/>
            <a:ext cx="6960852" cy="4222100"/>
            <a:chOff x="1248150" y="779625"/>
            <a:chExt cx="6960852" cy="4222100"/>
          </a:xfrm>
        </p:grpSpPr>
        <p:sp>
          <p:nvSpPr>
            <p:cNvPr id="9828" name="Google Shape;9828;p188"/>
            <p:cNvSpPr/>
            <p:nvPr/>
          </p:nvSpPr>
          <p:spPr>
            <a:xfrm>
              <a:off x="4756900" y="3009925"/>
              <a:ext cx="3353400" cy="1674300"/>
            </a:xfrm>
            <a:prstGeom prst="rect">
              <a:avLst/>
            </a:prstGeom>
            <a:solidFill>
              <a:srgbClr val="33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  <p:sp>
          <p:nvSpPr>
            <p:cNvPr id="9829" name="Google Shape;9829;p188"/>
            <p:cNvSpPr/>
            <p:nvPr/>
          </p:nvSpPr>
          <p:spPr>
            <a:xfrm rot="1794420">
              <a:off x="4200375" y="2435470"/>
              <a:ext cx="552354" cy="164359"/>
            </a:xfrm>
            <a:prstGeom prst="rect">
              <a:avLst/>
            </a:prstGeom>
            <a:solidFill>
              <a:srgbClr val="33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  <p:grpSp>
          <p:nvGrpSpPr>
            <p:cNvPr id="9830" name="Google Shape;9830;p188"/>
            <p:cNvGrpSpPr/>
            <p:nvPr/>
          </p:nvGrpSpPr>
          <p:grpSpPr>
            <a:xfrm>
              <a:off x="1455225" y="779625"/>
              <a:ext cx="3301677" cy="4019850"/>
              <a:chOff x="1455225" y="779625"/>
              <a:chExt cx="3301677" cy="4019850"/>
            </a:xfrm>
          </p:grpSpPr>
          <p:grpSp>
            <p:nvGrpSpPr>
              <p:cNvPr id="9831" name="Google Shape;9831;p188"/>
              <p:cNvGrpSpPr/>
              <p:nvPr/>
            </p:nvGrpSpPr>
            <p:grpSpPr>
              <a:xfrm>
                <a:off x="1455225" y="779625"/>
                <a:ext cx="3195527" cy="4019850"/>
                <a:chOff x="1455225" y="779625"/>
                <a:chExt cx="3195527" cy="4019850"/>
              </a:xfrm>
            </p:grpSpPr>
            <p:grpSp>
              <p:nvGrpSpPr>
                <p:cNvPr id="9832" name="Google Shape;9832;p188"/>
                <p:cNvGrpSpPr/>
                <p:nvPr/>
              </p:nvGrpSpPr>
              <p:grpSpPr>
                <a:xfrm>
                  <a:off x="1455225" y="779625"/>
                  <a:ext cx="1026725" cy="4019850"/>
                  <a:chOff x="1455225" y="779625"/>
                  <a:chExt cx="1026725" cy="4019850"/>
                </a:xfrm>
              </p:grpSpPr>
              <p:pic>
                <p:nvPicPr>
                  <p:cNvPr id="9833" name="Google Shape;9833;p188"/>
                  <p:cNvPicPr preferRelativeResize="0"/>
                  <p:nvPr/>
                </p:nvPicPr>
                <p:blipFill rotWithShape="1">
                  <a:blip r:embed="rId3">
                    <a:alphaModFix/>
                  </a:blip>
                  <a:srcRect r="93183"/>
                  <a:stretch/>
                </p:blipFill>
                <p:spPr>
                  <a:xfrm>
                    <a:off x="1455225" y="779625"/>
                    <a:ext cx="468400" cy="401985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</p:pic>
              <p:sp>
                <p:nvSpPr>
                  <p:cNvPr id="9834" name="Google Shape;9834;p188"/>
                  <p:cNvSpPr/>
                  <p:nvPr/>
                </p:nvSpPr>
                <p:spPr>
                  <a:xfrm>
                    <a:off x="2109950" y="1875425"/>
                    <a:ext cx="372000" cy="199800"/>
                  </a:xfrm>
                  <a:prstGeom prst="rect">
                    <a:avLst/>
                  </a:prstGeom>
                  <a:solidFill>
                    <a:srgbClr val="33475E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Spartan"/>
                      <a:ea typeface="Spartan"/>
                      <a:cs typeface="Spartan"/>
                      <a:sym typeface="Spartan"/>
                    </a:endParaRPr>
                  </a:p>
                </p:txBody>
              </p:sp>
            </p:grpSp>
            <p:sp>
              <p:nvSpPr>
                <p:cNvPr id="9835" name="Google Shape;9835;p188"/>
                <p:cNvSpPr/>
                <p:nvPr/>
              </p:nvSpPr>
              <p:spPr>
                <a:xfrm rot="1794420">
                  <a:off x="3953201" y="2384463"/>
                  <a:ext cx="552354" cy="148098"/>
                </a:xfrm>
                <a:prstGeom prst="rect">
                  <a:avLst/>
                </a:prstGeom>
                <a:solidFill>
                  <a:srgbClr val="33475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Spartan"/>
                    <a:ea typeface="Spartan"/>
                    <a:cs typeface="Spartan"/>
                    <a:sym typeface="Spartan"/>
                  </a:endParaRPr>
                </a:p>
              </p:txBody>
            </p:sp>
            <p:sp>
              <p:nvSpPr>
                <p:cNvPr id="9836" name="Google Shape;9836;p188"/>
                <p:cNvSpPr/>
                <p:nvPr/>
              </p:nvSpPr>
              <p:spPr>
                <a:xfrm rot="1794420">
                  <a:off x="4094225" y="2320245"/>
                  <a:ext cx="552354" cy="164359"/>
                </a:xfrm>
                <a:prstGeom prst="rect">
                  <a:avLst/>
                </a:prstGeom>
                <a:solidFill>
                  <a:srgbClr val="33475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Spartan"/>
                    <a:ea typeface="Spartan"/>
                    <a:cs typeface="Spartan"/>
                    <a:sym typeface="Spartan"/>
                  </a:endParaRPr>
                </a:p>
              </p:txBody>
            </p:sp>
          </p:grpSp>
          <p:sp>
            <p:nvSpPr>
              <p:cNvPr id="9837" name="Google Shape;9837;p188"/>
              <p:cNvSpPr/>
              <p:nvPr/>
            </p:nvSpPr>
            <p:spPr>
              <a:xfrm rot="1794420">
                <a:off x="4200375" y="2458145"/>
                <a:ext cx="552354" cy="164359"/>
              </a:xfrm>
              <a:prstGeom prst="rect">
                <a:avLst/>
              </a:prstGeom>
              <a:solidFill>
                <a:srgbClr val="3347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Spartan"/>
                  <a:ea typeface="Spartan"/>
                  <a:cs typeface="Spartan"/>
                  <a:sym typeface="Spartan"/>
                </a:endParaRPr>
              </a:p>
            </p:txBody>
          </p:sp>
        </p:grpSp>
        <p:sp>
          <p:nvSpPr>
            <p:cNvPr id="9838" name="Google Shape;9838;p188"/>
            <p:cNvSpPr/>
            <p:nvPr/>
          </p:nvSpPr>
          <p:spPr>
            <a:xfrm rot="-2698851">
              <a:off x="5093406" y="3456694"/>
              <a:ext cx="634487" cy="282136"/>
            </a:xfrm>
            <a:prstGeom prst="rect">
              <a:avLst/>
            </a:prstGeom>
            <a:solidFill>
              <a:srgbClr val="33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  <p:sp>
          <p:nvSpPr>
            <p:cNvPr id="9839" name="Google Shape;9839;p188"/>
            <p:cNvSpPr/>
            <p:nvPr/>
          </p:nvSpPr>
          <p:spPr>
            <a:xfrm rot="1867">
              <a:off x="5562000" y="1320652"/>
              <a:ext cx="552300" cy="164400"/>
            </a:xfrm>
            <a:prstGeom prst="rect">
              <a:avLst/>
            </a:prstGeom>
            <a:solidFill>
              <a:srgbClr val="33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  <p:sp>
          <p:nvSpPr>
            <p:cNvPr id="9840" name="Google Shape;9840;p188"/>
            <p:cNvSpPr/>
            <p:nvPr/>
          </p:nvSpPr>
          <p:spPr>
            <a:xfrm>
              <a:off x="5734800" y="1377850"/>
              <a:ext cx="180900" cy="164400"/>
            </a:xfrm>
            <a:prstGeom prst="rect">
              <a:avLst/>
            </a:prstGeom>
            <a:solidFill>
              <a:srgbClr val="33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  <p:sp>
          <p:nvSpPr>
            <p:cNvPr id="9841" name="Google Shape;9841;p188"/>
            <p:cNvSpPr/>
            <p:nvPr/>
          </p:nvSpPr>
          <p:spPr>
            <a:xfrm rot="2464">
              <a:off x="6234200" y="1357850"/>
              <a:ext cx="418500" cy="359700"/>
            </a:xfrm>
            <a:prstGeom prst="rect">
              <a:avLst/>
            </a:prstGeom>
            <a:solidFill>
              <a:srgbClr val="33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  <p:sp>
          <p:nvSpPr>
            <p:cNvPr id="9842" name="Google Shape;9842;p188"/>
            <p:cNvSpPr/>
            <p:nvPr/>
          </p:nvSpPr>
          <p:spPr>
            <a:xfrm rot="1867">
              <a:off x="6772600" y="1320652"/>
              <a:ext cx="552300" cy="164400"/>
            </a:xfrm>
            <a:prstGeom prst="rect">
              <a:avLst/>
            </a:prstGeom>
            <a:solidFill>
              <a:srgbClr val="33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  <p:sp>
          <p:nvSpPr>
            <p:cNvPr id="9843" name="Google Shape;9843;p188"/>
            <p:cNvSpPr/>
            <p:nvPr/>
          </p:nvSpPr>
          <p:spPr>
            <a:xfrm rot="3390">
              <a:off x="7645700" y="1268025"/>
              <a:ext cx="304200" cy="274200"/>
            </a:xfrm>
            <a:prstGeom prst="rect">
              <a:avLst/>
            </a:prstGeom>
            <a:solidFill>
              <a:srgbClr val="33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  <p:sp>
          <p:nvSpPr>
            <p:cNvPr id="9844" name="Google Shape;9844;p188"/>
            <p:cNvSpPr/>
            <p:nvPr/>
          </p:nvSpPr>
          <p:spPr>
            <a:xfrm rot="2974">
              <a:off x="5887525" y="3422925"/>
              <a:ext cx="346800" cy="399000"/>
            </a:xfrm>
            <a:prstGeom prst="rect">
              <a:avLst/>
            </a:prstGeom>
            <a:solidFill>
              <a:srgbClr val="33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  <p:sp>
          <p:nvSpPr>
            <p:cNvPr id="9845" name="Google Shape;9845;p188"/>
            <p:cNvSpPr/>
            <p:nvPr/>
          </p:nvSpPr>
          <p:spPr>
            <a:xfrm rot="2752">
              <a:off x="6039950" y="3849450"/>
              <a:ext cx="374700" cy="399000"/>
            </a:xfrm>
            <a:prstGeom prst="rect">
              <a:avLst/>
            </a:prstGeom>
            <a:solidFill>
              <a:srgbClr val="33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  <p:sp>
          <p:nvSpPr>
            <p:cNvPr id="9846" name="Google Shape;9846;p188"/>
            <p:cNvSpPr/>
            <p:nvPr/>
          </p:nvSpPr>
          <p:spPr>
            <a:xfrm rot="2314801">
              <a:off x="7610780" y="4270221"/>
              <a:ext cx="504645" cy="476908"/>
            </a:xfrm>
            <a:prstGeom prst="rect">
              <a:avLst/>
            </a:prstGeom>
            <a:solidFill>
              <a:srgbClr val="33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  <p:sp>
          <p:nvSpPr>
            <p:cNvPr id="9847" name="Google Shape;9847;p188"/>
            <p:cNvSpPr/>
            <p:nvPr/>
          </p:nvSpPr>
          <p:spPr>
            <a:xfrm rot="2316616">
              <a:off x="7159044" y="4485477"/>
              <a:ext cx="379315" cy="446595"/>
            </a:xfrm>
            <a:prstGeom prst="rect">
              <a:avLst/>
            </a:prstGeom>
            <a:solidFill>
              <a:srgbClr val="3D5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  <p:sp>
          <p:nvSpPr>
            <p:cNvPr id="9848" name="Google Shape;9848;p188"/>
            <p:cNvSpPr/>
            <p:nvPr/>
          </p:nvSpPr>
          <p:spPr>
            <a:xfrm>
              <a:off x="1248150" y="3086125"/>
              <a:ext cx="3353400" cy="1674300"/>
            </a:xfrm>
            <a:prstGeom prst="rect">
              <a:avLst/>
            </a:prstGeom>
            <a:solidFill>
              <a:srgbClr val="33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</p:grpSp>
      <p:sp>
        <p:nvSpPr>
          <p:cNvPr id="9849" name="Google Shape;9849;p188"/>
          <p:cNvSpPr txBox="1"/>
          <p:nvPr/>
        </p:nvSpPr>
        <p:spPr>
          <a:xfrm>
            <a:off x="1075988" y="1144938"/>
            <a:ext cx="13098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Célula ovo</a:t>
            </a:r>
            <a:endParaRPr sz="1000" b="1">
              <a:solidFill>
                <a:schemeClr val="lt1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9850" name="Google Shape;9850;p188"/>
          <p:cNvSpPr txBox="1"/>
          <p:nvPr/>
        </p:nvSpPr>
        <p:spPr>
          <a:xfrm>
            <a:off x="1593642" y="850963"/>
            <a:ext cx="494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>
                <a:solidFill>
                  <a:srgbClr val="FEF6C8"/>
                </a:solidFill>
                <a:latin typeface="Spartan"/>
                <a:ea typeface="Spartan"/>
                <a:cs typeface="Spartan"/>
                <a:sym typeface="Spartan"/>
              </a:rPr>
              <a:t>Ovo</a:t>
            </a:r>
            <a:endParaRPr sz="1000" b="1">
              <a:solidFill>
                <a:srgbClr val="FEF6C8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5" name="Google Shape;9855;p189"/>
          <p:cNvSpPr/>
          <p:nvPr/>
        </p:nvSpPr>
        <p:spPr>
          <a:xfrm>
            <a:off x="2317450" y="3010075"/>
            <a:ext cx="3257400" cy="1674300"/>
          </a:xfrm>
          <a:prstGeom prst="rect">
            <a:avLst/>
          </a:prstGeom>
          <a:solidFill>
            <a:srgbClr val="33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9856" name="Google Shape;9856;p189"/>
          <p:cNvSpPr txBox="1">
            <a:spLocks noGrp="1"/>
          </p:cNvSpPr>
          <p:nvPr>
            <p:ph type="title"/>
          </p:nvPr>
        </p:nvSpPr>
        <p:spPr>
          <a:xfrm>
            <a:off x="1508625" y="118675"/>
            <a:ext cx="7478700" cy="47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00"/>
              <a:t>DNA… mas como você é capaz? </a:t>
            </a:r>
            <a:r>
              <a:rPr lang="pt-BR" sz="2700">
                <a:solidFill>
                  <a:schemeClr val="accent3"/>
                </a:solidFill>
              </a:rPr>
              <a:t>•</a:t>
            </a:r>
            <a:endParaRPr sz="2700">
              <a:solidFill>
                <a:schemeClr val="accent3"/>
              </a:solidFill>
            </a:endParaRPr>
          </a:p>
        </p:txBody>
      </p:sp>
      <p:sp>
        <p:nvSpPr>
          <p:cNvPr id="9857" name="Google Shape;9857;p189"/>
          <p:cNvSpPr txBox="1">
            <a:spLocks noGrp="1"/>
          </p:cNvSpPr>
          <p:nvPr>
            <p:ph type="subTitle" idx="4294967295"/>
          </p:nvPr>
        </p:nvSpPr>
        <p:spPr>
          <a:xfrm>
            <a:off x="4696149" y="4684375"/>
            <a:ext cx="50151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u="sng">
                <a:solidFill>
                  <a:srgbClr val="F9F9F9"/>
                </a:solidFill>
                <a:latin typeface="Hind Vadodara"/>
                <a:ea typeface="Hind Vadodara"/>
                <a:cs typeface="Hind Vadodara"/>
                <a:sym typeface="Hind Vadodara"/>
              </a:rPr>
              <a:t>agriscience.com.br/fisiologia vegetal/embriogenese-desenvolvimento-de-sementes-e-dormencia</a:t>
            </a:r>
            <a:endParaRPr sz="800">
              <a:solidFill>
                <a:srgbClr val="F9F9F9"/>
              </a:solidFill>
              <a:latin typeface="Hind Vadodara Medium"/>
              <a:ea typeface="Hind Vadodara Medium"/>
              <a:cs typeface="Hind Vadodara Medium"/>
              <a:sym typeface="Hind Vadodara Medium"/>
            </a:endParaRPr>
          </a:p>
        </p:txBody>
      </p:sp>
      <p:grpSp>
        <p:nvGrpSpPr>
          <p:cNvPr id="9858" name="Google Shape;9858;p189"/>
          <p:cNvGrpSpPr/>
          <p:nvPr/>
        </p:nvGrpSpPr>
        <p:grpSpPr>
          <a:xfrm>
            <a:off x="1248150" y="779625"/>
            <a:ext cx="6960852" cy="4222100"/>
            <a:chOff x="1248150" y="779625"/>
            <a:chExt cx="6960852" cy="4222100"/>
          </a:xfrm>
        </p:grpSpPr>
        <p:sp>
          <p:nvSpPr>
            <p:cNvPr id="9859" name="Google Shape;9859;p189"/>
            <p:cNvSpPr/>
            <p:nvPr/>
          </p:nvSpPr>
          <p:spPr>
            <a:xfrm>
              <a:off x="4756900" y="3009925"/>
              <a:ext cx="3353400" cy="1674300"/>
            </a:xfrm>
            <a:prstGeom prst="rect">
              <a:avLst/>
            </a:prstGeom>
            <a:solidFill>
              <a:srgbClr val="33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  <p:sp>
          <p:nvSpPr>
            <p:cNvPr id="9860" name="Google Shape;9860;p189"/>
            <p:cNvSpPr/>
            <p:nvPr/>
          </p:nvSpPr>
          <p:spPr>
            <a:xfrm rot="1794420">
              <a:off x="4200375" y="2435470"/>
              <a:ext cx="552354" cy="164359"/>
            </a:xfrm>
            <a:prstGeom prst="rect">
              <a:avLst/>
            </a:prstGeom>
            <a:solidFill>
              <a:srgbClr val="33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  <p:grpSp>
          <p:nvGrpSpPr>
            <p:cNvPr id="9861" name="Google Shape;9861;p189"/>
            <p:cNvGrpSpPr/>
            <p:nvPr/>
          </p:nvGrpSpPr>
          <p:grpSpPr>
            <a:xfrm>
              <a:off x="1455225" y="779625"/>
              <a:ext cx="3301677" cy="4019850"/>
              <a:chOff x="1455225" y="779625"/>
              <a:chExt cx="3301677" cy="4019850"/>
            </a:xfrm>
          </p:grpSpPr>
          <p:grpSp>
            <p:nvGrpSpPr>
              <p:cNvPr id="9862" name="Google Shape;9862;p189"/>
              <p:cNvGrpSpPr/>
              <p:nvPr/>
            </p:nvGrpSpPr>
            <p:grpSpPr>
              <a:xfrm>
                <a:off x="1455225" y="779625"/>
                <a:ext cx="3195527" cy="4019850"/>
                <a:chOff x="1455225" y="779625"/>
                <a:chExt cx="3195527" cy="4019850"/>
              </a:xfrm>
            </p:grpSpPr>
            <p:grpSp>
              <p:nvGrpSpPr>
                <p:cNvPr id="9863" name="Google Shape;9863;p189"/>
                <p:cNvGrpSpPr/>
                <p:nvPr/>
              </p:nvGrpSpPr>
              <p:grpSpPr>
                <a:xfrm>
                  <a:off x="1455225" y="779625"/>
                  <a:ext cx="1026725" cy="4019850"/>
                  <a:chOff x="1455225" y="779625"/>
                  <a:chExt cx="1026725" cy="4019850"/>
                </a:xfrm>
              </p:grpSpPr>
              <p:pic>
                <p:nvPicPr>
                  <p:cNvPr id="9864" name="Google Shape;9864;p189"/>
                  <p:cNvPicPr preferRelativeResize="0"/>
                  <p:nvPr/>
                </p:nvPicPr>
                <p:blipFill rotWithShape="1">
                  <a:blip r:embed="rId3">
                    <a:alphaModFix/>
                  </a:blip>
                  <a:srcRect r="85058"/>
                  <a:stretch/>
                </p:blipFill>
                <p:spPr>
                  <a:xfrm>
                    <a:off x="1455225" y="779625"/>
                    <a:ext cx="1026725" cy="401985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</p:pic>
              <p:sp>
                <p:nvSpPr>
                  <p:cNvPr id="9865" name="Google Shape;9865;p189"/>
                  <p:cNvSpPr/>
                  <p:nvPr/>
                </p:nvSpPr>
                <p:spPr>
                  <a:xfrm>
                    <a:off x="2109950" y="1875425"/>
                    <a:ext cx="372000" cy="199800"/>
                  </a:xfrm>
                  <a:prstGeom prst="rect">
                    <a:avLst/>
                  </a:prstGeom>
                  <a:solidFill>
                    <a:srgbClr val="33475E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Spartan"/>
                      <a:ea typeface="Spartan"/>
                      <a:cs typeface="Spartan"/>
                      <a:sym typeface="Spartan"/>
                    </a:endParaRPr>
                  </a:p>
                </p:txBody>
              </p:sp>
            </p:grpSp>
            <p:sp>
              <p:nvSpPr>
                <p:cNvPr id="9866" name="Google Shape;9866;p189"/>
                <p:cNvSpPr/>
                <p:nvPr/>
              </p:nvSpPr>
              <p:spPr>
                <a:xfrm rot="1794420">
                  <a:off x="3953201" y="2384463"/>
                  <a:ext cx="552354" cy="148098"/>
                </a:xfrm>
                <a:prstGeom prst="rect">
                  <a:avLst/>
                </a:prstGeom>
                <a:solidFill>
                  <a:srgbClr val="33475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Spartan"/>
                    <a:ea typeface="Spartan"/>
                    <a:cs typeface="Spartan"/>
                    <a:sym typeface="Spartan"/>
                  </a:endParaRPr>
                </a:p>
              </p:txBody>
            </p:sp>
            <p:sp>
              <p:nvSpPr>
                <p:cNvPr id="9867" name="Google Shape;9867;p189"/>
                <p:cNvSpPr/>
                <p:nvPr/>
              </p:nvSpPr>
              <p:spPr>
                <a:xfrm rot="1794420">
                  <a:off x="4094225" y="2320245"/>
                  <a:ext cx="552354" cy="164359"/>
                </a:xfrm>
                <a:prstGeom prst="rect">
                  <a:avLst/>
                </a:prstGeom>
                <a:solidFill>
                  <a:srgbClr val="33475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Spartan"/>
                    <a:ea typeface="Spartan"/>
                    <a:cs typeface="Spartan"/>
                    <a:sym typeface="Spartan"/>
                  </a:endParaRPr>
                </a:p>
              </p:txBody>
            </p:sp>
          </p:grpSp>
          <p:sp>
            <p:nvSpPr>
              <p:cNvPr id="9868" name="Google Shape;9868;p189"/>
              <p:cNvSpPr/>
              <p:nvPr/>
            </p:nvSpPr>
            <p:spPr>
              <a:xfrm rot="1794420">
                <a:off x="4200375" y="2458145"/>
                <a:ext cx="552354" cy="164359"/>
              </a:xfrm>
              <a:prstGeom prst="rect">
                <a:avLst/>
              </a:prstGeom>
              <a:solidFill>
                <a:srgbClr val="3347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Spartan"/>
                  <a:ea typeface="Spartan"/>
                  <a:cs typeface="Spartan"/>
                  <a:sym typeface="Spartan"/>
                </a:endParaRPr>
              </a:p>
            </p:txBody>
          </p:sp>
        </p:grpSp>
        <p:sp>
          <p:nvSpPr>
            <p:cNvPr id="9869" name="Google Shape;9869;p189"/>
            <p:cNvSpPr/>
            <p:nvPr/>
          </p:nvSpPr>
          <p:spPr>
            <a:xfrm rot="-2698851">
              <a:off x="5093406" y="3456694"/>
              <a:ext cx="634487" cy="282136"/>
            </a:xfrm>
            <a:prstGeom prst="rect">
              <a:avLst/>
            </a:prstGeom>
            <a:solidFill>
              <a:srgbClr val="33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  <p:sp>
          <p:nvSpPr>
            <p:cNvPr id="9870" name="Google Shape;9870;p189"/>
            <p:cNvSpPr/>
            <p:nvPr/>
          </p:nvSpPr>
          <p:spPr>
            <a:xfrm rot="1867">
              <a:off x="5562000" y="1320652"/>
              <a:ext cx="552300" cy="164400"/>
            </a:xfrm>
            <a:prstGeom prst="rect">
              <a:avLst/>
            </a:prstGeom>
            <a:solidFill>
              <a:srgbClr val="33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  <p:sp>
          <p:nvSpPr>
            <p:cNvPr id="9871" name="Google Shape;9871;p189"/>
            <p:cNvSpPr/>
            <p:nvPr/>
          </p:nvSpPr>
          <p:spPr>
            <a:xfrm>
              <a:off x="5734800" y="1377850"/>
              <a:ext cx="180900" cy="164400"/>
            </a:xfrm>
            <a:prstGeom prst="rect">
              <a:avLst/>
            </a:prstGeom>
            <a:solidFill>
              <a:srgbClr val="33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  <p:sp>
          <p:nvSpPr>
            <p:cNvPr id="9872" name="Google Shape;9872;p189"/>
            <p:cNvSpPr/>
            <p:nvPr/>
          </p:nvSpPr>
          <p:spPr>
            <a:xfrm rot="2464">
              <a:off x="6234200" y="1357850"/>
              <a:ext cx="418500" cy="359700"/>
            </a:xfrm>
            <a:prstGeom prst="rect">
              <a:avLst/>
            </a:prstGeom>
            <a:solidFill>
              <a:srgbClr val="33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  <p:sp>
          <p:nvSpPr>
            <p:cNvPr id="9873" name="Google Shape;9873;p189"/>
            <p:cNvSpPr/>
            <p:nvPr/>
          </p:nvSpPr>
          <p:spPr>
            <a:xfrm rot="1867">
              <a:off x="6772600" y="1320652"/>
              <a:ext cx="552300" cy="164400"/>
            </a:xfrm>
            <a:prstGeom prst="rect">
              <a:avLst/>
            </a:prstGeom>
            <a:solidFill>
              <a:srgbClr val="33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  <p:sp>
          <p:nvSpPr>
            <p:cNvPr id="9874" name="Google Shape;9874;p189"/>
            <p:cNvSpPr/>
            <p:nvPr/>
          </p:nvSpPr>
          <p:spPr>
            <a:xfrm rot="3390">
              <a:off x="7645700" y="1268025"/>
              <a:ext cx="304200" cy="274200"/>
            </a:xfrm>
            <a:prstGeom prst="rect">
              <a:avLst/>
            </a:prstGeom>
            <a:solidFill>
              <a:srgbClr val="33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  <p:sp>
          <p:nvSpPr>
            <p:cNvPr id="9875" name="Google Shape;9875;p189"/>
            <p:cNvSpPr/>
            <p:nvPr/>
          </p:nvSpPr>
          <p:spPr>
            <a:xfrm rot="2974">
              <a:off x="5887525" y="3422925"/>
              <a:ext cx="346800" cy="399000"/>
            </a:xfrm>
            <a:prstGeom prst="rect">
              <a:avLst/>
            </a:prstGeom>
            <a:solidFill>
              <a:srgbClr val="33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  <p:sp>
          <p:nvSpPr>
            <p:cNvPr id="9876" name="Google Shape;9876;p189"/>
            <p:cNvSpPr/>
            <p:nvPr/>
          </p:nvSpPr>
          <p:spPr>
            <a:xfrm rot="2752">
              <a:off x="6039950" y="3849450"/>
              <a:ext cx="374700" cy="399000"/>
            </a:xfrm>
            <a:prstGeom prst="rect">
              <a:avLst/>
            </a:prstGeom>
            <a:solidFill>
              <a:srgbClr val="33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  <p:sp>
          <p:nvSpPr>
            <p:cNvPr id="9877" name="Google Shape;9877;p189"/>
            <p:cNvSpPr/>
            <p:nvPr/>
          </p:nvSpPr>
          <p:spPr>
            <a:xfrm rot="2314801">
              <a:off x="7610780" y="4270221"/>
              <a:ext cx="504645" cy="476908"/>
            </a:xfrm>
            <a:prstGeom prst="rect">
              <a:avLst/>
            </a:prstGeom>
            <a:solidFill>
              <a:srgbClr val="33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  <p:sp>
          <p:nvSpPr>
            <p:cNvPr id="9878" name="Google Shape;9878;p189"/>
            <p:cNvSpPr/>
            <p:nvPr/>
          </p:nvSpPr>
          <p:spPr>
            <a:xfrm rot="2316616">
              <a:off x="7159044" y="4485477"/>
              <a:ext cx="379315" cy="446595"/>
            </a:xfrm>
            <a:prstGeom prst="rect">
              <a:avLst/>
            </a:prstGeom>
            <a:solidFill>
              <a:srgbClr val="3D5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  <p:sp>
          <p:nvSpPr>
            <p:cNvPr id="9879" name="Google Shape;9879;p189"/>
            <p:cNvSpPr/>
            <p:nvPr/>
          </p:nvSpPr>
          <p:spPr>
            <a:xfrm>
              <a:off x="1248150" y="3086125"/>
              <a:ext cx="3353400" cy="1674300"/>
            </a:xfrm>
            <a:prstGeom prst="rect">
              <a:avLst/>
            </a:prstGeom>
            <a:solidFill>
              <a:srgbClr val="33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</p:grpSp>
      <p:sp>
        <p:nvSpPr>
          <p:cNvPr id="9880" name="Google Shape;9880;p189"/>
          <p:cNvSpPr txBox="1"/>
          <p:nvPr/>
        </p:nvSpPr>
        <p:spPr>
          <a:xfrm>
            <a:off x="1898454" y="698575"/>
            <a:ext cx="7605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>
                <a:solidFill>
                  <a:srgbClr val="FEF6C8"/>
                </a:solidFill>
                <a:latin typeface="Spartan"/>
                <a:ea typeface="Spartan"/>
                <a:cs typeface="Spartan"/>
                <a:sym typeface="Spartan"/>
              </a:rPr>
              <a:t>2</a:t>
            </a:r>
            <a:br>
              <a:rPr lang="pt-BR" sz="1000" b="1">
                <a:solidFill>
                  <a:srgbClr val="FEF6C8"/>
                </a:solidFill>
                <a:latin typeface="Spartan"/>
                <a:ea typeface="Spartan"/>
                <a:cs typeface="Spartan"/>
                <a:sym typeface="Spartan"/>
              </a:rPr>
            </a:br>
            <a:r>
              <a:rPr lang="pt-BR" sz="1000" b="1">
                <a:solidFill>
                  <a:srgbClr val="FEF6C8"/>
                </a:solidFill>
                <a:latin typeface="Spartan"/>
                <a:ea typeface="Spartan"/>
                <a:cs typeface="Spartan"/>
                <a:sym typeface="Spartan"/>
              </a:rPr>
              <a:t>Células</a:t>
            </a:r>
            <a:endParaRPr sz="1000" b="1">
              <a:solidFill>
                <a:srgbClr val="FEF6C8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9881" name="Google Shape;9881;p189"/>
          <p:cNvSpPr txBox="1"/>
          <p:nvPr/>
        </p:nvSpPr>
        <p:spPr>
          <a:xfrm>
            <a:off x="1977838" y="1144938"/>
            <a:ext cx="13098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Célula apical</a:t>
            </a:r>
            <a:endParaRPr sz="1000" b="1">
              <a:solidFill>
                <a:schemeClr val="lt1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9882" name="Google Shape;9882;p189"/>
          <p:cNvSpPr txBox="1"/>
          <p:nvPr/>
        </p:nvSpPr>
        <p:spPr>
          <a:xfrm>
            <a:off x="1977838" y="1830738"/>
            <a:ext cx="13098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Célula basal</a:t>
            </a:r>
            <a:endParaRPr sz="1000" b="1">
              <a:solidFill>
                <a:schemeClr val="lt1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7" name="Google Shape;9887;p190"/>
          <p:cNvSpPr/>
          <p:nvPr/>
        </p:nvSpPr>
        <p:spPr>
          <a:xfrm>
            <a:off x="2317450" y="3010075"/>
            <a:ext cx="3257400" cy="1674300"/>
          </a:xfrm>
          <a:prstGeom prst="rect">
            <a:avLst/>
          </a:prstGeom>
          <a:solidFill>
            <a:srgbClr val="33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9888" name="Google Shape;9888;p190"/>
          <p:cNvSpPr txBox="1">
            <a:spLocks noGrp="1"/>
          </p:cNvSpPr>
          <p:nvPr>
            <p:ph type="title"/>
          </p:nvPr>
        </p:nvSpPr>
        <p:spPr>
          <a:xfrm>
            <a:off x="1508625" y="118675"/>
            <a:ext cx="7478700" cy="47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00"/>
              <a:t>DNA… mas como você é capaz? </a:t>
            </a:r>
            <a:r>
              <a:rPr lang="pt-BR" sz="2700">
                <a:solidFill>
                  <a:schemeClr val="accent3"/>
                </a:solidFill>
              </a:rPr>
              <a:t>•</a:t>
            </a:r>
            <a:endParaRPr sz="2700">
              <a:solidFill>
                <a:schemeClr val="accent3"/>
              </a:solidFill>
            </a:endParaRPr>
          </a:p>
        </p:txBody>
      </p:sp>
      <p:sp>
        <p:nvSpPr>
          <p:cNvPr id="9889" name="Google Shape;9889;p190"/>
          <p:cNvSpPr txBox="1">
            <a:spLocks noGrp="1"/>
          </p:cNvSpPr>
          <p:nvPr>
            <p:ph type="subTitle" idx="4294967295"/>
          </p:nvPr>
        </p:nvSpPr>
        <p:spPr>
          <a:xfrm>
            <a:off x="4696149" y="4684375"/>
            <a:ext cx="50151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u="sng">
                <a:solidFill>
                  <a:srgbClr val="F9F9F9"/>
                </a:solidFill>
                <a:latin typeface="Hind Vadodara"/>
                <a:ea typeface="Hind Vadodara"/>
                <a:cs typeface="Hind Vadodara"/>
                <a:sym typeface="Hind Vadodara"/>
              </a:rPr>
              <a:t>agriscience.com.br/fisiologia vegetal/embriogenese-desenvolvimento-de-sementes-e-dormencia</a:t>
            </a:r>
            <a:endParaRPr sz="800">
              <a:solidFill>
                <a:srgbClr val="F9F9F9"/>
              </a:solidFill>
              <a:latin typeface="Hind Vadodara Medium"/>
              <a:ea typeface="Hind Vadodara Medium"/>
              <a:cs typeface="Hind Vadodara Medium"/>
              <a:sym typeface="Hind Vadodara Medium"/>
            </a:endParaRPr>
          </a:p>
        </p:txBody>
      </p:sp>
      <p:grpSp>
        <p:nvGrpSpPr>
          <p:cNvPr id="9890" name="Google Shape;9890;p190"/>
          <p:cNvGrpSpPr/>
          <p:nvPr/>
        </p:nvGrpSpPr>
        <p:grpSpPr>
          <a:xfrm>
            <a:off x="1248150" y="779625"/>
            <a:ext cx="6960852" cy="4222100"/>
            <a:chOff x="1248150" y="779625"/>
            <a:chExt cx="6960852" cy="4222100"/>
          </a:xfrm>
        </p:grpSpPr>
        <p:sp>
          <p:nvSpPr>
            <p:cNvPr id="9891" name="Google Shape;9891;p190"/>
            <p:cNvSpPr/>
            <p:nvPr/>
          </p:nvSpPr>
          <p:spPr>
            <a:xfrm>
              <a:off x="4756900" y="3009925"/>
              <a:ext cx="3353400" cy="1674300"/>
            </a:xfrm>
            <a:prstGeom prst="rect">
              <a:avLst/>
            </a:prstGeom>
            <a:solidFill>
              <a:srgbClr val="33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  <p:sp>
          <p:nvSpPr>
            <p:cNvPr id="9892" name="Google Shape;9892;p190"/>
            <p:cNvSpPr/>
            <p:nvPr/>
          </p:nvSpPr>
          <p:spPr>
            <a:xfrm rot="1794420">
              <a:off x="4200375" y="2435470"/>
              <a:ext cx="552354" cy="164359"/>
            </a:xfrm>
            <a:prstGeom prst="rect">
              <a:avLst/>
            </a:prstGeom>
            <a:solidFill>
              <a:srgbClr val="33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  <p:grpSp>
          <p:nvGrpSpPr>
            <p:cNvPr id="9893" name="Google Shape;9893;p190"/>
            <p:cNvGrpSpPr/>
            <p:nvPr/>
          </p:nvGrpSpPr>
          <p:grpSpPr>
            <a:xfrm>
              <a:off x="1455225" y="779625"/>
              <a:ext cx="3301677" cy="4019850"/>
              <a:chOff x="1455225" y="779625"/>
              <a:chExt cx="3301677" cy="4019850"/>
            </a:xfrm>
          </p:grpSpPr>
          <p:grpSp>
            <p:nvGrpSpPr>
              <p:cNvPr id="9894" name="Google Shape;9894;p190"/>
              <p:cNvGrpSpPr/>
              <p:nvPr/>
            </p:nvGrpSpPr>
            <p:grpSpPr>
              <a:xfrm>
                <a:off x="1455225" y="779625"/>
                <a:ext cx="3195527" cy="4019850"/>
                <a:chOff x="1455225" y="779625"/>
                <a:chExt cx="3195527" cy="4019850"/>
              </a:xfrm>
            </p:grpSpPr>
            <p:grpSp>
              <p:nvGrpSpPr>
                <p:cNvPr id="9895" name="Google Shape;9895;p190"/>
                <p:cNvGrpSpPr/>
                <p:nvPr/>
              </p:nvGrpSpPr>
              <p:grpSpPr>
                <a:xfrm>
                  <a:off x="1455225" y="779625"/>
                  <a:ext cx="1483200" cy="4019850"/>
                  <a:chOff x="1455225" y="779625"/>
                  <a:chExt cx="1483200" cy="4019850"/>
                </a:xfrm>
              </p:grpSpPr>
              <p:pic>
                <p:nvPicPr>
                  <p:cNvPr id="9896" name="Google Shape;9896;p190"/>
                  <p:cNvPicPr preferRelativeResize="0"/>
                  <p:nvPr/>
                </p:nvPicPr>
                <p:blipFill rotWithShape="1">
                  <a:blip r:embed="rId3">
                    <a:alphaModFix/>
                  </a:blip>
                  <a:srcRect r="78415"/>
                  <a:stretch/>
                </p:blipFill>
                <p:spPr>
                  <a:xfrm>
                    <a:off x="1455225" y="779625"/>
                    <a:ext cx="1483200" cy="401985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</p:pic>
              <p:sp>
                <p:nvSpPr>
                  <p:cNvPr id="9897" name="Google Shape;9897;p190"/>
                  <p:cNvSpPr/>
                  <p:nvPr/>
                </p:nvSpPr>
                <p:spPr>
                  <a:xfrm>
                    <a:off x="2109950" y="1875425"/>
                    <a:ext cx="372000" cy="199800"/>
                  </a:xfrm>
                  <a:prstGeom prst="rect">
                    <a:avLst/>
                  </a:prstGeom>
                  <a:solidFill>
                    <a:srgbClr val="33475E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Spartan"/>
                      <a:ea typeface="Spartan"/>
                      <a:cs typeface="Spartan"/>
                      <a:sym typeface="Spartan"/>
                    </a:endParaRPr>
                  </a:p>
                </p:txBody>
              </p:sp>
            </p:grpSp>
            <p:sp>
              <p:nvSpPr>
                <p:cNvPr id="9898" name="Google Shape;9898;p190"/>
                <p:cNvSpPr/>
                <p:nvPr/>
              </p:nvSpPr>
              <p:spPr>
                <a:xfrm rot="1794420">
                  <a:off x="3953201" y="2384463"/>
                  <a:ext cx="552354" cy="148098"/>
                </a:xfrm>
                <a:prstGeom prst="rect">
                  <a:avLst/>
                </a:prstGeom>
                <a:solidFill>
                  <a:srgbClr val="33475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Spartan"/>
                    <a:ea typeface="Spartan"/>
                    <a:cs typeface="Spartan"/>
                    <a:sym typeface="Spartan"/>
                  </a:endParaRPr>
                </a:p>
              </p:txBody>
            </p:sp>
            <p:sp>
              <p:nvSpPr>
                <p:cNvPr id="9899" name="Google Shape;9899;p190"/>
                <p:cNvSpPr/>
                <p:nvPr/>
              </p:nvSpPr>
              <p:spPr>
                <a:xfrm rot="1794420">
                  <a:off x="4094225" y="2320245"/>
                  <a:ext cx="552354" cy="164359"/>
                </a:xfrm>
                <a:prstGeom prst="rect">
                  <a:avLst/>
                </a:prstGeom>
                <a:solidFill>
                  <a:srgbClr val="33475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Spartan"/>
                    <a:ea typeface="Spartan"/>
                    <a:cs typeface="Spartan"/>
                    <a:sym typeface="Spartan"/>
                  </a:endParaRPr>
                </a:p>
              </p:txBody>
            </p:sp>
          </p:grpSp>
          <p:sp>
            <p:nvSpPr>
              <p:cNvPr id="9900" name="Google Shape;9900;p190"/>
              <p:cNvSpPr/>
              <p:nvPr/>
            </p:nvSpPr>
            <p:spPr>
              <a:xfrm rot="1794420">
                <a:off x="4200375" y="2458145"/>
                <a:ext cx="552354" cy="164359"/>
              </a:xfrm>
              <a:prstGeom prst="rect">
                <a:avLst/>
              </a:prstGeom>
              <a:solidFill>
                <a:srgbClr val="3347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Spartan"/>
                  <a:ea typeface="Spartan"/>
                  <a:cs typeface="Spartan"/>
                  <a:sym typeface="Spartan"/>
                </a:endParaRPr>
              </a:p>
            </p:txBody>
          </p:sp>
        </p:grpSp>
        <p:sp>
          <p:nvSpPr>
            <p:cNvPr id="9901" name="Google Shape;9901;p190"/>
            <p:cNvSpPr/>
            <p:nvPr/>
          </p:nvSpPr>
          <p:spPr>
            <a:xfrm rot="-2698851">
              <a:off x="5093406" y="3456694"/>
              <a:ext cx="634487" cy="282136"/>
            </a:xfrm>
            <a:prstGeom prst="rect">
              <a:avLst/>
            </a:prstGeom>
            <a:solidFill>
              <a:srgbClr val="33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  <p:sp>
          <p:nvSpPr>
            <p:cNvPr id="9902" name="Google Shape;9902;p190"/>
            <p:cNvSpPr/>
            <p:nvPr/>
          </p:nvSpPr>
          <p:spPr>
            <a:xfrm rot="1867">
              <a:off x="5562000" y="1320652"/>
              <a:ext cx="552300" cy="164400"/>
            </a:xfrm>
            <a:prstGeom prst="rect">
              <a:avLst/>
            </a:prstGeom>
            <a:solidFill>
              <a:srgbClr val="33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  <p:sp>
          <p:nvSpPr>
            <p:cNvPr id="9903" name="Google Shape;9903;p190"/>
            <p:cNvSpPr/>
            <p:nvPr/>
          </p:nvSpPr>
          <p:spPr>
            <a:xfrm>
              <a:off x="5734800" y="1377850"/>
              <a:ext cx="180900" cy="164400"/>
            </a:xfrm>
            <a:prstGeom prst="rect">
              <a:avLst/>
            </a:prstGeom>
            <a:solidFill>
              <a:srgbClr val="33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  <p:sp>
          <p:nvSpPr>
            <p:cNvPr id="9904" name="Google Shape;9904;p190"/>
            <p:cNvSpPr/>
            <p:nvPr/>
          </p:nvSpPr>
          <p:spPr>
            <a:xfrm rot="2464">
              <a:off x="6234200" y="1357850"/>
              <a:ext cx="418500" cy="359700"/>
            </a:xfrm>
            <a:prstGeom prst="rect">
              <a:avLst/>
            </a:prstGeom>
            <a:solidFill>
              <a:srgbClr val="33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  <p:sp>
          <p:nvSpPr>
            <p:cNvPr id="9905" name="Google Shape;9905;p190"/>
            <p:cNvSpPr/>
            <p:nvPr/>
          </p:nvSpPr>
          <p:spPr>
            <a:xfrm rot="1867">
              <a:off x="6772600" y="1320652"/>
              <a:ext cx="552300" cy="164400"/>
            </a:xfrm>
            <a:prstGeom prst="rect">
              <a:avLst/>
            </a:prstGeom>
            <a:solidFill>
              <a:srgbClr val="33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  <p:sp>
          <p:nvSpPr>
            <p:cNvPr id="9906" name="Google Shape;9906;p190"/>
            <p:cNvSpPr/>
            <p:nvPr/>
          </p:nvSpPr>
          <p:spPr>
            <a:xfrm rot="3390">
              <a:off x="7645700" y="1268025"/>
              <a:ext cx="304200" cy="274200"/>
            </a:xfrm>
            <a:prstGeom prst="rect">
              <a:avLst/>
            </a:prstGeom>
            <a:solidFill>
              <a:srgbClr val="33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  <p:sp>
          <p:nvSpPr>
            <p:cNvPr id="9907" name="Google Shape;9907;p190"/>
            <p:cNvSpPr/>
            <p:nvPr/>
          </p:nvSpPr>
          <p:spPr>
            <a:xfrm rot="2974">
              <a:off x="5887525" y="3422925"/>
              <a:ext cx="346800" cy="399000"/>
            </a:xfrm>
            <a:prstGeom prst="rect">
              <a:avLst/>
            </a:prstGeom>
            <a:solidFill>
              <a:srgbClr val="33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  <p:sp>
          <p:nvSpPr>
            <p:cNvPr id="9908" name="Google Shape;9908;p190"/>
            <p:cNvSpPr/>
            <p:nvPr/>
          </p:nvSpPr>
          <p:spPr>
            <a:xfrm rot="2752">
              <a:off x="6039950" y="3849450"/>
              <a:ext cx="374700" cy="399000"/>
            </a:xfrm>
            <a:prstGeom prst="rect">
              <a:avLst/>
            </a:prstGeom>
            <a:solidFill>
              <a:srgbClr val="33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  <p:sp>
          <p:nvSpPr>
            <p:cNvPr id="9909" name="Google Shape;9909;p190"/>
            <p:cNvSpPr/>
            <p:nvPr/>
          </p:nvSpPr>
          <p:spPr>
            <a:xfrm rot="2314801">
              <a:off x="7610780" y="4270221"/>
              <a:ext cx="504645" cy="476908"/>
            </a:xfrm>
            <a:prstGeom prst="rect">
              <a:avLst/>
            </a:prstGeom>
            <a:solidFill>
              <a:srgbClr val="33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  <p:sp>
          <p:nvSpPr>
            <p:cNvPr id="9910" name="Google Shape;9910;p190"/>
            <p:cNvSpPr/>
            <p:nvPr/>
          </p:nvSpPr>
          <p:spPr>
            <a:xfrm rot="2316616">
              <a:off x="7159044" y="4485477"/>
              <a:ext cx="379315" cy="446595"/>
            </a:xfrm>
            <a:prstGeom prst="rect">
              <a:avLst/>
            </a:prstGeom>
            <a:solidFill>
              <a:srgbClr val="3D5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  <p:sp>
          <p:nvSpPr>
            <p:cNvPr id="9911" name="Google Shape;9911;p190"/>
            <p:cNvSpPr/>
            <p:nvPr/>
          </p:nvSpPr>
          <p:spPr>
            <a:xfrm>
              <a:off x="1248150" y="3086125"/>
              <a:ext cx="3353400" cy="1674300"/>
            </a:xfrm>
            <a:prstGeom prst="rect">
              <a:avLst/>
            </a:prstGeom>
            <a:solidFill>
              <a:srgbClr val="33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</p:grpSp>
      <p:sp>
        <p:nvSpPr>
          <p:cNvPr id="9912" name="Google Shape;9912;p190"/>
          <p:cNvSpPr txBox="1"/>
          <p:nvPr/>
        </p:nvSpPr>
        <p:spPr>
          <a:xfrm>
            <a:off x="2508054" y="850975"/>
            <a:ext cx="7605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>
                <a:solidFill>
                  <a:srgbClr val="FEF6C8"/>
                </a:solidFill>
                <a:latin typeface="Spartan"/>
                <a:ea typeface="Spartan"/>
                <a:cs typeface="Spartan"/>
                <a:sym typeface="Spartan"/>
              </a:rPr>
              <a:t>Octante</a:t>
            </a:r>
            <a:endParaRPr sz="1000" b="1">
              <a:solidFill>
                <a:srgbClr val="FEF6C8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17" name="Google Shape;9917;p191"/>
          <p:cNvSpPr/>
          <p:nvPr/>
        </p:nvSpPr>
        <p:spPr>
          <a:xfrm>
            <a:off x="2317450" y="3010075"/>
            <a:ext cx="3257400" cy="1674300"/>
          </a:xfrm>
          <a:prstGeom prst="rect">
            <a:avLst/>
          </a:prstGeom>
          <a:solidFill>
            <a:srgbClr val="33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9918" name="Google Shape;9918;p191"/>
          <p:cNvSpPr txBox="1">
            <a:spLocks noGrp="1"/>
          </p:cNvSpPr>
          <p:nvPr>
            <p:ph type="title"/>
          </p:nvPr>
        </p:nvSpPr>
        <p:spPr>
          <a:xfrm>
            <a:off x="1508625" y="118675"/>
            <a:ext cx="7478700" cy="47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00"/>
              <a:t>DNA… mas como você é capaz? </a:t>
            </a:r>
            <a:r>
              <a:rPr lang="pt-BR" sz="2700">
                <a:solidFill>
                  <a:schemeClr val="accent3"/>
                </a:solidFill>
              </a:rPr>
              <a:t>•</a:t>
            </a:r>
            <a:endParaRPr sz="2700">
              <a:solidFill>
                <a:schemeClr val="accent3"/>
              </a:solidFill>
            </a:endParaRPr>
          </a:p>
        </p:txBody>
      </p:sp>
      <p:sp>
        <p:nvSpPr>
          <p:cNvPr id="9919" name="Google Shape;9919;p191"/>
          <p:cNvSpPr txBox="1">
            <a:spLocks noGrp="1"/>
          </p:cNvSpPr>
          <p:nvPr>
            <p:ph type="subTitle" idx="4294967295"/>
          </p:nvPr>
        </p:nvSpPr>
        <p:spPr>
          <a:xfrm>
            <a:off x="4696149" y="4684375"/>
            <a:ext cx="50151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u="sng">
                <a:solidFill>
                  <a:srgbClr val="F9F9F9"/>
                </a:solidFill>
                <a:latin typeface="Hind Vadodara"/>
                <a:ea typeface="Hind Vadodara"/>
                <a:cs typeface="Hind Vadodara"/>
                <a:sym typeface="Hind Vadodara"/>
              </a:rPr>
              <a:t>agriscience.com.br/fisiologia vegetal/embriogenese-desenvolvimento-de-sementes-e-dormencia</a:t>
            </a:r>
            <a:endParaRPr sz="800">
              <a:solidFill>
                <a:srgbClr val="F9F9F9"/>
              </a:solidFill>
              <a:latin typeface="Hind Vadodara Medium"/>
              <a:ea typeface="Hind Vadodara Medium"/>
              <a:cs typeface="Hind Vadodara Medium"/>
              <a:sym typeface="Hind Vadodara Medium"/>
            </a:endParaRPr>
          </a:p>
        </p:txBody>
      </p:sp>
      <p:grpSp>
        <p:nvGrpSpPr>
          <p:cNvPr id="9920" name="Google Shape;9920;p191"/>
          <p:cNvGrpSpPr/>
          <p:nvPr/>
        </p:nvGrpSpPr>
        <p:grpSpPr>
          <a:xfrm>
            <a:off x="1248150" y="779625"/>
            <a:ext cx="6960852" cy="4222100"/>
            <a:chOff x="1248150" y="779625"/>
            <a:chExt cx="6960852" cy="4222100"/>
          </a:xfrm>
        </p:grpSpPr>
        <p:sp>
          <p:nvSpPr>
            <p:cNvPr id="9921" name="Google Shape;9921;p191"/>
            <p:cNvSpPr/>
            <p:nvPr/>
          </p:nvSpPr>
          <p:spPr>
            <a:xfrm>
              <a:off x="4756900" y="3009925"/>
              <a:ext cx="3353400" cy="1674300"/>
            </a:xfrm>
            <a:prstGeom prst="rect">
              <a:avLst/>
            </a:prstGeom>
            <a:solidFill>
              <a:srgbClr val="33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  <p:sp>
          <p:nvSpPr>
            <p:cNvPr id="9922" name="Google Shape;9922;p191"/>
            <p:cNvSpPr/>
            <p:nvPr/>
          </p:nvSpPr>
          <p:spPr>
            <a:xfrm rot="1794420">
              <a:off x="4200375" y="2435470"/>
              <a:ext cx="552354" cy="164359"/>
            </a:xfrm>
            <a:prstGeom prst="rect">
              <a:avLst/>
            </a:prstGeom>
            <a:solidFill>
              <a:srgbClr val="33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  <p:grpSp>
          <p:nvGrpSpPr>
            <p:cNvPr id="9923" name="Google Shape;9923;p191"/>
            <p:cNvGrpSpPr/>
            <p:nvPr/>
          </p:nvGrpSpPr>
          <p:grpSpPr>
            <a:xfrm>
              <a:off x="1455225" y="779625"/>
              <a:ext cx="3301677" cy="4019850"/>
              <a:chOff x="1455225" y="779625"/>
              <a:chExt cx="3301677" cy="4019850"/>
            </a:xfrm>
          </p:grpSpPr>
          <p:grpSp>
            <p:nvGrpSpPr>
              <p:cNvPr id="9924" name="Google Shape;9924;p191"/>
              <p:cNvGrpSpPr/>
              <p:nvPr/>
            </p:nvGrpSpPr>
            <p:grpSpPr>
              <a:xfrm>
                <a:off x="1455225" y="779625"/>
                <a:ext cx="3195527" cy="4019850"/>
                <a:chOff x="1455225" y="779625"/>
                <a:chExt cx="3195527" cy="4019850"/>
              </a:xfrm>
            </p:grpSpPr>
            <p:grpSp>
              <p:nvGrpSpPr>
                <p:cNvPr id="9925" name="Google Shape;9925;p191"/>
                <p:cNvGrpSpPr/>
                <p:nvPr/>
              </p:nvGrpSpPr>
              <p:grpSpPr>
                <a:xfrm>
                  <a:off x="1455225" y="779625"/>
                  <a:ext cx="2809575" cy="4019850"/>
                  <a:chOff x="1455225" y="779625"/>
                  <a:chExt cx="2809575" cy="4019850"/>
                </a:xfrm>
              </p:grpSpPr>
              <p:pic>
                <p:nvPicPr>
                  <p:cNvPr id="9926" name="Google Shape;9926;p191"/>
                  <p:cNvPicPr preferRelativeResize="0"/>
                  <p:nvPr/>
                </p:nvPicPr>
                <p:blipFill rotWithShape="1">
                  <a:blip r:embed="rId3">
                    <a:alphaModFix/>
                  </a:blip>
                  <a:srcRect r="59113"/>
                  <a:stretch/>
                </p:blipFill>
                <p:spPr>
                  <a:xfrm>
                    <a:off x="1455225" y="779625"/>
                    <a:ext cx="2809575" cy="401985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</p:pic>
              <p:sp>
                <p:nvSpPr>
                  <p:cNvPr id="9927" name="Google Shape;9927;p191"/>
                  <p:cNvSpPr/>
                  <p:nvPr/>
                </p:nvSpPr>
                <p:spPr>
                  <a:xfrm>
                    <a:off x="2109950" y="1875425"/>
                    <a:ext cx="372000" cy="199800"/>
                  </a:xfrm>
                  <a:prstGeom prst="rect">
                    <a:avLst/>
                  </a:prstGeom>
                  <a:solidFill>
                    <a:srgbClr val="33475E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Spartan"/>
                      <a:ea typeface="Spartan"/>
                      <a:cs typeface="Spartan"/>
                      <a:sym typeface="Spartan"/>
                    </a:endParaRPr>
                  </a:p>
                </p:txBody>
              </p:sp>
            </p:grpSp>
            <p:sp>
              <p:nvSpPr>
                <p:cNvPr id="9928" name="Google Shape;9928;p191"/>
                <p:cNvSpPr/>
                <p:nvPr/>
              </p:nvSpPr>
              <p:spPr>
                <a:xfrm rot="1794420">
                  <a:off x="3953201" y="2384463"/>
                  <a:ext cx="552354" cy="148098"/>
                </a:xfrm>
                <a:prstGeom prst="rect">
                  <a:avLst/>
                </a:prstGeom>
                <a:solidFill>
                  <a:srgbClr val="33475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Spartan"/>
                    <a:ea typeface="Spartan"/>
                    <a:cs typeface="Spartan"/>
                    <a:sym typeface="Spartan"/>
                  </a:endParaRPr>
                </a:p>
              </p:txBody>
            </p:sp>
            <p:sp>
              <p:nvSpPr>
                <p:cNvPr id="9929" name="Google Shape;9929;p191"/>
                <p:cNvSpPr/>
                <p:nvPr/>
              </p:nvSpPr>
              <p:spPr>
                <a:xfrm rot="1794420">
                  <a:off x="4094225" y="2320245"/>
                  <a:ext cx="552354" cy="164359"/>
                </a:xfrm>
                <a:prstGeom prst="rect">
                  <a:avLst/>
                </a:prstGeom>
                <a:solidFill>
                  <a:srgbClr val="33475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Spartan"/>
                    <a:ea typeface="Spartan"/>
                    <a:cs typeface="Spartan"/>
                    <a:sym typeface="Spartan"/>
                  </a:endParaRPr>
                </a:p>
              </p:txBody>
            </p:sp>
          </p:grpSp>
          <p:sp>
            <p:nvSpPr>
              <p:cNvPr id="9930" name="Google Shape;9930;p191"/>
              <p:cNvSpPr/>
              <p:nvPr/>
            </p:nvSpPr>
            <p:spPr>
              <a:xfrm rot="1794420">
                <a:off x="4200375" y="2458145"/>
                <a:ext cx="552354" cy="164359"/>
              </a:xfrm>
              <a:prstGeom prst="rect">
                <a:avLst/>
              </a:prstGeom>
              <a:solidFill>
                <a:srgbClr val="3347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Spartan"/>
                  <a:ea typeface="Spartan"/>
                  <a:cs typeface="Spartan"/>
                  <a:sym typeface="Spartan"/>
                </a:endParaRPr>
              </a:p>
            </p:txBody>
          </p:sp>
        </p:grpSp>
        <p:sp>
          <p:nvSpPr>
            <p:cNvPr id="9931" name="Google Shape;9931;p191"/>
            <p:cNvSpPr/>
            <p:nvPr/>
          </p:nvSpPr>
          <p:spPr>
            <a:xfrm rot="-2698851">
              <a:off x="5093406" y="3456694"/>
              <a:ext cx="634487" cy="282136"/>
            </a:xfrm>
            <a:prstGeom prst="rect">
              <a:avLst/>
            </a:prstGeom>
            <a:solidFill>
              <a:srgbClr val="33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  <p:sp>
          <p:nvSpPr>
            <p:cNvPr id="9932" name="Google Shape;9932;p191"/>
            <p:cNvSpPr/>
            <p:nvPr/>
          </p:nvSpPr>
          <p:spPr>
            <a:xfrm rot="1867">
              <a:off x="5562000" y="1320652"/>
              <a:ext cx="552300" cy="164400"/>
            </a:xfrm>
            <a:prstGeom prst="rect">
              <a:avLst/>
            </a:prstGeom>
            <a:solidFill>
              <a:srgbClr val="33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  <p:sp>
          <p:nvSpPr>
            <p:cNvPr id="9933" name="Google Shape;9933;p191"/>
            <p:cNvSpPr/>
            <p:nvPr/>
          </p:nvSpPr>
          <p:spPr>
            <a:xfrm>
              <a:off x="5734800" y="1377850"/>
              <a:ext cx="180900" cy="164400"/>
            </a:xfrm>
            <a:prstGeom prst="rect">
              <a:avLst/>
            </a:prstGeom>
            <a:solidFill>
              <a:srgbClr val="33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  <p:sp>
          <p:nvSpPr>
            <p:cNvPr id="9934" name="Google Shape;9934;p191"/>
            <p:cNvSpPr/>
            <p:nvPr/>
          </p:nvSpPr>
          <p:spPr>
            <a:xfrm rot="2464">
              <a:off x="6234200" y="1357850"/>
              <a:ext cx="418500" cy="359700"/>
            </a:xfrm>
            <a:prstGeom prst="rect">
              <a:avLst/>
            </a:prstGeom>
            <a:solidFill>
              <a:srgbClr val="33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  <p:sp>
          <p:nvSpPr>
            <p:cNvPr id="9935" name="Google Shape;9935;p191"/>
            <p:cNvSpPr/>
            <p:nvPr/>
          </p:nvSpPr>
          <p:spPr>
            <a:xfrm rot="1867">
              <a:off x="6772600" y="1320652"/>
              <a:ext cx="552300" cy="164400"/>
            </a:xfrm>
            <a:prstGeom prst="rect">
              <a:avLst/>
            </a:prstGeom>
            <a:solidFill>
              <a:srgbClr val="33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  <p:sp>
          <p:nvSpPr>
            <p:cNvPr id="9936" name="Google Shape;9936;p191"/>
            <p:cNvSpPr/>
            <p:nvPr/>
          </p:nvSpPr>
          <p:spPr>
            <a:xfrm rot="3390">
              <a:off x="7645700" y="1268025"/>
              <a:ext cx="304200" cy="274200"/>
            </a:xfrm>
            <a:prstGeom prst="rect">
              <a:avLst/>
            </a:prstGeom>
            <a:solidFill>
              <a:srgbClr val="33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  <p:sp>
          <p:nvSpPr>
            <p:cNvPr id="9937" name="Google Shape;9937;p191"/>
            <p:cNvSpPr/>
            <p:nvPr/>
          </p:nvSpPr>
          <p:spPr>
            <a:xfrm rot="2974">
              <a:off x="5887525" y="3422925"/>
              <a:ext cx="346800" cy="399000"/>
            </a:xfrm>
            <a:prstGeom prst="rect">
              <a:avLst/>
            </a:prstGeom>
            <a:solidFill>
              <a:srgbClr val="33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  <p:sp>
          <p:nvSpPr>
            <p:cNvPr id="9938" name="Google Shape;9938;p191"/>
            <p:cNvSpPr/>
            <p:nvPr/>
          </p:nvSpPr>
          <p:spPr>
            <a:xfrm rot="2752">
              <a:off x="6039950" y="3849450"/>
              <a:ext cx="374700" cy="399000"/>
            </a:xfrm>
            <a:prstGeom prst="rect">
              <a:avLst/>
            </a:prstGeom>
            <a:solidFill>
              <a:srgbClr val="33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  <p:sp>
          <p:nvSpPr>
            <p:cNvPr id="9939" name="Google Shape;9939;p191"/>
            <p:cNvSpPr/>
            <p:nvPr/>
          </p:nvSpPr>
          <p:spPr>
            <a:xfrm rot="2314801">
              <a:off x="7610780" y="4270221"/>
              <a:ext cx="504645" cy="476908"/>
            </a:xfrm>
            <a:prstGeom prst="rect">
              <a:avLst/>
            </a:prstGeom>
            <a:solidFill>
              <a:srgbClr val="33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  <p:sp>
          <p:nvSpPr>
            <p:cNvPr id="9940" name="Google Shape;9940;p191"/>
            <p:cNvSpPr/>
            <p:nvPr/>
          </p:nvSpPr>
          <p:spPr>
            <a:xfrm rot="2316616">
              <a:off x="7159044" y="4485477"/>
              <a:ext cx="379315" cy="446595"/>
            </a:xfrm>
            <a:prstGeom prst="rect">
              <a:avLst/>
            </a:prstGeom>
            <a:solidFill>
              <a:srgbClr val="3D5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  <p:sp>
          <p:nvSpPr>
            <p:cNvPr id="9941" name="Google Shape;9941;p191"/>
            <p:cNvSpPr/>
            <p:nvPr/>
          </p:nvSpPr>
          <p:spPr>
            <a:xfrm>
              <a:off x="1248150" y="3086125"/>
              <a:ext cx="3353400" cy="1674300"/>
            </a:xfrm>
            <a:prstGeom prst="rect">
              <a:avLst/>
            </a:prstGeom>
            <a:solidFill>
              <a:srgbClr val="33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</p:grpSp>
      <p:sp>
        <p:nvSpPr>
          <p:cNvPr id="9942" name="Google Shape;9942;p191"/>
          <p:cNvSpPr txBox="1"/>
          <p:nvPr/>
        </p:nvSpPr>
        <p:spPr>
          <a:xfrm>
            <a:off x="2747474" y="868725"/>
            <a:ext cx="8628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>
                <a:solidFill>
                  <a:srgbClr val="FEF6C8"/>
                </a:solidFill>
                <a:latin typeface="Spartan"/>
                <a:ea typeface="Spartan"/>
                <a:cs typeface="Spartan"/>
                <a:sym typeface="Spartan"/>
              </a:rPr>
              <a:t>Globular</a:t>
            </a:r>
            <a:endParaRPr sz="1000" b="1">
              <a:solidFill>
                <a:srgbClr val="FEF6C8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9943" name="Google Shape;9943;p191"/>
          <p:cNvSpPr txBox="1"/>
          <p:nvPr/>
        </p:nvSpPr>
        <p:spPr>
          <a:xfrm>
            <a:off x="3433275" y="868725"/>
            <a:ext cx="9573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>
                <a:solidFill>
                  <a:srgbClr val="FEF6C8"/>
                </a:solidFill>
                <a:latin typeface="Spartan"/>
                <a:ea typeface="Spartan"/>
                <a:cs typeface="Spartan"/>
                <a:sym typeface="Spartan"/>
              </a:rPr>
              <a:t>Triangular</a:t>
            </a:r>
            <a:endParaRPr sz="1000" b="1">
              <a:solidFill>
                <a:srgbClr val="FEF6C8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9944" name="Google Shape;9944;p191"/>
          <p:cNvSpPr txBox="1"/>
          <p:nvPr/>
        </p:nvSpPr>
        <p:spPr>
          <a:xfrm>
            <a:off x="2663388" y="2724138"/>
            <a:ext cx="13098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Célula basal</a:t>
            </a:r>
            <a:endParaRPr sz="1000" b="1">
              <a:solidFill>
                <a:schemeClr val="lt1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9" name="Google Shape;9949;p192"/>
          <p:cNvSpPr/>
          <p:nvPr/>
        </p:nvSpPr>
        <p:spPr>
          <a:xfrm>
            <a:off x="2317450" y="3010075"/>
            <a:ext cx="3257400" cy="1674300"/>
          </a:xfrm>
          <a:prstGeom prst="rect">
            <a:avLst/>
          </a:prstGeom>
          <a:solidFill>
            <a:srgbClr val="33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9950" name="Google Shape;9950;p192"/>
          <p:cNvSpPr txBox="1">
            <a:spLocks noGrp="1"/>
          </p:cNvSpPr>
          <p:nvPr>
            <p:ph type="title"/>
          </p:nvPr>
        </p:nvSpPr>
        <p:spPr>
          <a:xfrm>
            <a:off x="1508625" y="118675"/>
            <a:ext cx="7478700" cy="47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00"/>
              <a:t>DNA… mas como você é capaz? </a:t>
            </a:r>
            <a:r>
              <a:rPr lang="pt-BR" sz="2700">
                <a:solidFill>
                  <a:schemeClr val="accent3"/>
                </a:solidFill>
              </a:rPr>
              <a:t>•</a:t>
            </a:r>
            <a:endParaRPr sz="2700">
              <a:solidFill>
                <a:schemeClr val="accent3"/>
              </a:solidFill>
            </a:endParaRPr>
          </a:p>
        </p:txBody>
      </p:sp>
      <p:sp>
        <p:nvSpPr>
          <p:cNvPr id="9951" name="Google Shape;9951;p192"/>
          <p:cNvSpPr txBox="1">
            <a:spLocks noGrp="1"/>
          </p:cNvSpPr>
          <p:nvPr>
            <p:ph type="subTitle" idx="4294967295"/>
          </p:nvPr>
        </p:nvSpPr>
        <p:spPr>
          <a:xfrm>
            <a:off x="4696149" y="4684375"/>
            <a:ext cx="50151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u="sng">
                <a:solidFill>
                  <a:srgbClr val="F9F9F9"/>
                </a:solidFill>
                <a:latin typeface="Hind Vadodara"/>
                <a:ea typeface="Hind Vadodara"/>
                <a:cs typeface="Hind Vadodara"/>
                <a:sym typeface="Hind Vadodara"/>
              </a:rPr>
              <a:t>agriscience.com.br/fisiologia vegetal/embriogenese-desenvolvimento-de-sementes-e-dormencia</a:t>
            </a:r>
            <a:endParaRPr sz="800">
              <a:solidFill>
                <a:srgbClr val="F9F9F9"/>
              </a:solidFill>
              <a:latin typeface="Hind Vadodara Medium"/>
              <a:ea typeface="Hind Vadodara Medium"/>
              <a:cs typeface="Hind Vadodara Medium"/>
              <a:sym typeface="Hind Vadodara Medium"/>
            </a:endParaRPr>
          </a:p>
        </p:txBody>
      </p:sp>
      <p:grpSp>
        <p:nvGrpSpPr>
          <p:cNvPr id="9952" name="Google Shape;9952;p192"/>
          <p:cNvGrpSpPr/>
          <p:nvPr/>
        </p:nvGrpSpPr>
        <p:grpSpPr>
          <a:xfrm>
            <a:off x="1248150" y="779625"/>
            <a:ext cx="7078676" cy="4222100"/>
            <a:chOff x="1248150" y="779625"/>
            <a:chExt cx="7078676" cy="4222100"/>
          </a:xfrm>
        </p:grpSpPr>
        <p:sp>
          <p:nvSpPr>
            <p:cNvPr id="9953" name="Google Shape;9953;p192"/>
            <p:cNvSpPr/>
            <p:nvPr/>
          </p:nvSpPr>
          <p:spPr>
            <a:xfrm>
              <a:off x="4756900" y="3009925"/>
              <a:ext cx="3353400" cy="1674300"/>
            </a:xfrm>
            <a:prstGeom prst="rect">
              <a:avLst/>
            </a:prstGeom>
            <a:solidFill>
              <a:srgbClr val="33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  <p:sp>
          <p:nvSpPr>
            <p:cNvPr id="9954" name="Google Shape;9954;p192"/>
            <p:cNvSpPr/>
            <p:nvPr/>
          </p:nvSpPr>
          <p:spPr>
            <a:xfrm rot="1794420">
              <a:off x="4200375" y="2435470"/>
              <a:ext cx="552354" cy="164359"/>
            </a:xfrm>
            <a:prstGeom prst="rect">
              <a:avLst/>
            </a:prstGeom>
            <a:solidFill>
              <a:srgbClr val="33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  <p:grpSp>
          <p:nvGrpSpPr>
            <p:cNvPr id="9955" name="Google Shape;9955;p192"/>
            <p:cNvGrpSpPr/>
            <p:nvPr/>
          </p:nvGrpSpPr>
          <p:grpSpPr>
            <a:xfrm>
              <a:off x="1455225" y="779625"/>
              <a:ext cx="6871601" cy="4019850"/>
              <a:chOff x="1455225" y="779625"/>
              <a:chExt cx="6871601" cy="4019850"/>
            </a:xfrm>
          </p:grpSpPr>
          <p:grpSp>
            <p:nvGrpSpPr>
              <p:cNvPr id="9956" name="Google Shape;9956;p192"/>
              <p:cNvGrpSpPr/>
              <p:nvPr/>
            </p:nvGrpSpPr>
            <p:grpSpPr>
              <a:xfrm>
                <a:off x="1455225" y="779625"/>
                <a:ext cx="6871601" cy="4019850"/>
                <a:chOff x="1455225" y="779625"/>
                <a:chExt cx="6871601" cy="4019850"/>
              </a:xfrm>
            </p:grpSpPr>
            <p:grpSp>
              <p:nvGrpSpPr>
                <p:cNvPr id="9957" name="Google Shape;9957;p192"/>
                <p:cNvGrpSpPr/>
                <p:nvPr/>
              </p:nvGrpSpPr>
              <p:grpSpPr>
                <a:xfrm>
                  <a:off x="1455225" y="779625"/>
                  <a:ext cx="6871601" cy="4019850"/>
                  <a:chOff x="1455225" y="779625"/>
                  <a:chExt cx="6871601" cy="4019850"/>
                </a:xfrm>
              </p:grpSpPr>
              <p:pic>
                <p:nvPicPr>
                  <p:cNvPr id="9958" name="Google Shape;9958;p192"/>
                  <p:cNvPicPr preferRelativeResize="0"/>
                  <p:nvPr/>
                </p:nvPicPr>
                <p:blipFill>
                  <a:blip r:embed="rId3">
                    <a:alphaModFix/>
                  </a:blip>
                  <a:stretch>
                    <a:fillRect/>
                  </a:stretch>
                </p:blipFill>
                <p:spPr>
                  <a:xfrm>
                    <a:off x="1455225" y="779625"/>
                    <a:ext cx="6871601" cy="401985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</p:pic>
              <p:sp>
                <p:nvSpPr>
                  <p:cNvPr id="9959" name="Google Shape;9959;p192"/>
                  <p:cNvSpPr/>
                  <p:nvPr/>
                </p:nvSpPr>
                <p:spPr>
                  <a:xfrm>
                    <a:off x="2109950" y="1875425"/>
                    <a:ext cx="372000" cy="199800"/>
                  </a:xfrm>
                  <a:prstGeom prst="rect">
                    <a:avLst/>
                  </a:prstGeom>
                  <a:solidFill>
                    <a:srgbClr val="33475E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Spartan"/>
                      <a:ea typeface="Spartan"/>
                      <a:cs typeface="Spartan"/>
                      <a:sym typeface="Spartan"/>
                    </a:endParaRPr>
                  </a:p>
                </p:txBody>
              </p:sp>
            </p:grpSp>
            <p:sp>
              <p:nvSpPr>
                <p:cNvPr id="9960" name="Google Shape;9960;p192"/>
                <p:cNvSpPr/>
                <p:nvPr/>
              </p:nvSpPr>
              <p:spPr>
                <a:xfrm rot="1794420">
                  <a:off x="3953201" y="2384463"/>
                  <a:ext cx="552354" cy="148098"/>
                </a:xfrm>
                <a:prstGeom prst="rect">
                  <a:avLst/>
                </a:prstGeom>
                <a:solidFill>
                  <a:srgbClr val="33475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Spartan"/>
                    <a:ea typeface="Spartan"/>
                    <a:cs typeface="Spartan"/>
                    <a:sym typeface="Spartan"/>
                  </a:endParaRPr>
                </a:p>
              </p:txBody>
            </p:sp>
            <p:sp>
              <p:nvSpPr>
                <p:cNvPr id="9961" name="Google Shape;9961;p192"/>
                <p:cNvSpPr/>
                <p:nvPr/>
              </p:nvSpPr>
              <p:spPr>
                <a:xfrm rot="1794420">
                  <a:off x="4094225" y="2320245"/>
                  <a:ext cx="552354" cy="164359"/>
                </a:xfrm>
                <a:prstGeom prst="rect">
                  <a:avLst/>
                </a:prstGeom>
                <a:solidFill>
                  <a:srgbClr val="33475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Spartan"/>
                    <a:ea typeface="Spartan"/>
                    <a:cs typeface="Spartan"/>
                    <a:sym typeface="Spartan"/>
                  </a:endParaRPr>
                </a:p>
              </p:txBody>
            </p:sp>
          </p:grpSp>
          <p:sp>
            <p:nvSpPr>
              <p:cNvPr id="9962" name="Google Shape;9962;p192"/>
              <p:cNvSpPr/>
              <p:nvPr/>
            </p:nvSpPr>
            <p:spPr>
              <a:xfrm rot="1794420">
                <a:off x="4200375" y="2458145"/>
                <a:ext cx="552354" cy="164359"/>
              </a:xfrm>
              <a:prstGeom prst="rect">
                <a:avLst/>
              </a:prstGeom>
              <a:solidFill>
                <a:srgbClr val="3347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Spartan"/>
                  <a:ea typeface="Spartan"/>
                  <a:cs typeface="Spartan"/>
                  <a:sym typeface="Spartan"/>
                </a:endParaRPr>
              </a:p>
            </p:txBody>
          </p:sp>
        </p:grpSp>
        <p:sp>
          <p:nvSpPr>
            <p:cNvPr id="9963" name="Google Shape;9963;p192"/>
            <p:cNvSpPr/>
            <p:nvPr/>
          </p:nvSpPr>
          <p:spPr>
            <a:xfrm rot="-2698851">
              <a:off x="5093406" y="3456694"/>
              <a:ext cx="634487" cy="282136"/>
            </a:xfrm>
            <a:prstGeom prst="rect">
              <a:avLst/>
            </a:prstGeom>
            <a:solidFill>
              <a:srgbClr val="33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  <p:sp>
          <p:nvSpPr>
            <p:cNvPr id="9964" name="Google Shape;9964;p192"/>
            <p:cNvSpPr/>
            <p:nvPr/>
          </p:nvSpPr>
          <p:spPr>
            <a:xfrm rot="1867">
              <a:off x="5562000" y="1320652"/>
              <a:ext cx="552300" cy="164400"/>
            </a:xfrm>
            <a:prstGeom prst="rect">
              <a:avLst/>
            </a:prstGeom>
            <a:solidFill>
              <a:srgbClr val="33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  <p:sp>
          <p:nvSpPr>
            <p:cNvPr id="9965" name="Google Shape;9965;p192"/>
            <p:cNvSpPr/>
            <p:nvPr/>
          </p:nvSpPr>
          <p:spPr>
            <a:xfrm>
              <a:off x="5734800" y="1377850"/>
              <a:ext cx="180900" cy="164400"/>
            </a:xfrm>
            <a:prstGeom prst="rect">
              <a:avLst/>
            </a:prstGeom>
            <a:solidFill>
              <a:srgbClr val="33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  <p:sp>
          <p:nvSpPr>
            <p:cNvPr id="9966" name="Google Shape;9966;p192"/>
            <p:cNvSpPr/>
            <p:nvPr/>
          </p:nvSpPr>
          <p:spPr>
            <a:xfrm rot="2464">
              <a:off x="6234200" y="1357850"/>
              <a:ext cx="418500" cy="359700"/>
            </a:xfrm>
            <a:prstGeom prst="rect">
              <a:avLst/>
            </a:prstGeom>
            <a:solidFill>
              <a:srgbClr val="33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  <p:sp>
          <p:nvSpPr>
            <p:cNvPr id="9967" name="Google Shape;9967;p192"/>
            <p:cNvSpPr/>
            <p:nvPr/>
          </p:nvSpPr>
          <p:spPr>
            <a:xfrm rot="1867">
              <a:off x="6772600" y="1320652"/>
              <a:ext cx="552300" cy="164400"/>
            </a:xfrm>
            <a:prstGeom prst="rect">
              <a:avLst/>
            </a:prstGeom>
            <a:solidFill>
              <a:srgbClr val="33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  <p:sp>
          <p:nvSpPr>
            <p:cNvPr id="9968" name="Google Shape;9968;p192"/>
            <p:cNvSpPr/>
            <p:nvPr/>
          </p:nvSpPr>
          <p:spPr>
            <a:xfrm rot="3390">
              <a:off x="7645700" y="1268025"/>
              <a:ext cx="304200" cy="274200"/>
            </a:xfrm>
            <a:prstGeom prst="rect">
              <a:avLst/>
            </a:prstGeom>
            <a:solidFill>
              <a:srgbClr val="33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  <p:sp>
          <p:nvSpPr>
            <p:cNvPr id="9969" name="Google Shape;9969;p192"/>
            <p:cNvSpPr/>
            <p:nvPr/>
          </p:nvSpPr>
          <p:spPr>
            <a:xfrm rot="2974">
              <a:off x="5887525" y="3422925"/>
              <a:ext cx="346800" cy="399000"/>
            </a:xfrm>
            <a:prstGeom prst="rect">
              <a:avLst/>
            </a:prstGeom>
            <a:solidFill>
              <a:srgbClr val="33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  <p:sp>
          <p:nvSpPr>
            <p:cNvPr id="9970" name="Google Shape;9970;p192"/>
            <p:cNvSpPr/>
            <p:nvPr/>
          </p:nvSpPr>
          <p:spPr>
            <a:xfrm rot="2752">
              <a:off x="6039950" y="3849450"/>
              <a:ext cx="374700" cy="399000"/>
            </a:xfrm>
            <a:prstGeom prst="rect">
              <a:avLst/>
            </a:prstGeom>
            <a:solidFill>
              <a:srgbClr val="33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  <p:sp>
          <p:nvSpPr>
            <p:cNvPr id="9971" name="Google Shape;9971;p192"/>
            <p:cNvSpPr/>
            <p:nvPr/>
          </p:nvSpPr>
          <p:spPr>
            <a:xfrm rot="2314801">
              <a:off x="7610780" y="4270221"/>
              <a:ext cx="504645" cy="476908"/>
            </a:xfrm>
            <a:prstGeom prst="rect">
              <a:avLst/>
            </a:prstGeom>
            <a:solidFill>
              <a:srgbClr val="33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  <p:sp>
          <p:nvSpPr>
            <p:cNvPr id="9972" name="Google Shape;9972;p192"/>
            <p:cNvSpPr/>
            <p:nvPr/>
          </p:nvSpPr>
          <p:spPr>
            <a:xfrm rot="2316616">
              <a:off x="7159044" y="4485477"/>
              <a:ext cx="379315" cy="446595"/>
            </a:xfrm>
            <a:prstGeom prst="rect">
              <a:avLst/>
            </a:prstGeom>
            <a:solidFill>
              <a:srgbClr val="3D5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  <p:sp>
          <p:nvSpPr>
            <p:cNvPr id="9973" name="Google Shape;9973;p192"/>
            <p:cNvSpPr/>
            <p:nvPr/>
          </p:nvSpPr>
          <p:spPr>
            <a:xfrm>
              <a:off x="1248150" y="3086125"/>
              <a:ext cx="3353400" cy="1674300"/>
            </a:xfrm>
            <a:prstGeom prst="rect">
              <a:avLst/>
            </a:prstGeom>
            <a:solidFill>
              <a:srgbClr val="33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</p:grpSp>
      <p:sp>
        <p:nvSpPr>
          <p:cNvPr id="9974" name="Google Shape;9974;p192"/>
          <p:cNvSpPr txBox="1"/>
          <p:nvPr/>
        </p:nvSpPr>
        <p:spPr>
          <a:xfrm>
            <a:off x="1360150" y="1099300"/>
            <a:ext cx="9573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 b="1">
                <a:solidFill>
                  <a:srgbClr val="FEF6C8"/>
                </a:solidFill>
                <a:latin typeface="Spartan"/>
                <a:ea typeface="Spartan"/>
                <a:cs typeface="Spartan"/>
                <a:sym typeface="Spartan"/>
              </a:rPr>
              <a:t>ovo</a:t>
            </a:r>
            <a:endParaRPr sz="900" b="1">
              <a:solidFill>
                <a:srgbClr val="FEF6C8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9975" name="Google Shape;9975;p192"/>
          <p:cNvSpPr txBox="1"/>
          <p:nvPr/>
        </p:nvSpPr>
        <p:spPr>
          <a:xfrm>
            <a:off x="1741150" y="1023100"/>
            <a:ext cx="957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 b="1">
                <a:solidFill>
                  <a:srgbClr val="FEF6C8"/>
                </a:solidFill>
                <a:latin typeface="Spartan"/>
                <a:ea typeface="Spartan"/>
                <a:cs typeface="Spartan"/>
                <a:sym typeface="Spartan"/>
              </a:rPr>
              <a:t>2</a:t>
            </a:r>
            <a:endParaRPr sz="900" b="1">
              <a:solidFill>
                <a:srgbClr val="FEF6C8"/>
              </a:solidFill>
              <a:latin typeface="Spartan"/>
              <a:ea typeface="Spartan"/>
              <a:cs typeface="Spartan"/>
              <a:sym typeface="Spart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 b="1">
                <a:solidFill>
                  <a:srgbClr val="FEF6C8"/>
                </a:solidFill>
                <a:latin typeface="Spartan"/>
                <a:ea typeface="Spartan"/>
                <a:cs typeface="Spartan"/>
                <a:sym typeface="Spartan"/>
              </a:rPr>
              <a:t>cel</a:t>
            </a:r>
            <a:endParaRPr sz="900" b="1">
              <a:solidFill>
                <a:srgbClr val="FEF6C8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9976" name="Google Shape;9976;p192"/>
          <p:cNvSpPr txBox="1"/>
          <p:nvPr/>
        </p:nvSpPr>
        <p:spPr>
          <a:xfrm>
            <a:off x="2198350" y="1023100"/>
            <a:ext cx="9573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 b="1">
                <a:solidFill>
                  <a:srgbClr val="FEF6C8"/>
                </a:solidFill>
                <a:latin typeface="Spartan"/>
                <a:ea typeface="Spartan"/>
                <a:cs typeface="Spartan"/>
                <a:sym typeface="Spartan"/>
              </a:rPr>
              <a:t>Octante</a:t>
            </a:r>
            <a:endParaRPr sz="900" b="1">
              <a:solidFill>
                <a:srgbClr val="FEF6C8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9977" name="Google Shape;9977;p192"/>
          <p:cNvSpPr txBox="1"/>
          <p:nvPr/>
        </p:nvSpPr>
        <p:spPr>
          <a:xfrm>
            <a:off x="2772475" y="1023100"/>
            <a:ext cx="9573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 b="1">
                <a:solidFill>
                  <a:srgbClr val="FEF6C8"/>
                </a:solidFill>
                <a:latin typeface="Spartan"/>
                <a:ea typeface="Spartan"/>
                <a:cs typeface="Spartan"/>
                <a:sym typeface="Spartan"/>
              </a:rPr>
              <a:t>Globular</a:t>
            </a:r>
            <a:endParaRPr sz="900" b="1">
              <a:solidFill>
                <a:srgbClr val="FEF6C8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9978" name="Google Shape;9978;p192"/>
          <p:cNvSpPr txBox="1"/>
          <p:nvPr/>
        </p:nvSpPr>
        <p:spPr>
          <a:xfrm>
            <a:off x="3458275" y="1023100"/>
            <a:ext cx="9573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 b="1">
                <a:solidFill>
                  <a:srgbClr val="FEF6C8"/>
                </a:solidFill>
                <a:latin typeface="Spartan"/>
                <a:ea typeface="Spartan"/>
                <a:cs typeface="Spartan"/>
                <a:sym typeface="Spartan"/>
              </a:rPr>
              <a:t>Triangular</a:t>
            </a:r>
            <a:endParaRPr sz="900" b="1">
              <a:solidFill>
                <a:srgbClr val="FEF6C8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9979" name="Google Shape;9979;p192"/>
          <p:cNvSpPr txBox="1"/>
          <p:nvPr/>
        </p:nvSpPr>
        <p:spPr>
          <a:xfrm>
            <a:off x="4296475" y="1023100"/>
            <a:ext cx="9573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 b="1">
                <a:solidFill>
                  <a:srgbClr val="FEF6C8"/>
                </a:solidFill>
                <a:latin typeface="Spartan"/>
                <a:ea typeface="Spartan"/>
                <a:cs typeface="Spartan"/>
                <a:sym typeface="Spartan"/>
              </a:rPr>
              <a:t>Coração</a:t>
            </a:r>
            <a:endParaRPr sz="900" b="1">
              <a:solidFill>
                <a:srgbClr val="FEF6C8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9980" name="Google Shape;9980;p192"/>
          <p:cNvSpPr txBox="1"/>
          <p:nvPr/>
        </p:nvSpPr>
        <p:spPr>
          <a:xfrm>
            <a:off x="5363275" y="1023100"/>
            <a:ext cx="9573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 b="1">
                <a:solidFill>
                  <a:srgbClr val="FEF6C8"/>
                </a:solidFill>
                <a:latin typeface="Spartan"/>
                <a:ea typeface="Spartan"/>
                <a:cs typeface="Spartan"/>
                <a:sym typeface="Spartan"/>
              </a:rPr>
              <a:t>Torpedo</a:t>
            </a:r>
            <a:endParaRPr sz="900" b="1">
              <a:solidFill>
                <a:srgbClr val="FEF6C8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9981" name="Google Shape;9981;p192"/>
          <p:cNvSpPr txBox="1"/>
          <p:nvPr/>
        </p:nvSpPr>
        <p:spPr>
          <a:xfrm>
            <a:off x="6582475" y="1023100"/>
            <a:ext cx="13308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 b="1">
                <a:solidFill>
                  <a:srgbClr val="FEF6C8"/>
                </a:solidFill>
                <a:latin typeface="Spartan"/>
                <a:ea typeface="Spartan"/>
                <a:cs typeface="Spartan"/>
                <a:sym typeface="Spartan"/>
              </a:rPr>
              <a:t>Embrião Maduro</a:t>
            </a:r>
            <a:endParaRPr sz="900" b="1">
              <a:solidFill>
                <a:srgbClr val="FEF6C8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86" name="Google Shape;9986;p193"/>
          <p:cNvSpPr txBox="1">
            <a:spLocks noGrp="1"/>
          </p:cNvSpPr>
          <p:nvPr>
            <p:ph type="title"/>
          </p:nvPr>
        </p:nvSpPr>
        <p:spPr>
          <a:xfrm>
            <a:off x="1508625" y="118675"/>
            <a:ext cx="7478700" cy="47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00"/>
              <a:t>DNA… mas como você é capaz? </a:t>
            </a:r>
            <a:r>
              <a:rPr lang="pt-BR" sz="2700">
                <a:solidFill>
                  <a:schemeClr val="accent3"/>
                </a:solidFill>
              </a:rPr>
              <a:t>•</a:t>
            </a:r>
            <a:endParaRPr sz="2700">
              <a:solidFill>
                <a:schemeClr val="accent3"/>
              </a:solidFill>
            </a:endParaRPr>
          </a:p>
        </p:txBody>
      </p:sp>
      <p:pic>
        <p:nvPicPr>
          <p:cNvPr id="9987" name="Google Shape;9987;p193"/>
          <p:cNvPicPr preferRelativeResize="0"/>
          <p:nvPr/>
        </p:nvPicPr>
        <p:blipFill rotWithShape="1">
          <a:blip r:embed="rId3">
            <a:alphaModFix/>
          </a:blip>
          <a:srcRect r="5882"/>
          <a:stretch/>
        </p:blipFill>
        <p:spPr>
          <a:xfrm>
            <a:off x="1002550" y="889350"/>
            <a:ext cx="4348301" cy="23591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9988" name="Google Shape;9988;p193"/>
          <p:cNvGrpSpPr/>
          <p:nvPr/>
        </p:nvGrpSpPr>
        <p:grpSpPr>
          <a:xfrm>
            <a:off x="5854350" y="773625"/>
            <a:ext cx="2701174" cy="3492300"/>
            <a:chOff x="5854350" y="773625"/>
            <a:chExt cx="2701174" cy="3492300"/>
          </a:xfrm>
        </p:grpSpPr>
        <p:pic>
          <p:nvPicPr>
            <p:cNvPr id="9989" name="Google Shape;9989;p193"/>
            <p:cNvPicPr preferRelativeResize="0"/>
            <p:nvPr/>
          </p:nvPicPr>
          <p:blipFill rotWithShape="1">
            <a:blip r:embed="rId4">
              <a:alphaModFix/>
            </a:blip>
            <a:srcRect l="1175" t="57085" r="80538" b="2566"/>
            <a:stretch/>
          </p:blipFill>
          <p:spPr>
            <a:xfrm>
              <a:off x="5854350" y="773625"/>
              <a:ext cx="2701174" cy="34923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990" name="Google Shape;9990;p193"/>
            <p:cNvSpPr/>
            <p:nvPr/>
          </p:nvSpPr>
          <p:spPr>
            <a:xfrm>
              <a:off x="6748425" y="909875"/>
              <a:ext cx="738900" cy="347100"/>
            </a:xfrm>
            <a:prstGeom prst="rect">
              <a:avLst/>
            </a:prstGeom>
            <a:solidFill>
              <a:srgbClr val="FEF6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</p:grpSp>
      <p:sp>
        <p:nvSpPr>
          <p:cNvPr id="9991" name="Google Shape;9991;p193"/>
          <p:cNvSpPr txBox="1"/>
          <p:nvPr/>
        </p:nvSpPr>
        <p:spPr>
          <a:xfrm>
            <a:off x="6019638" y="889350"/>
            <a:ext cx="2370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b="1">
                <a:solidFill>
                  <a:schemeClr val="dk2"/>
                </a:solidFill>
                <a:latin typeface="Spartan"/>
                <a:ea typeface="Spartan"/>
                <a:cs typeface="Spartan"/>
                <a:sym typeface="Spartan"/>
              </a:rPr>
              <a:t>Semente</a:t>
            </a:r>
            <a:endParaRPr sz="1500" b="1">
              <a:solidFill>
                <a:schemeClr val="dk2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9992" name="Google Shape;9992;p193"/>
          <p:cNvSpPr/>
          <p:nvPr/>
        </p:nvSpPr>
        <p:spPr>
          <a:xfrm>
            <a:off x="6000675" y="1452900"/>
            <a:ext cx="747900" cy="2760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9993" name="Google Shape;9993;p193"/>
          <p:cNvSpPr/>
          <p:nvPr/>
        </p:nvSpPr>
        <p:spPr>
          <a:xfrm>
            <a:off x="6000675" y="3821875"/>
            <a:ext cx="890100" cy="2760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9994" name="Google Shape;9994;p193"/>
          <p:cNvSpPr/>
          <p:nvPr/>
        </p:nvSpPr>
        <p:spPr>
          <a:xfrm>
            <a:off x="7311400" y="3858525"/>
            <a:ext cx="1078800" cy="2760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9995" name="Google Shape;9995;p193"/>
          <p:cNvSpPr txBox="1"/>
          <p:nvPr/>
        </p:nvSpPr>
        <p:spPr>
          <a:xfrm>
            <a:off x="5315213" y="1406250"/>
            <a:ext cx="2370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solidFill>
                  <a:schemeClr val="dk2"/>
                </a:solidFill>
                <a:latin typeface="Spartan"/>
                <a:ea typeface="Spartan"/>
                <a:cs typeface="Spartan"/>
                <a:sym typeface="Spartan"/>
              </a:rPr>
              <a:t>Embrião</a:t>
            </a:r>
            <a:endParaRPr sz="1200" b="1">
              <a:solidFill>
                <a:schemeClr val="dk2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9996" name="Google Shape;9996;p193"/>
          <p:cNvSpPr txBox="1"/>
          <p:nvPr/>
        </p:nvSpPr>
        <p:spPr>
          <a:xfrm>
            <a:off x="5260413" y="3775225"/>
            <a:ext cx="2370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solidFill>
                  <a:schemeClr val="dk2"/>
                </a:solidFill>
                <a:latin typeface="Spartan"/>
                <a:ea typeface="Spartan"/>
                <a:cs typeface="Spartan"/>
                <a:sym typeface="Spartan"/>
              </a:rPr>
              <a:t>Tegumento</a:t>
            </a:r>
            <a:endParaRPr sz="1200" b="1">
              <a:solidFill>
                <a:schemeClr val="dk2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9997" name="Google Shape;9997;p193"/>
          <p:cNvSpPr txBox="1"/>
          <p:nvPr/>
        </p:nvSpPr>
        <p:spPr>
          <a:xfrm>
            <a:off x="6487438" y="3811875"/>
            <a:ext cx="2370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solidFill>
                  <a:schemeClr val="dk2"/>
                </a:solidFill>
                <a:latin typeface="Spartan"/>
                <a:ea typeface="Spartan"/>
                <a:cs typeface="Spartan"/>
                <a:sym typeface="Spartan"/>
              </a:rPr>
              <a:t>Cotilédones</a:t>
            </a:r>
            <a:endParaRPr sz="1200" b="1">
              <a:solidFill>
                <a:schemeClr val="dk2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2" name="Google Shape;10002;p194"/>
          <p:cNvSpPr txBox="1">
            <a:spLocks noGrp="1"/>
          </p:cNvSpPr>
          <p:nvPr>
            <p:ph type="title"/>
          </p:nvPr>
        </p:nvSpPr>
        <p:spPr>
          <a:xfrm>
            <a:off x="1508625" y="118675"/>
            <a:ext cx="7478700" cy="47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00"/>
              <a:t>DNA… mas como você é capaz? </a:t>
            </a:r>
            <a:r>
              <a:rPr lang="pt-BR" sz="2700">
                <a:solidFill>
                  <a:schemeClr val="accent3"/>
                </a:solidFill>
              </a:rPr>
              <a:t>•</a:t>
            </a:r>
            <a:endParaRPr sz="2700">
              <a:solidFill>
                <a:schemeClr val="accent3"/>
              </a:solidFill>
            </a:endParaRPr>
          </a:p>
        </p:txBody>
      </p:sp>
      <p:pic>
        <p:nvPicPr>
          <p:cNvPr id="10003" name="Google Shape;10003;p194"/>
          <p:cNvPicPr preferRelativeResize="0"/>
          <p:nvPr/>
        </p:nvPicPr>
        <p:blipFill rotWithShape="1">
          <a:blip r:embed="rId3">
            <a:alphaModFix/>
          </a:blip>
          <a:srcRect r="5882"/>
          <a:stretch/>
        </p:blipFill>
        <p:spPr>
          <a:xfrm>
            <a:off x="1002550" y="889350"/>
            <a:ext cx="4348301" cy="23591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10004" name="Google Shape;10004;p194"/>
          <p:cNvGrpSpPr/>
          <p:nvPr/>
        </p:nvGrpSpPr>
        <p:grpSpPr>
          <a:xfrm>
            <a:off x="5854350" y="773625"/>
            <a:ext cx="2701174" cy="3492300"/>
            <a:chOff x="5854350" y="773625"/>
            <a:chExt cx="2701174" cy="3492300"/>
          </a:xfrm>
        </p:grpSpPr>
        <p:pic>
          <p:nvPicPr>
            <p:cNvPr id="10005" name="Google Shape;10005;p194"/>
            <p:cNvPicPr preferRelativeResize="0"/>
            <p:nvPr/>
          </p:nvPicPr>
          <p:blipFill rotWithShape="1">
            <a:blip r:embed="rId4">
              <a:alphaModFix/>
            </a:blip>
            <a:srcRect l="1175" t="57085" r="80538" b="2566"/>
            <a:stretch/>
          </p:blipFill>
          <p:spPr>
            <a:xfrm>
              <a:off x="5854350" y="773625"/>
              <a:ext cx="2701174" cy="34923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006" name="Google Shape;10006;p194"/>
            <p:cNvSpPr/>
            <p:nvPr/>
          </p:nvSpPr>
          <p:spPr>
            <a:xfrm>
              <a:off x="6748425" y="909875"/>
              <a:ext cx="738900" cy="347100"/>
            </a:xfrm>
            <a:prstGeom prst="rect">
              <a:avLst/>
            </a:prstGeom>
            <a:solidFill>
              <a:srgbClr val="FEF6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</p:grpSp>
      <p:sp>
        <p:nvSpPr>
          <p:cNvPr id="10007" name="Google Shape;10007;p194"/>
          <p:cNvSpPr txBox="1"/>
          <p:nvPr/>
        </p:nvSpPr>
        <p:spPr>
          <a:xfrm>
            <a:off x="6019638" y="889350"/>
            <a:ext cx="2370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b="1">
                <a:solidFill>
                  <a:schemeClr val="dk2"/>
                </a:solidFill>
                <a:latin typeface="Spartan"/>
                <a:ea typeface="Spartan"/>
                <a:cs typeface="Spartan"/>
                <a:sym typeface="Spartan"/>
              </a:rPr>
              <a:t>Semente</a:t>
            </a:r>
            <a:endParaRPr sz="1500" b="1">
              <a:solidFill>
                <a:schemeClr val="dk2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10008" name="Google Shape;10008;p194"/>
          <p:cNvSpPr/>
          <p:nvPr/>
        </p:nvSpPr>
        <p:spPr>
          <a:xfrm>
            <a:off x="6000675" y="1452900"/>
            <a:ext cx="747900" cy="2760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10009" name="Google Shape;10009;p194"/>
          <p:cNvSpPr/>
          <p:nvPr/>
        </p:nvSpPr>
        <p:spPr>
          <a:xfrm>
            <a:off x="6000675" y="3821875"/>
            <a:ext cx="890100" cy="2760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10010" name="Google Shape;10010;p194"/>
          <p:cNvSpPr/>
          <p:nvPr/>
        </p:nvSpPr>
        <p:spPr>
          <a:xfrm>
            <a:off x="7311400" y="3858525"/>
            <a:ext cx="1078800" cy="2760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10011" name="Google Shape;10011;p194"/>
          <p:cNvSpPr txBox="1"/>
          <p:nvPr/>
        </p:nvSpPr>
        <p:spPr>
          <a:xfrm>
            <a:off x="5315213" y="1406250"/>
            <a:ext cx="2370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solidFill>
                  <a:schemeClr val="dk2"/>
                </a:solidFill>
                <a:latin typeface="Spartan"/>
                <a:ea typeface="Spartan"/>
                <a:cs typeface="Spartan"/>
                <a:sym typeface="Spartan"/>
              </a:rPr>
              <a:t>Embrião</a:t>
            </a:r>
            <a:endParaRPr sz="1200" b="1">
              <a:solidFill>
                <a:schemeClr val="dk2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10012" name="Google Shape;10012;p194"/>
          <p:cNvSpPr txBox="1"/>
          <p:nvPr/>
        </p:nvSpPr>
        <p:spPr>
          <a:xfrm>
            <a:off x="5260413" y="3775225"/>
            <a:ext cx="2370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solidFill>
                  <a:schemeClr val="dk2"/>
                </a:solidFill>
                <a:latin typeface="Spartan"/>
                <a:ea typeface="Spartan"/>
                <a:cs typeface="Spartan"/>
                <a:sym typeface="Spartan"/>
              </a:rPr>
              <a:t>Tegumento</a:t>
            </a:r>
            <a:endParaRPr sz="1200" b="1">
              <a:solidFill>
                <a:schemeClr val="dk2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10013" name="Google Shape;10013;p194"/>
          <p:cNvSpPr txBox="1"/>
          <p:nvPr/>
        </p:nvSpPr>
        <p:spPr>
          <a:xfrm>
            <a:off x="6487438" y="3811875"/>
            <a:ext cx="2370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solidFill>
                  <a:schemeClr val="dk2"/>
                </a:solidFill>
                <a:latin typeface="Spartan"/>
                <a:ea typeface="Spartan"/>
                <a:cs typeface="Spartan"/>
                <a:sym typeface="Spartan"/>
              </a:rPr>
              <a:t>Cotilédones</a:t>
            </a:r>
            <a:endParaRPr sz="1200" b="1">
              <a:solidFill>
                <a:schemeClr val="dk2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pic>
        <p:nvPicPr>
          <p:cNvPr id="10014" name="Google Shape;10014;p194"/>
          <p:cNvPicPr preferRelativeResize="0"/>
          <p:nvPr/>
        </p:nvPicPr>
        <p:blipFill rotWithShape="1">
          <a:blip r:embed="rId5">
            <a:alphaModFix/>
          </a:blip>
          <a:srcRect l="1864" t="60993"/>
          <a:stretch/>
        </p:blipFill>
        <p:spPr>
          <a:xfrm>
            <a:off x="445900" y="3120650"/>
            <a:ext cx="3431226" cy="1497625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9" name="Google Shape;10019;p195"/>
          <p:cNvSpPr txBox="1">
            <a:spLocks noGrp="1"/>
          </p:cNvSpPr>
          <p:nvPr>
            <p:ph type="title"/>
          </p:nvPr>
        </p:nvSpPr>
        <p:spPr>
          <a:xfrm>
            <a:off x="1530150" y="2280175"/>
            <a:ext cx="6488400" cy="105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accent3"/>
                </a:solidFill>
              </a:rPr>
              <a:t>•</a:t>
            </a:r>
            <a:r>
              <a:rPr lang="pt-BR"/>
              <a:t> Dados…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 muitos dados </a:t>
            </a:r>
            <a:r>
              <a:rPr lang="pt-BR">
                <a:solidFill>
                  <a:schemeClr val="accent5"/>
                </a:solidFill>
              </a:rPr>
              <a:t>•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0020" name="Google Shape;10020;p195"/>
          <p:cNvSpPr txBox="1">
            <a:spLocks noGrp="1"/>
          </p:cNvSpPr>
          <p:nvPr>
            <p:ph type="title" idx="2"/>
          </p:nvPr>
        </p:nvSpPr>
        <p:spPr>
          <a:xfrm>
            <a:off x="3505800" y="1092876"/>
            <a:ext cx="2132400" cy="118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03</a:t>
            </a:r>
            <a:endParaRPr/>
          </a:p>
        </p:txBody>
      </p:sp>
      <p:sp>
        <p:nvSpPr>
          <p:cNvPr id="10021" name="Google Shape;10021;p195"/>
          <p:cNvSpPr txBox="1">
            <a:spLocks noGrp="1"/>
          </p:cNvSpPr>
          <p:nvPr>
            <p:ph type="subTitle" idx="1"/>
          </p:nvPr>
        </p:nvSpPr>
        <p:spPr>
          <a:xfrm>
            <a:off x="2742300" y="3398932"/>
            <a:ext cx="3659400" cy="6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Os genes e sua expressão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51" name="Google Shape;10051;p199"/>
          <p:cNvPicPr preferRelativeResize="0"/>
          <p:nvPr/>
        </p:nvPicPr>
        <p:blipFill rotWithShape="1">
          <a:blip r:embed="rId3">
            <a:alphaModFix/>
          </a:blip>
          <a:srcRect l="4000" t="14183" r="93160" b="72138"/>
          <a:stretch/>
        </p:blipFill>
        <p:spPr>
          <a:xfrm>
            <a:off x="460000" y="1352425"/>
            <a:ext cx="195100" cy="5498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052" name="Google Shape;10052;p199"/>
          <p:cNvGrpSpPr/>
          <p:nvPr/>
        </p:nvGrpSpPr>
        <p:grpSpPr>
          <a:xfrm>
            <a:off x="634676" y="-213825"/>
            <a:ext cx="1038630" cy="3718975"/>
            <a:chOff x="2704551" y="597125"/>
            <a:chExt cx="1038630" cy="3718975"/>
          </a:xfrm>
        </p:grpSpPr>
        <p:cxnSp>
          <p:nvCxnSpPr>
            <p:cNvPr id="10053" name="Google Shape;10053;p199"/>
            <p:cNvCxnSpPr/>
            <p:nvPr/>
          </p:nvCxnSpPr>
          <p:spPr>
            <a:xfrm rot="-7348346" flipH="1">
              <a:off x="2693299" y="1015560"/>
              <a:ext cx="1061104" cy="1913831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0054" name="Google Shape;10054;p199"/>
            <p:cNvCxnSpPr/>
            <p:nvPr/>
          </p:nvCxnSpPr>
          <p:spPr>
            <a:xfrm rot="-3451654">
              <a:off x="2693329" y="1983835"/>
              <a:ext cx="1061104" cy="1913831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pic>
        <p:nvPicPr>
          <p:cNvPr id="10055" name="Google Shape;10055;p19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88226" y="518937"/>
            <a:ext cx="1815200" cy="2216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056" name="Google Shape;10056;p199"/>
          <p:cNvCxnSpPr/>
          <p:nvPr/>
        </p:nvCxnSpPr>
        <p:spPr>
          <a:xfrm rot="10800000" flipH="1">
            <a:off x="2985800" y="833775"/>
            <a:ext cx="780300" cy="283800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rgbClr val="E06666"/>
            </a:solidFill>
            <a:prstDash val="solid"/>
            <a:round/>
            <a:headEnd type="oval" w="med" len="med"/>
            <a:tailEnd type="stealth" w="med" len="med"/>
          </a:ln>
        </p:spPr>
      </p:cxnSp>
      <p:pic>
        <p:nvPicPr>
          <p:cNvPr id="10057" name="Google Shape;10057;p199"/>
          <p:cNvPicPr preferRelativeResize="0"/>
          <p:nvPr/>
        </p:nvPicPr>
        <p:blipFill rotWithShape="1">
          <a:blip r:embed="rId5">
            <a:alphaModFix amt="11000"/>
          </a:blip>
          <a:srcRect l="1864" t="60993"/>
          <a:stretch/>
        </p:blipFill>
        <p:spPr>
          <a:xfrm>
            <a:off x="3862849" y="594350"/>
            <a:ext cx="4357701" cy="1901975"/>
          </a:xfrm>
          <a:prstGeom prst="rect">
            <a:avLst/>
          </a:prstGeom>
          <a:noFill/>
          <a:ln>
            <a:noFill/>
          </a:ln>
        </p:spPr>
      </p:pic>
      <p:sp>
        <p:nvSpPr>
          <p:cNvPr id="10058" name="Google Shape;10058;p199"/>
          <p:cNvSpPr/>
          <p:nvPr/>
        </p:nvSpPr>
        <p:spPr>
          <a:xfrm>
            <a:off x="3743200" y="512925"/>
            <a:ext cx="780300" cy="691800"/>
          </a:xfrm>
          <a:prstGeom prst="ellipse">
            <a:avLst/>
          </a:prstGeom>
          <a:solidFill>
            <a:srgbClr val="FFFFFF">
              <a:alpha val="49090"/>
            </a:srgbClr>
          </a:solidFill>
          <a:ln w="9525" cap="flat" cmpd="sng">
            <a:solidFill>
              <a:srgbClr val="E0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partan"/>
              <a:ea typeface="Spartan"/>
              <a:cs typeface="Spartan"/>
              <a:sym typeface="Spartan"/>
            </a:endParaRPr>
          </a:p>
        </p:txBody>
      </p:sp>
      <p:pic>
        <p:nvPicPr>
          <p:cNvPr id="10059" name="Google Shape;10059;p19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819331" y="518925"/>
            <a:ext cx="590550" cy="64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64" name="Google Shape;10064;p200"/>
          <p:cNvPicPr preferRelativeResize="0"/>
          <p:nvPr/>
        </p:nvPicPr>
        <p:blipFill rotWithShape="1">
          <a:blip r:embed="rId3">
            <a:alphaModFix/>
          </a:blip>
          <a:srcRect l="4000" t="14183" r="93160" b="72138"/>
          <a:stretch/>
        </p:blipFill>
        <p:spPr>
          <a:xfrm>
            <a:off x="460000" y="1352425"/>
            <a:ext cx="195100" cy="5498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065" name="Google Shape;10065;p200"/>
          <p:cNvGrpSpPr/>
          <p:nvPr/>
        </p:nvGrpSpPr>
        <p:grpSpPr>
          <a:xfrm>
            <a:off x="634676" y="-213825"/>
            <a:ext cx="1038630" cy="3718975"/>
            <a:chOff x="2704551" y="597125"/>
            <a:chExt cx="1038630" cy="3718975"/>
          </a:xfrm>
        </p:grpSpPr>
        <p:cxnSp>
          <p:nvCxnSpPr>
            <p:cNvPr id="10066" name="Google Shape;10066;p200"/>
            <p:cNvCxnSpPr/>
            <p:nvPr/>
          </p:nvCxnSpPr>
          <p:spPr>
            <a:xfrm rot="-7348346" flipH="1">
              <a:off x="2693299" y="1015560"/>
              <a:ext cx="1061104" cy="1913831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0067" name="Google Shape;10067;p200"/>
            <p:cNvCxnSpPr/>
            <p:nvPr/>
          </p:nvCxnSpPr>
          <p:spPr>
            <a:xfrm rot="-3451654">
              <a:off x="2693329" y="1983835"/>
              <a:ext cx="1061104" cy="1913831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pic>
        <p:nvPicPr>
          <p:cNvPr id="10068" name="Google Shape;10068;p2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88226" y="518937"/>
            <a:ext cx="1815200" cy="2216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069" name="Google Shape;10069;p200"/>
          <p:cNvCxnSpPr/>
          <p:nvPr/>
        </p:nvCxnSpPr>
        <p:spPr>
          <a:xfrm rot="10800000" flipH="1">
            <a:off x="2985800" y="833775"/>
            <a:ext cx="780300" cy="283800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rgbClr val="E06666"/>
            </a:solidFill>
            <a:prstDash val="solid"/>
            <a:round/>
            <a:headEnd type="oval" w="med" len="med"/>
            <a:tailEnd type="stealth" w="med" len="med"/>
          </a:ln>
        </p:spPr>
      </p:cxnSp>
      <p:pic>
        <p:nvPicPr>
          <p:cNvPr id="10070" name="Google Shape;10070;p200"/>
          <p:cNvPicPr preferRelativeResize="0"/>
          <p:nvPr/>
        </p:nvPicPr>
        <p:blipFill rotWithShape="1">
          <a:blip r:embed="rId5">
            <a:alphaModFix amt="11000"/>
          </a:blip>
          <a:srcRect l="1864" t="60993"/>
          <a:stretch/>
        </p:blipFill>
        <p:spPr>
          <a:xfrm>
            <a:off x="3862849" y="594350"/>
            <a:ext cx="4357701" cy="1901975"/>
          </a:xfrm>
          <a:prstGeom prst="rect">
            <a:avLst/>
          </a:prstGeom>
          <a:noFill/>
          <a:ln>
            <a:noFill/>
          </a:ln>
        </p:spPr>
      </p:pic>
      <p:sp>
        <p:nvSpPr>
          <p:cNvPr id="10071" name="Google Shape;10071;p200"/>
          <p:cNvSpPr/>
          <p:nvPr/>
        </p:nvSpPr>
        <p:spPr>
          <a:xfrm>
            <a:off x="3743200" y="512925"/>
            <a:ext cx="780300" cy="691800"/>
          </a:xfrm>
          <a:prstGeom prst="ellipse">
            <a:avLst/>
          </a:prstGeom>
          <a:solidFill>
            <a:srgbClr val="FFFFFF">
              <a:alpha val="49090"/>
            </a:srgbClr>
          </a:solidFill>
          <a:ln w="9525" cap="flat" cmpd="sng">
            <a:solidFill>
              <a:srgbClr val="E0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partan"/>
              <a:ea typeface="Spartan"/>
              <a:cs typeface="Spartan"/>
              <a:sym typeface="Spartan"/>
            </a:endParaRPr>
          </a:p>
        </p:txBody>
      </p:sp>
      <p:pic>
        <p:nvPicPr>
          <p:cNvPr id="10072" name="Google Shape;10072;p2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819331" y="518925"/>
            <a:ext cx="590550" cy="6477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73" name="Google Shape;10073;p200"/>
          <p:cNvSpPr/>
          <p:nvPr/>
        </p:nvSpPr>
        <p:spPr>
          <a:xfrm>
            <a:off x="4887175" y="25"/>
            <a:ext cx="4257000" cy="51435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rgbClr val="5C7C9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partan"/>
              <a:ea typeface="Spartan"/>
              <a:cs typeface="Spartan"/>
              <a:sym typeface="Spartan"/>
            </a:endParaRPr>
          </a:p>
        </p:txBody>
      </p:sp>
      <p:pic>
        <p:nvPicPr>
          <p:cNvPr id="10074" name="Google Shape;10074;p200"/>
          <p:cNvPicPr preferRelativeResize="0"/>
          <p:nvPr/>
        </p:nvPicPr>
        <p:blipFill rotWithShape="1">
          <a:blip r:embed="rId7">
            <a:alphaModFix/>
          </a:blip>
          <a:srcRect l="4850" r="5655"/>
          <a:stretch/>
        </p:blipFill>
        <p:spPr>
          <a:xfrm>
            <a:off x="4973900" y="361625"/>
            <a:ext cx="4132525" cy="3735448"/>
          </a:xfrm>
          <a:prstGeom prst="rect">
            <a:avLst/>
          </a:prstGeom>
          <a:noFill/>
          <a:ln>
            <a:noFill/>
          </a:ln>
        </p:spPr>
      </p:pic>
      <p:sp>
        <p:nvSpPr>
          <p:cNvPr id="10075" name="Google Shape;10075;p200"/>
          <p:cNvSpPr txBox="1">
            <a:spLocks noGrp="1"/>
          </p:cNvSpPr>
          <p:nvPr>
            <p:ph type="subTitle" idx="4294967295"/>
          </p:nvPr>
        </p:nvSpPr>
        <p:spPr>
          <a:xfrm>
            <a:off x="7457016" y="4520388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00">
                <a:solidFill>
                  <a:srgbClr val="000000"/>
                </a:solidFill>
                <a:latin typeface="Hind Vadodara"/>
                <a:ea typeface="Hind Vadodara"/>
                <a:cs typeface="Hind Vadodara"/>
                <a:sym typeface="Hind Vadodara"/>
              </a:rPr>
              <a:t>infoescola.com/genetica/cromatina/</a:t>
            </a:r>
            <a:endParaRPr sz="700">
              <a:solidFill>
                <a:srgbClr val="000000"/>
              </a:solidFill>
              <a:latin typeface="Hind Vadodara"/>
              <a:ea typeface="Hind Vadodara"/>
              <a:cs typeface="Hind Vadodara"/>
              <a:sym typeface="Hind Vadodar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700"/>
          </a:p>
        </p:txBody>
      </p:sp>
      <p:cxnSp>
        <p:nvCxnSpPr>
          <p:cNvPr id="10076" name="Google Shape;10076;p200"/>
          <p:cNvCxnSpPr/>
          <p:nvPr/>
        </p:nvCxnSpPr>
        <p:spPr>
          <a:xfrm rot="10800000" flipH="1">
            <a:off x="4357400" y="833775"/>
            <a:ext cx="780300" cy="283800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rgbClr val="E06666"/>
            </a:solidFill>
            <a:prstDash val="solid"/>
            <a:round/>
            <a:headEnd type="oval" w="med" len="med"/>
            <a:tailEnd type="stealth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30" name="Google Shape;9530;p1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4025" y="133600"/>
            <a:ext cx="3728475" cy="3548400"/>
          </a:xfrm>
          <a:prstGeom prst="rect">
            <a:avLst/>
          </a:prstGeom>
          <a:noFill/>
          <a:ln>
            <a:noFill/>
          </a:ln>
        </p:spPr>
      </p:pic>
      <p:sp>
        <p:nvSpPr>
          <p:cNvPr id="9531" name="Google Shape;9531;p168"/>
          <p:cNvSpPr txBox="1">
            <a:spLocks noGrp="1"/>
          </p:cNvSpPr>
          <p:nvPr>
            <p:ph type="title"/>
          </p:nvPr>
        </p:nvSpPr>
        <p:spPr>
          <a:xfrm>
            <a:off x="246075" y="2624500"/>
            <a:ext cx="5921700" cy="105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accent3"/>
                </a:solidFill>
              </a:rPr>
              <a:t>•</a:t>
            </a:r>
            <a:r>
              <a:rPr lang="pt-BR"/>
              <a:t> Por que soja? </a:t>
            </a:r>
            <a:r>
              <a:rPr lang="pt-BR">
                <a:solidFill>
                  <a:schemeClr val="accent5"/>
                </a:solidFill>
              </a:rPr>
              <a:t>•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9532" name="Google Shape;9532;p168"/>
          <p:cNvSpPr txBox="1">
            <a:spLocks noGrp="1"/>
          </p:cNvSpPr>
          <p:nvPr>
            <p:ph type="title" idx="2"/>
          </p:nvPr>
        </p:nvSpPr>
        <p:spPr>
          <a:xfrm>
            <a:off x="2140725" y="1317101"/>
            <a:ext cx="2132400" cy="118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01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81" name="Google Shape;10081;p201"/>
          <p:cNvPicPr preferRelativeResize="0"/>
          <p:nvPr/>
        </p:nvPicPr>
        <p:blipFill rotWithShape="1">
          <a:blip r:embed="rId3">
            <a:alphaModFix/>
          </a:blip>
          <a:srcRect l="4000" t="14183" r="93160" b="72138"/>
          <a:stretch/>
        </p:blipFill>
        <p:spPr>
          <a:xfrm>
            <a:off x="460000" y="1352425"/>
            <a:ext cx="195100" cy="5498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082" name="Google Shape;10082;p201"/>
          <p:cNvGrpSpPr/>
          <p:nvPr/>
        </p:nvGrpSpPr>
        <p:grpSpPr>
          <a:xfrm>
            <a:off x="634676" y="-213825"/>
            <a:ext cx="1038630" cy="3718975"/>
            <a:chOff x="2704551" y="597125"/>
            <a:chExt cx="1038630" cy="3718975"/>
          </a:xfrm>
        </p:grpSpPr>
        <p:cxnSp>
          <p:nvCxnSpPr>
            <p:cNvPr id="10083" name="Google Shape;10083;p201"/>
            <p:cNvCxnSpPr/>
            <p:nvPr/>
          </p:nvCxnSpPr>
          <p:spPr>
            <a:xfrm rot="-7348346" flipH="1">
              <a:off x="2693299" y="1015560"/>
              <a:ext cx="1061104" cy="1913831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0084" name="Google Shape;10084;p201"/>
            <p:cNvCxnSpPr/>
            <p:nvPr/>
          </p:nvCxnSpPr>
          <p:spPr>
            <a:xfrm rot="-3451654">
              <a:off x="2693329" y="1983835"/>
              <a:ext cx="1061104" cy="1913831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pic>
        <p:nvPicPr>
          <p:cNvPr id="10085" name="Google Shape;10085;p20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88226" y="518937"/>
            <a:ext cx="1815200" cy="2216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086" name="Google Shape;10086;p201"/>
          <p:cNvCxnSpPr/>
          <p:nvPr/>
        </p:nvCxnSpPr>
        <p:spPr>
          <a:xfrm rot="10800000" flipH="1">
            <a:off x="2985800" y="833775"/>
            <a:ext cx="780300" cy="283800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rgbClr val="E06666"/>
            </a:solidFill>
            <a:prstDash val="solid"/>
            <a:round/>
            <a:headEnd type="oval" w="med" len="med"/>
            <a:tailEnd type="stealth" w="med" len="med"/>
          </a:ln>
        </p:spPr>
      </p:cxnSp>
      <p:pic>
        <p:nvPicPr>
          <p:cNvPr id="10087" name="Google Shape;10087;p201"/>
          <p:cNvPicPr preferRelativeResize="0"/>
          <p:nvPr/>
        </p:nvPicPr>
        <p:blipFill rotWithShape="1">
          <a:blip r:embed="rId5">
            <a:alphaModFix amt="11000"/>
          </a:blip>
          <a:srcRect l="1864" t="60993"/>
          <a:stretch/>
        </p:blipFill>
        <p:spPr>
          <a:xfrm>
            <a:off x="3862849" y="594350"/>
            <a:ext cx="4357701" cy="1901975"/>
          </a:xfrm>
          <a:prstGeom prst="rect">
            <a:avLst/>
          </a:prstGeom>
          <a:noFill/>
          <a:ln>
            <a:noFill/>
          </a:ln>
        </p:spPr>
      </p:pic>
      <p:sp>
        <p:nvSpPr>
          <p:cNvPr id="10088" name="Google Shape;10088;p201"/>
          <p:cNvSpPr/>
          <p:nvPr/>
        </p:nvSpPr>
        <p:spPr>
          <a:xfrm>
            <a:off x="3743200" y="512925"/>
            <a:ext cx="780300" cy="691800"/>
          </a:xfrm>
          <a:prstGeom prst="ellipse">
            <a:avLst/>
          </a:prstGeom>
          <a:solidFill>
            <a:srgbClr val="FFFFFF">
              <a:alpha val="49090"/>
            </a:srgbClr>
          </a:solidFill>
          <a:ln w="9525" cap="flat" cmpd="sng">
            <a:solidFill>
              <a:srgbClr val="E0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partan"/>
              <a:ea typeface="Spartan"/>
              <a:cs typeface="Spartan"/>
              <a:sym typeface="Spartan"/>
            </a:endParaRPr>
          </a:p>
        </p:txBody>
      </p:sp>
      <p:pic>
        <p:nvPicPr>
          <p:cNvPr id="10089" name="Google Shape;10089;p20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819331" y="518925"/>
            <a:ext cx="590550" cy="6477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90" name="Google Shape;10090;p201"/>
          <p:cNvSpPr/>
          <p:nvPr/>
        </p:nvSpPr>
        <p:spPr>
          <a:xfrm>
            <a:off x="4887175" y="25"/>
            <a:ext cx="4257000" cy="51435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rgbClr val="5C7C9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partan"/>
              <a:ea typeface="Spartan"/>
              <a:cs typeface="Spartan"/>
              <a:sym typeface="Spartan"/>
            </a:endParaRPr>
          </a:p>
        </p:txBody>
      </p:sp>
      <p:pic>
        <p:nvPicPr>
          <p:cNvPr id="10091" name="Google Shape;10091;p201"/>
          <p:cNvPicPr preferRelativeResize="0"/>
          <p:nvPr/>
        </p:nvPicPr>
        <p:blipFill rotWithShape="1">
          <a:blip r:embed="rId7">
            <a:alphaModFix/>
          </a:blip>
          <a:srcRect l="4850" r="5655"/>
          <a:stretch/>
        </p:blipFill>
        <p:spPr>
          <a:xfrm>
            <a:off x="4973900" y="361625"/>
            <a:ext cx="3531575" cy="3192249"/>
          </a:xfrm>
          <a:prstGeom prst="rect">
            <a:avLst/>
          </a:prstGeom>
          <a:noFill/>
          <a:ln>
            <a:noFill/>
          </a:ln>
        </p:spPr>
      </p:pic>
      <p:sp>
        <p:nvSpPr>
          <p:cNvPr id="10092" name="Google Shape;10092;p201"/>
          <p:cNvSpPr txBox="1">
            <a:spLocks noGrp="1"/>
          </p:cNvSpPr>
          <p:nvPr>
            <p:ph type="subTitle" idx="4294967295"/>
          </p:nvPr>
        </p:nvSpPr>
        <p:spPr>
          <a:xfrm>
            <a:off x="7457016" y="4520388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00">
                <a:solidFill>
                  <a:srgbClr val="000000"/>
                </a:solidFill>
                <a:latin typeface="Hind Vadodara"/>
                <a:ea typeface="Hind Vadodara"/>
                <a:cs typeface="Hind Vadodara"/>
                <a:sym typeface="Hind Vadodara"/>
              </a:rPr>
              <a:t>infoescola.com/genetica/cromatina/</a:t>
            </a:r>
            <a:endParaRPr sz="700">
              <a:solidFill>
                <a:srgbClr val="000000"/>
              </a:solidFill>
              <a:latin typeface="Hind Vadodara"/>
              <a:ea typeface="Hind Vadodara"/>
              <a:cs typeface="Hind Vadodara"/>
              <a:sym typeface="Hind Vadodar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700"/>
          </a:p>
        </p:txBody>
      </p:sp>
      <p:cxnSp>
        <p:nvCxnSpPr>
          <p:cNvPr id="10093" name="Google Shape;10093;p201"/>
          <p:cNvCxnSpPr/>
          <p:nvPr/>
        </p:nvCxnSpPr>
        <p:spPr>
          <a:xfrm rot="10800000" flipH="1">
            <a:off x="4357400" y="833775"/>
            <a:ext cx="780300" cy="283800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rgbClr val="E06666"/>
            </a:solidFill>
            <a:prstDash val="solid"/>
            <a:round/>
            <a:headEnd type="oval" w="med" len="med"/>
            <a:tailEnd type="stealth" w="med" len="med"/>
          </a:ln>
        </p:spPr>
      </p:cxnSp>
      <p:pic>
        <p:nvPicPr>
          <p:cNvPr id="10094" name="Google Shape;10094;p201"/>
          <p:cNvPicPr preferRelativeResize="0"/>
          <p:nvPr/>
        </p:nvPicPr>
        <p:blipFill rotWithShape="1">
          <a:blip r:embed="rId8">
            <a:alphaModFix/>
          </a:blip>
          <a:srcRect l="58101"/>
          <a:stretch/>
        </p:blipFill>
        <p:spPr>
          <a:xfrm rot="5400000">
            <a:off x="6055800" y="2989950"/>
            <a:ext cx="1367775" cy="2083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9" name="Google Shape;10099;p202"/>
          <p:cNvSpPr/>
          <p:nvPr/>
        </p:nvSpPr>
        <p:spPr>
          <a:xfrm>
            <a:off x="-10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partan"/>
              <a:ea typeface="Spartan"/>
              <a:cs typeface="Spartan"/>
              <a:sym typeface="Spartan"/>
            </a:endParaRPr>
          </a:p>
        </p:txBody>
      </p:sp>
      <p:grpSp>
        <p:nvGrpSpPr>
          <p:cNvPr id="10100" name="Google Shape;10100;p202"/>
          <p:cNvGrpSpPr/>
          <p:nvPr/>
        </p:nvGrpSpPr>
        <p:grpSpPr>
          <a:xfrm>
            <a:off x="4757625" y="204750"/>
            <a:ext cx="4197225" cy="4938750"/>
            <a:chOff x="4757625" y="204750"/>
            <a:chExt cx="4197225" cy="4938750"/>
          </a:xfrm>
        </p:grpSpPr>
        <p:pic>
          <p:nvPicPr>
            <p:cNvPr id="10101" name="Google Shape;10101;p202"/>
            <p:cNvPicPr preferRelativeResize="0"/>
            <p:nvPr/>
          </p:nvPicPr>
          <p:blipFill>
            <a:blip r:embed="rId3">
              <a:alphaModFix amt="38000"/>
            </a:blip>
            <a:stretch>
              <a:fillRect/>
            </a:stretch>
          </p:blipFill>
          <p:spPr>
            <a:xfrm>
              <a:off x="4757625" y="204750"/>
              <a:ext cx="4197225" cy="33955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102" name="Google Shape;10102;p202"/>
            <p:cNvPicPr preferRelativeResize="0"/>
            <p:nvPr/>
          </p:nvPicPr>
          <p:blipFill rotWithShape="1">
            <a:blip r:embed="rId4">
              <a:alphaModFix amt="38000"/>
            </a:blip>
            <a:srcRect l="58101"/>
            <a:stretch/>
          </p:blipFill>
          <p:spPr>
            <a:xfrm rot="5400000">
              <a:off x="6115950" y="2949850"/>
              <a:ext cx="1738825" cy="264847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0103" name="Google Shape;10103;p20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675" y="315425"/>
            <a:ext cx="4334150" cy="4665750"/>
          </a:xfrm>
          <a:prstGeom prst="rect">
            <a:avLst/>
          </a:prstGeom>
          <a:noFill/>
          <a:ln>
            <a:noFill/>
          </a:ln>
        </p:spPr>
      </p:pic>
      <p:sp>
        <p:nvSpPr>
          <p:cNvPr id="10104" name="Google Shape;10104;p202"/>
          <p:cNvSpPr txBox="1">
            <a:spLocks noGrp="1"/>
          </p:cNvSpPr>
          <p:nvPr>
            <p:ph type="subTitle" idx="4294967295"/>
          </p:nvPr>
        </p:nvSpPr>
        <p:spPr>
          <a:xfrm>
            <a:off x="3247575" y="4796433"/>
            <a:ext cx="2309100" cy="5586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00">
                <a:solidFill>
                  <a:srgbClr val="434343"/>
                </a:solidFill>
              </a:rPr>
              <a:t>Schmutz et al. 2010</a:t>
            </a:r>
            <a:endParaRPr sz="600">
              <a:solidFill>
                <a:srgbClr val="434343"/>
              </a:solidFill>
              <a:latin typeface="Spartan"/>
              <a:ea typeface="Spartan"/>
              <a:cs typeface="Spartan"/>
              <a:sym typeface="Spart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9" name="Google Shape;10109;p203"/>
          <p:cNvSpPr/>
          <p:nvPr/>
        </p:nvSpPr>
        <p:spPr>
          <a:xfrm>
            <a:off x="-10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partan"/>
              <a:ea typeface="Spartan"/>
              <a:cs typeface="Spartan"/>
              <a:sym typeface="Spartan"/>
            </a:endParaRPr>
          </a:p>
        </p:txBody>
      </p:sp>
      <p:grpSp>
        <p:nvGrpSpPr>
          <p:cNvPr id="10110" name="Google Shape;10110;p203"/>
          <p:cNvGrpSpPr/>
          <p:nvPr/>
        </p:nvGrpSpPr>
        <p:grpSpPr>
          <a:xfrm>
            <a:off x="4757625" y="204750"/>
            <a:ext cx="4197225" cy="4938750"/>
            <a:chOff x="4757625" y="204750"/>
            <a:chExt cx="4197225" cy="4938750"/>
          </a:xfrm>
        </p:grpSpPr>
        <p:pic>
          <p:nvPicPr>
            <p:cNvPr id="10111" name="Google Shape;10111;p203"/>
            <p:cNvPicPr preferRelativeResize="0"/>
            <p:nvPr/>
          </p:nvPicPr>
          <p:blipFill>
            <a:blip r:embed="rId3">
              <a:alphaModFix amt="38000"/>
            </a:blip>
            <a:stretch>
              <a:fillRect/>
            </a:stretch>
          </p:blipFill>
          <p:spPr>
            <a:xfrm>
              <a:off x="4757625" y="204750"/>
              <a:ext cx="4197225" cy="33955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112" name="Google Shape;10112;p203"/>
            <p:cNvPicPr preferRelativeResize="0"/>
            <p:nvPr/>
          </p:nvPicPr>
          <p:blipFill rotWithShape="1">
            <a:blip r:embed="rId4">
              <a:alphaModFix/>
            </a:blip>
            <a:srcRect l="58101"/>
            <a:stretch/>
          </p:blipFill>
          <p:spPr>
            <a:xfrm rot="5400000">
              <a:off x="6115950" y="2949850"/>
              <a:ext cx="1738825" cy="264847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0113" name="Google Shape;10113;p203"/>
          <p:cNvPicPr preferRelativeResize="0"/>
          <p:nvPr/>
        </p:nvPicPr>
        <p:blipFill>
          <a:blip r:embed="rId5">
            <a:alphaModFix amt="38000"/>
          </a:blip>
          <a:stretch>
            <a:fillRect/>
          </a:stretch>
        </p:blipFill>
        <p:spPr>
          <a:xfrm>
            <a:off x="152675" y="315425"/>
            <a:ext cx="4334150" cy="4665750"/>
          </a:xfrm>
          <a:prstGeom prst="rect">
            <a:avLst/>
          </a:prstGeom>
          <a:noFill/>
          <a:ln>
            <a:noFill/>
          </a:ln>
        </p:spPr>
      </p:pic>
      <p:sp>
        <p:nvSpPr>
          <p:cNvPr id="10114" name="Google Shape;10114;p203"/>
          <p:cNvSpPr txBox="1"/>
          <p:nvPr/>
        </p:nvSpPr>
        <p:spPr>
          <a:xfrm>
            <a:off x="-522775" y="1404913"/>
            <a:ext cx="6198000" cy="2355000"/>
          </a:xfrm>
          <a:prstGeom prst="rect">
            <a:avLst/>
          </a:prstGeom>
          <a:noFill/>
          <a:ln>
            <a:noFill/>
          </a:ln>
          <a:effectLst>
            <a:outerShdw blurRad="57150" dist="19050" dir="10560000" algn="bl" rotWithShape="0">
              <a:srgbClr val="F9F9F9">
                <a:alpha val="96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400" b="1">
                <a:solidFill>
                  <a:srgbClr val="1155CC"/>
                </a:solidFill>
                <a:latin typeface="Spartan"/>
                <a:ea typeface="Spartan"/>
                <a:cs typeface="Spartan"/>
                <a:sym typeface="Spartan"/>
              </a:rPr>
              <a:t>56 </a:t>
            </a:r>
            <a:r>
              <a:rPr lang="pt-BR" sz="7800" b="1">
                <a:solidFill>
                  <a:srgbClr val="1155CC"/>
                </a:solidFill>
                <a:latin typeface="Spartan"/>
                <a:ea typeface="Spartan"/>
                <a:cs typeface="Spartan"/>
                <a:sym typeface="Spartan"/>
              </a:rPr>
              <a:t>mil</a:t>
            </a:r>
            <a:r>
              <a:rPr lang="pt-BR" sz="4700" b="1">
                <a:solidFill>
                  <a:srgbClr val="1155CC"/>
                </a:solidFill>
                <a:latin typeface="Spartan"/>
                <a:ea typeface="Spartan"/>
                <a:cs typeface="Spartan"/>
                <a:sym typeface="Spartan"/>
              </a:rPr>
              <a:t> </a:t>
            </a:r>
            <a:endParaRPr sz="4700" b="1">
              <a:solidFill>
                <a:srgbClr val="1155CC"/>
              </a:solidFill>
              <a:latin typeface="Spartan"/>
              <a:ea typeface="Spartan"/>
              <a:cs typeface="Spartan"/>
              <a:sym typeface="Spart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700" b="1">
                <a:solidFill>
                  <a:srgbClr val="1155CC"/>
                </a:solidFill>
                <a:latin typeface="Spartan"/>
                <a:ea typeface="Spartan"/>
                <a:cs typeface="Spartan"/>
                <a:sym typeface="Spartan"/>
              </a:rPr>
              <a:t>Genes</a:t>
            </a:r>
            <a:endParaRPr sz="4700" b="1">
              <a:solidFill>
                <a:srgbClr val="1155CC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9" name="Google Shape;10119;p204"/>
          <p:cNvSpPr/>
          <p:nvPr/>
        </p:nvSpPr>
        <p:spPr>
          <a:xfrm>
            <a:off x="4673600" y="0"/>
            <a:ext cx="44703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partan"/>
              <a:ea typeface="Spartan"/>
              <a:cs typeface="Spartan"/>
              <a:sym typeface="Spartan"/>
            </a:endParaRPr>
          </a:p>
        </p:txBody>
      </p:sp>
      <p:pic>
        <p:nvPicPr>
          <p:cNvPr id="10120" name="Google Shape;10120;p2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7625" y="204750"/>
            <a:ext cx="4197225" cy="3395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21" name="Google Shape;10121;p204"/>
          <p:cNvPicPr preferRelativeResize="0"/>
          <p:nvPr/>
        </p:nvPicPr>
        <p:blipFill rotWithShape="1">
          <a:blip r:embed="rId4">
            <a:alphaModFix/>
          </a:blip>
          <a:srcRect l="58101"/>
          <a:stretch/>
        </p:blipFill>
        <p:spPr>
          <a:xfrm rot="5400000">
            <a:off x="6115950" y="2949850"/>
            <a:ext cx="1738825" cy="2648475"/>
          </a:xfrm>
          <a:prstGeom prst="rect">
            <a:avLst/>
          </a:prstGeom>
          <a:noFill/>
          <a:ln>
            <a:noFill/>
          </a:ln>
        </p:spPr>
      </p:pic>
      <p:sp>
        <p:nvSpPr>
          <p:cNvPr id="10122" name="Google Shape;10122;p204"/>
          <p:cNvSpPr txBox="1"/>
          <p:nvPr/>
        </p:nvSpPr>
        <p:spPr>
          <a:xfrm>
            <a:off x="-155875" y="-20012"/>
            <a:ext cx="6198000" cy="11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6500" b="1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56</a:t>
            </a:r>
            <a:r>
              <a:rPr lang="pt-BR" sz="4900" b="1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mil</a:t>
            </a:r>
            <a:r>
              <a:rPr lang="pt-BR" sz="1800" b="1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 Genes</a:t>
            </a:r>
            <a:endParaRPr sz="1800" b="1">
              <a:solidFill>
                <a:schemeClr val="lt1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10123" name="Google Shape;10123;p204"/>
          <p:cNvSpPr txBox="1"/>
          <p:nvPr/>
        </p:nvSpPr>
        <p:spPr>
          <a:xfrm>
            <a:off x="-713650" y="1394625"/>
            <a:ext cx="61980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00" b="1" dirty="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Como dar nome para</a:t>
            </a:r>
            <a:endParaRPr sz="2700" b="1" dirty="0">
              <a:solidFill>
                <a:schemeClr val="lt1"/>
              </a:solidFill>
              <a:latin typeface="Spartan"/>
              <a:ea typeface="Spartan"/>
              <a:cs typeface="Spartan"/>
              <a:sym typeface="Spart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00" b="1" dirty="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esse tanto de gene?</a:t>
            </a:r>
            <a:endParaRPr sz="2700" b="1" dirty="0">
              <a:solidFill>
                <a:schemeClr val="lt1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8" name="Google Shape;10128;p205"/>
          <p:cNvSpPr/>
          <p:nvPr/>
        </p:nvSpPr>
        <p:spPr>
          <a:xfrm>
            <a:off x="4673600" y="0"/>
            <a:ext cx="44703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partan"/>
              <a:ea typeface="Spartan"/>
              <a:cs typeface="Spartan"/>
              <a:sym typeface="Spartan"/>
            </a:endParaRPr>
          </a:p>
        </p:txBody>
      </p:sp>
      <p:pic>
        <p:nvPicPr>
          <p:cNvPr id="10129" name="Google Shape;10129;p2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7625" y="204750"/>
            <a:ext cx="4197225" cy="3395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30" name="Google Shape;10130;p205"/>
          <p:cNvPicPr preferRelativeResize="0"/>
          <p:nvPr/>
        </p:nvPicPr>
        <p:blipFill rotWithShape="1">
          <a:blip r:embed="rId4">
            <a:alphaModFix/>
          </a:blip>
          <a:srcRect l="58101"/>
          <a:stretch/>
        </p:blipFill>
        <p:spPr>
          <a:xfrm rot="5400000">
            <a:off x="6115950" y="2949850"/>
            <a:ext cx="1738825" cy="2648475"/>
          </a:xfrm>
          <a:prstGeom prst="rect">
            <a:avLst/>
          </a:prstGeom>
          <a:noFill/>
          <a:ln>
            <a:noFill/>
          </a:ln>
        </p:spPr>
      </p:pic>
      <p:sp>
        <p:nvSpPr>
          <p:cNvPr id="10131" name="Google Shape;10131;p205"/>
          <p:cNvSpPr txBox="1"/>
          <p:nvPr/>
        </p:nvSpPr>
        <p:spPr>
          <a:xfrm>
            <a:off x="-155875" y="-20012"/>
            <a:ext cx="6198000" cy="11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6500" b="1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56</a:t>
            </a:r>
            <a:r>
              <a:rPr lang="pt-BR" sz="4900" b="1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mil</a:t>
            </a:r>
            <a:r>
              <a:rPr lang="pt-BR" sz="1800" b="1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 Genes</a:t>
            </a:r>
            <a:endParaRPr sz="1800" b="1">
              <a:solidFill>
                <a:schemeClr val="lt1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10132" name="Google Shape;10132;p205"/>
          <p:cNvSpPr txBox="1"/>
          <p:nvPr/>
        </p:nvSpPr>
        <p:spPr>
          <a:xfrm>
            <a:off x="-713650" y="1394625"/>
            <a:ext cx="61980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00" b="1" dirty="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Como dar nome para</a:t>
            </a:r>
            <a:endParaRPr sz="2700" b="1" dirty="0">
              <a:solidFill>
                <a:schemeClr val="lt1"/>
              </a:solidFill>
              <a:latin typeface="Spartan"/>
              <a:ea typeface="Spartan"/>
              <a:cs typeface="Spartan"/>
              <a:sym typeface="Spart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00" b="1" dirty="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esse tanto de gene?</a:t>
            </a:r>
            <a:endParaRPr sz="2700" b="1" dirty="0">
              <a:solidFill>
                <a:schemeClr val="lt1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10133" name="Google Shape;10133;p205"/>
          <p:cNvSpPr txBox="1"/>
          <p:nvPr/>
        </p:nvSpPr>
        <p:spPr>
          <a:xfrm>
            <a:off x="415700" y="2804375"/>
            <a:ext cx="39393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00" b="1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Glyma.14G100200</a:t>
            </a:r>
            <a:endParaRPr sz="2700" b="1">
              <a:solidFill>
                <a:schemeClr val="lt1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8" name="Google Shape;10138;p206"/>
          <p:cNvSpPr/>
          <p:nvPr/>
        </p:nvSpPr>
        <p:spPr>
          <a:xfrm>
            <a:off x="4673600" y="0"/>
            <a:ext cx="44703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partan"/>
              <a:ea typeface="Spartan"/>
              <a:cs typeface="Spartan"/>
              <a:sym typeface="Spartan"/>
            </a:endParaRPr>
          </a:p>
        </p:txBody>
      </p:sp>
      <p:pic>
        <p:nvPicPr>
          <p:cNvPr id="10139" name="Google Shape;10139;p2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7625" y="204750"/>
            <a:ext cx="4197225" cy="3395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40" name="Google Shape;10140;p206"/>
          <p:cNvPicPr preferRelativeResize="0"/>
          <p:nvPr/>
        </p:nvPicPr>
        <p:blipFill rotWithShape="1">
          <a:blip r:embed="rId4">
            <a:alphaModFix/>
          </a:blip>
          <a:srcRect l="58101"/>
          <a:stretch/>
        </p:blipFill>
        <p:spPr>
          <a:xfrm rot="5400000">
            <a:off x="6115950" y="2949850"/>
            <a:ext cx="1738825" cy="2648475"/>
          </a:xfrm>
          <a:prstGeom prst="rect">
            <a:avLst/>
          </a:prstGeom>
          <a:noFill/>
          <a:ln>
            <a:noFill/>
          </a:ln>
        </p:spPr>
      </p:pic>
      <p:sp>
        <p:nvSpPr>
          <p:cNvPr id="10141" name="Google Shape;10141;p206"/>
          <p:cNvSpPr txBox="1"/>
          <p:nvPr/>
        </p:nvSpPr>
        <p:spPr>
          <a:xfrm>
            <a:off x="-155875" y="-20012"/>
            <a:ext cx="6198000" cy="11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6500" b="1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56</a:t>
            </a:r>
            <a:r>
              <a:rPr lang="pt-BR" sz="4900" b="1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mil</a:t>
            </a:r>
            <a:r>
              <a:rPr lang="pt-BR" sz="1800" b="1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 Genes</a:t>
            </a:r>
            <a:endParaRPr sz="1800" b="1">
              <a:solidFill>
                <a:schemeClr val="lt1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10142" name="Google Shape;10142;p206"/>
          <p:cNvSpPr txBox="1"/>
          <p:nvPr/>
        </p:nvSpPr>
        <p:spPr>
          <a:xfrm>
            <a:off x="-713650" y="1394625"/>
            <a:ext cx="61980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00" b="1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Como dar nome pra</a:t>
            </a:r>
            <a:endParaRPr sz="2700" b="1">
              <a:solidFill>
                <a:schemeClr val="lt1"/>
              </a:solidFill>
              <a:latin typeface="Spartan"/>
              <a:ea typeface="Spartan"/>
              <a:cs typeface="Spartan"/>
              <a:sym typeface="Spart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00" b="1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esse tanto de gene?</a:t>
            </a:r>
            <a:endParaRPr sz="2700" b="1">
              <a:solidFill>
                <a:schemeClr val="lt1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10143" name="Google Shape;10143;p206"/>
          <p:cNvSpPr txBox="1"/>
          <p:nvPr/>
        </p:nvSpPr>
        <p:spPr>
          <a:xfrm>
            <a:off x="415700" y="2804375"/>
            <a:ext cx="39393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00" b="1">
                <a:solidFill>
                  <a:srgbClr val="EA9999"/>
                </a:solidFill>
                <a:latin typeface="Spartan"/>
                <a:ea typeface="Spartan"/>
                <a:cs typeface="Spartan"/>
                <a:sym typeface="Spartan"/>
              </a:rPr>
              <a:t>Glyma</a:t>
            </a:r>
            <a:r>
              <a:rPr lang="pt-BR" sz="2700" b="1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.14G100200</a:t>
            </a:r>
            <a:endParaRPr sz="2700" b="1">
              <a:solidFill>
                <a:schemeClr val="lt1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cxnSp>
        <p:nvCxnSpPr>
          <p:cNvPr id="10144" name="Google Shape;10144;p206"/>
          <p:cNvCxnSpPr/>
          <p:nvPr/>
        </p:nvCxnSpPr>
        <p:spPr>
          <a:xfrm>
            <a:off x="992149" y="3404675"/>
            <a:ext cx="10800" cy="26910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0145" name="Google Shape;10145;p206"/>
          <p:cNvSpPr txBox="1"/>
          <p:nvPr/>
        </p:nvSpPr>
        <p:spPr>
          <a:xfrm>
            <a:off x="554175" y="3589900"/>
            <a:ext cx="12525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i="1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Glycine max</a:t>
            </a:r>
            <a:endParaRPr sz="1200" i="1">
              <a:solidFill>
                <a:schemeClr val="lt1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0" name="Google Shape;10150;p207"/>
          <p:cNvSpPr/>
          <p:nvPr/>
        </p:nvSpPr>
        <p:spPr>
          <a:xfrm>
            <a:off x="4673600" y="0"/>
            <a:ext cx="44703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partan"/>
              <a:ea typeface="Spartan"/>
              <a:cs typeface="Spartan"/>
              <a:sym typeface="Spartan"/>
            </a:endParaRPr>
          </a:p>
        </p:txBody>
      </p:sp>
      <p:pic>
        <p:nvPicPr>
          <p:cNvPr id="10151" name="Google Shape;10151;p2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7625" y="204750"/>
            <a:ext cx="4197225" cy="3395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52" name="Google Shape;10152;p207"/>
          <p:cNvPicPr preferRelativeResize="0"/>
          <p:nvPr/>
        </p:nvPicPr>
        <p:blipFill rotWithShape="1">
          <a:blip r:embed="rId4">
            <a:alphaModFix/>
          </a:blip>
          <a:srcRect l="58101"/>
          <a:stretch/>
        </p:blipFill>
        <p:spPr>
          <a:xfrm rot="5400000">
            <a:off x="6115950" y="2949850"/>
            <a:ext cx="1738825" cy="2648475"/>
          </a:xfrm>
          <a:prstGeom prst="rect">
            <a:avLst/>
          </a:prstGeom>
          <a:noFill/>
          <a:ln>
            <a:noFill/>
          </a:ln>
        </p:spPr>
      </p:pic>
      <p:sp>
        <p:nvSpPr>
          <p:cNvPr id="10153" name="Google Shape;10153;p207"/>
          <p:cNvSpPr txBox="1"/>
          <p:nvPr/>
        </p:nvSpPr>
        <p:spPr>
          <a:xfrm>
            <a:off x="-155875" y="-20012"/>
            <a:ext cx="6198000" cy="11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6500" b="1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56</a:t>
            </a:r>
            <a:r>
              <a:rPr lang="pt-BR" sz="4900" b="1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mil</a:t>
            </a:r>
            <a:r>
              <a:rPr lang="pt-BR" sz="1800" b="1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 Genes</a:t>
            </a:r>
            <a:endParaRPr sz="1800" b="1">
              <a:solidFill>
                <a:schemeClr val="lt1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10154" name="Google Shape;10154;p207"/>
          <p:cNvSpPr txBox="1"/>
          <p:nvPr/>
        </p:nvSpPr>
        <p:spPr>
          <a:xfrm>
            <a:off x="-713650" y="1394625"/>
            <a:ext cx="61980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00" b="1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Como dar nome pra</a:t>
            </a:r>
            <a:endParaRPr sz="2700" b="1">
              <a:solidFill>
                <a:schemeClr val="lt1"/>
              </a:solidFill>
              <a:latin typeface="Spartan"/>
              <a:ea typeface="Spartan"/>
              <a:cs typeface="Spartan"/>
              <a:sym typeface="Spart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00" b="1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esse tanto de gene?</a:t>
            </a:r>
            <a:endParaRPr sz="2700" b="1">
              <a:solidFill>
                <a:schemeClr val="lt1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10155" name="Google Shape;10155;p207"/>
          <p:cNvSpPr txBox="1"/>
          <p:nvPr/>
        </p:nvSpPr>
        <p:spPr>
          <a:xfrm>
            <a:off x="415700" y="2804375"/>
            <a:ext cx="39393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00" b="1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Glyma.</a:t>
            </a:r>
            <a:r>
              <a:rPr lang="pt-BR" sz="2700" b="1">
                <a:solidFill>
                  <a:srgbClr val="EA9999"/>
                </a:solidFill>
                <a:latin typeface="Spartan"/>
                <a:ea typeface="Spartan"/>
                <a:cs typeface="Spartan"/>
                <a:sym typeface="Spartan"/>
              </a:rPr>
              <a:t>14</a:t>
            </a:r>
            <a:r>
              <a:rPr lang="pt-BR" sz="2700" b="1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G100200</a:t>
            </a:r>
            <a:endParaRPr sz="2700" b="1">
              <a:solidFill>
                <a:schemeClr val="lt1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cxnSp>
        <p:nvCxnSpPr>
          <p:cNvPr id="2" name="Google Shape;10170;p208">
            <a:extLst>
              <a:ext uri="{FF2B5EF4-FFF2-40B4-BE49-F238E27FC236}">
                <a16:creationId xmlns:a16="http://schemas.microsoft.com/office/drawing/2014/main" id="{57C0742C-EB8A-3C6E-A663-B113B3258B96}"/>
              </a:ext>
            </a:extLst>
          </p:cNvPr>
          <p:cNvCxnSpPr/>
          <p:nvPr/>
        </p:nvCxnSpPr>
        <p:spPr>
          <a:xfrm>
            <a:off x="1051702" y="3360361"/>
            <a:ext cx="10800" cy="26910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" name="Google Shape;10171;p208">
            <a:extLst>
              <a:ext uri="{FF2B5EF4-FFF2-40B4-BE49-F238E27FC236}">
                <a16:creationId xmlns:a16="http://schemas.microsoft.com/office/drawing/2014/main" id="{980DCA50-C11A-ED2C-2703-04CC3CC5D6C4}"/>
              </a:ext>
            </a:extLst>
          </p:cNvPr>
          <p:cNvSpPr txBox="1"/>
          <p:nvPr/>
        </p:nvSpPr>
        <p:spPr>
          <a:xfrm>
            <a:off x="590247" y="3560525"/>
            <a:ext cx="12525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i="1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Glycine max</a:t>
            </a:r>
            <a:endParaRPr sz="1200" i="1">
              <a:solidFill>
                <a:schemeClr val="lt1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cxnSp>
        <p:nvCxnSpPr>
          <p:cNvPr id="6" name="Google Shape;10158;p207">
            <a:extLst>
              <a:ext uri="{FF2B5EF4-FFF2-40B4-BE49-F238E27FC236}">
                <a16:creationId xmlns:a16="http://schemas.microsoft.com/office/drawing/2014/main" id="{A85E49BB-B21A-839C-178F-AF368A1546F2}"/>
              </a:ext>
            </a:extLst>
          </p:cNvPr>
          <p:cNvCxnSpPr>
            <a:cxnSpLocks/>
          </p:cNvCxnSpPr>
          <p:nvPr/>
        </p:nvCxnSpPr>
        <p:spPr>
          <a:xfrm>
            <a:off x="2162073" y="3404675"/>
            <a:ext cx="0" cy="89820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" name="Google Shape;10159;p207">
            <a:extLst>
              <a:ext uri="{FF2B5EF4-FFF2-40B4-BE49-F238E27FC236}">
                <a16:creationId xmlns:a16="http://schemas.microsoft.com/office/drawing/2014/main" id="{78BCDFE3-06EA-3823-5FD4-8F540D43F838}"/>
              </a:ext>
            </a:extLst>
          </p:cNvPr>
          <p:cNvSpPr txBox="1"/>
          <p:nvPr/>
        </p:nvSpPr>
        <p:spPr>
          <a:xfrm>
            <a:off x="1583870" y="4302875"/>
            <a:ext cx="12525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dirty="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Número do</a:t>
            </a:r>
            <a:br>
              <a:rPr lang="pt-BR" sz="1200" dirty="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</a:br>
            <a:r>
              <a:rPr lang="pt-BR" sz="1200" dirty="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cromossomo</a:t>
            </a:r>
            <a:br>
              <a:rPr lang="pt-BR" sz="1200" dirty="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</a:br>
            <a:r>
              <a:rPr lang="pt-BR" sz="1200" dirty="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(Chr14)</a:t>
            </a:r>
            <a:endParaRPr sz="1200" dirty="0">
              <a:solidFill>
                <a:schemeClr val="lt1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64" name="Google Shape;10164;p208"/>
          <p:cNvSpPr/>
          <p:nvPr/>
        </p:nvSpPr>
        <p:spPr>
          <a:xfrm>
            <a:off x="4673600" y="0"/>
            <a:ext cx="44703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partan"/>
              <a:ea typeface="Spartan"/>
              <a:cs typeface="Spartan"/>
              <a:sym typeface="Spartan"/>
            </a:endParaRPr>
          </a:p>
        </p:txBody>
      </p:sp>
      <p:pic>
        <p:nvPicPr>
          <p:cNvPr id="10165" name="Google Shape;10165;p2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7625" y="204750"/>
            <a:ext cx="4197225" cy="3395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66" name="Google Shape;10166;p208"/>
          <p:cNvPicPr preferRelativeResize="0"/>
          <p:nvPr/>
        </p:nvPicPr>
        <p:blipFill rotWithShape="1">
          <a:blip r:embed="rId4">
            <a:alphaModFix/>
          </a:blip>
          <a:srcRect l="58101"/>
          <a:stretch/>
        </p:blipFill>
        <p:spPr>
          <a:xfrm rot="5400000">
            <a:off x="6115950" y="2949850"/>
            <a:ext cx="1738825" cy="2648475"/>
          </a:xfrm>
          <a:prstGeom prst="rect">
            <a:avLst/>
          </a:prstGeom>
          <a:noFill/>
          <a:ln>
            <a:noFill/>
          </a:ln>
        </p:spPr>
      </p:pic>
      <p:sp>
        <p:nvSpPr>
          <p:cNvPr id="10167" name="Google Shape;10167;p208"/>
          <p:cNvSpPr txBox="1"/>
          <p:nvPr/>
        </p:nvSpPr>
        <p:spPr>
          <a:xfrm>
            <a:off x="-155875" y="-20012"/>
            <a:ext cx="6198000" cy="11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6500" b="1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56</a:t>
            </a:r>
            <a:r>
              <a:rPr lang="pt-BR" sz="4900" b="1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mil</a:t>
            </a:r>
            <a:r>
              <a:rPr lang="pt-BR" sz="1800" b="1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 Genes</a:t>
            </a:r>
            <a:endParaRPr sz="1800" b="1">
              <a:solidFill>
                <a:schemeClr val="lt1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10168" name="Google Shape;10168;p208"/>
          <p:cNvSpPr txBox="1"/>
          <p:nvPr/>
        </p:nvSpPr>
        <p:spPr>
          <a:xfrm>
            <a:off x="-713650" y="1394625"/>
            <a:ext cx="61980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00" b="1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Como dar nome pra</a:t>
            </a:r>
            <a:endParaRPr sz="2700" b="1">
              <a:solidFill>
                <a:schemeClr val="lt1"/>
              </a:solidFill>
              <a:latin typeface="Spartan"/>
              <a:ea typeface="Spartan"/>
              <a:cs typeface="Spartan"/>
              <a:sym typeface="Spart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00" b="1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esse tanto de gene?</a:t>
            </a:r>
            <a:endParaRPr sz="2700" b="1">
              <a:solidFill>
                <a:schemeClr val="lt1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10169" name="Google Shape;10169;p208"/>
          <p:cNvSpPr txBox="1"/>
          <p:nvPr/>
        </p:nvSpPr>
        <p:spPr>
          <a:xfrm>
            <a:off x="415700" y="2804375"/>
            <a:ext cx="39393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00" b="1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Glyma.14</a:t>
            </a:r>
            <a:r>
              <a:rPr lang="pt-BR" sz="2700" b="1">
                <a:solidFill>
                  <a:srgbClr val="EA9999"/>
                </a:solidFill>
                <a:latin typeface="Spartan"/>
                <a:ea typeface="Spartan"/>
                <a:cs typeface="Spartan"/>
                <a:sym typeface="Spartan"/>
              </a:rPr>
              <a:t>G</a:t>
            </a:r>
            <a:r>
              <a:rPr lang="pt-BR" sz="2700" b="1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100200</a:t>
            </a:r>
            <a:endParaRPr sz="2700" b="1">
              <a:solidFill>
                <a:schemeClr val="lt1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cxnSp>
        <p:nvCxnSpPr>
          <p:cNvPr id="10170" name="Google Shape;10170;p208"/>
          <p:cNvCxnSpPr/>
          <p:nvPr/>
        </p:nvCxnSpPr>
        <p:spPr>
          <a:xfrm>
            <a:off x="1051702" y="3360361"/>
            <a:ext cx="10800" cy="26910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0171" name="Google Shape;10171;p208"/>
          <p:cNvSpPr txBox="1"/>
          <p:nvPr/>
        </p:nvSpPr>
        <p:spPr>
          <a:xfrm>
            <a:off x="590247" y="3560525"/>
            <a:ext cx="12525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i="1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Glycine max</a:t>
            </a:r>
            <a:endParaRPr sz="1200" i="1">
              <a:solidFill>
                <a:schemeClr val="lt1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cxnSp>
        <p:nvCxnSpPr>
          <p:cNvPr id="10174" name="Google Shape;10174;p208"/>
          <p:cNvCxnSpPr/>
          <p:nvPr/>
        </p:nvCxnSpPr>
        <p:spPr>
          <a:xfrm>
            <a:off x="2473349" y="3339340"/>
            <a:ext cx="10800" cy="26910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0175" name="Google Shape;10175;p208"/>
          <p:cNvSpPr txBox="1"/>
          <p:nvPr/>
        </p:nvSpPr>
        <p:spPr>
          <a:xfrm>
            <a:off x="1857899" y="3550486"/>
            <a:ext cx="12525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dirty="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Gene</a:t>
            </a:r>
            <a:endParaRPr sz="1200" dirty="0">
              <a:solidFill>
                <a:schemeClr val="lt1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cxnSp>
        <p:nvCxnSpPr>
          <p:cNvPr id="2" name="Google Shape;10158;p207">
            <a:extLst>
              <a:ext uri="{FF2B5EF4-FFF2-40B4-BE49-F238E27FC236}">
                <a16:creationId xmlns:a16="http://schemas.microsoft.com/office/drawing/2014/main" id="{CA7924F1-00C7-2603-3B3A-9B81D4DCDD34}"/>
              </a:ext>
            </a:extLst>
          </p:cNvPr>
          <p:cNvCxnSpPr>
            <a:cxnSpLocks/>
          </p:cNvCxnSpPr>
          <p:nvPr/>
        </p:nvCxnSpPr>
        <p:spPr>
          <a:xfrm>
            <a:off x="2162073" y="3404675"/>
            <a:ext cx="0" cy="89820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" name="Google Shape;10159;p207">
            <a:extLst>
              <a:ext uri="{FF2B5EF4-FFF2-40B4-BE49-F238E27FC236}">
                <a16:creationId xmlns:a16="http://schemas.microsoft.com/office/drawing/2014/main" id="{D57D4017-9C84-9937-9412-B3D98F54FF00}"/>
              </a:ext>
            </a:extLst>
          </p:cNvPr>
          <p:cNvSpPr txBox="1"/>
          <p:nvPr/>
        </p:nvSpPr>
        <p:spPr>
          <a:xfrm>
            <a:off x="1583870" y="4302875"/>
            <a:ext cx="12525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dirty="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Número do</a:t>
            </a:r>
            <a:br>
              <a:rPr lang="pt-BR" sz="1200" dirty="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</a:br>
            <a:r>
              <a:rPr lang="pt-BR" sz="1200" dirty="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cromossomo</a:t>
            </a:r>
            <a:br>
              <a:rPr lang="pt-BR" sz="1200" dirty="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</a:br>
            <a:r>
              <a:rPr lang="pt-BR" sz="1200" dirty="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(Chr14)</a:t>
            </a:r>
            <a:endParaRPr sz="1200" dirty="0">
              <a:solidFill>
                <a:schemeClr val="lt1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0" name="Google Shape;10180;p209"/>
          <p:cNvSpPr/>
          <p:nvPr/>
        </p:nvSpPr>
        <p:spPr>
          <a:xfrm>
            <a:off x="4673600" y="0"/>
            <a:ext cx="44703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partan"/>
              <a:ea typeface="Spartan"/>
              <a:cs typeface="Spartan"/>
              <a:sym typeface="Spartan"/>
            </a:endParaRPr>
          </a:p>
        </p:txBody>
      </p:sp>
      <p:pic>
        <p:nvPicPr>
          <p:cNvPr id="10181" name="Google Shape;10181;p2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7625" y="204750"/>
            <a:ext cx="4197225" cy="3395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82" name="Google Shape;10182;p209"/>
          <p:cNvPicPr preferRelativeResize="0"/>
          <p:nvPr/>
        </p:nvPicPr>
        <p:blipFill rotWithShape="1">
          <a:blip r:embed="rId4">
            <a:alphaModFix/>
          </a:blip>
          <a:srcRect l="58101"/>
          <a:stretch/>
        </p:blipFill>
        <p:spPr>
          <a:xfrm rot="5400000">
            <a:off x="6115950" y="2949850"/>
            <a:ext cx="1738825" cy="2648475"/>
          </a:xfrm>
          <a:prstGeom prst="rect">
            <a:avLst/>
          </a:prstGeom>
          <a:noFill/>
          <a:ln>
            <a:noFill/>
          </a:ln>
        </p:spPr>
      </p:pic>
      <p:sp>
        <p:nvSpPr>
          <p:cNvPr id="10183" name="Google Shape;10183;p209"/>
          <p:cNvSpPr txBox="1"/>
          <p:nvPr/>
        </p:nvSpPr>
        <p:spPr>
          <a:xfrm>
            <a:off x="-155875" y="-20012"/>
            <a:ext cx="6198000" cy="11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6500" b="1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56</a:t>
            </a:r>
            <a:r>
              <a:rPr lang="pt-BR" sz="4900" b="1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mil</a:t>
            </a:r>
            <a:r>
              <a:rPr lang="pt-BR" sz="1800" b="1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 Genes</a:t>
            </a:r>
            <a:endParaRPr sz="1800" b="1">
              <a:solidFill>
                <a:schemeClr val="lt1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10184" name="Google Shape;10184;p209"/>
          <p:cNvSpPr txBox="1"/>
          <p:nvPr/>
        </p:nvSpPr>
        <p:spPr>
          <a:xfrm>
            <a:off x="-713650" y="1394625"/>
            <a:ext cx="61980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00" b="1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Como dar nome pra</a:t>
            </a:r>
            <a:endParaRPr sz="2700" b="1">
              <a:solidFill>
                <a:schemeClr val="lt1"/>
              </a:solidFill>
              <a:latin typeface="Spartan"/>
              <a:ea typeface="Spartan"/>
              <a:cs typeface="Spartan"/>
              <a:sym typeface="Spart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00" b="1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esse tanto de gene?</a:t>
            </a:r>
            <a:endParaRPr sz="2700" b="1">
              <a:solidFill>
                <a:schemeClr val="lt1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10185" name="Google Shape;10185;p209"/>
          <p:cNvSpPr txBox="1"/>
          <p:nvPr/>
        </p:nvSpPr>
        <p:spPr>
          <a:xfrm>
            <a:off x="415700" y="2804375"/>
            <a:ext cx="39393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00" b="1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Glyma.14G</a:t>
            </a:r>
            <a:r>
              <a:rPr lang="pt-BR" sz="2700" b="1" u="sng">
                <a:solidFill>
                  <a:srgbClr val="EA9999"/>
                </a:solidFill>
                <a:latin typeface="Spartan"/>
                <a:ea typeface="Spartan"/>
                <a:cs typeface="Spartan"/>
                <a:sym typeface="Spartan"/>
              </a:rPr>
              <a:t>100200</a:t>
            </a:r>
            <a:endParaRPr sz="2700" b="1" u="sng">
              <a:solidFill>
                <a:srgbClr val="EA9999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cxnSp>
        <p:nvCxnSpPr>
          <p:cNvPr id="8" name="Google Shape;10170;p208">
            <a:extLst>
              <a:ext uri="{FF2B5EF4-FFF2-40B4-BE49-F238E27FC236}">
                <a16:creationId xmlns:a16="http://schemas.microsoft.com/office/drawing/2014/main" id="{1D260053-E25E-6F97-EC9D-66F860D58DD9}"/>
              </a:ext>
            </a:extLst>
          </p:cNvPr>
          <p:cNvCxnSpPr/>
          <p:nvPr/>
        </p:nvCxnSpPr>
        <p:spPr>
          <a:xfrm>
            <a:off x="1051702" y="3360361"/>
            <a:ext cx="10800" cy="26910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" name="Google Shape;10171;p208">
            <a:extLst>
              <a:ext uri="{FF2B5EF4-FFF2-40B4-BE49-F238E27FC236}">
                <a16:creationId xmlns:a16="http://schemas.microsoft.com/office/drawing/2014/main" id="{DBA2B24A-EC5C-CD52-F27C-27B976FD4739}"/>
              </a:ext>
            </a:extLst>
          </p:cNvPr>
          <p:cNvSpPr txBox="1"/>
          <p:nvPr/>
        </p:nvSpPr>
        <p:spPr>
          <a:xfrm>
            <a:off x="590247" y="3560525"/>
            <a:ext cx="12525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i="1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Glycine max</a:t>
            </a:r>
            <a:endParaRPr sz="1200" i="1">
              <a:solidFill>
                <a:schemeClr val="lt1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cxnSp>
        <p:nvCxnSpPr>
          <p:cNvPr id="10" name="Google Shape;10174;p208">
            <a:extLst>
              <a:ext uri="{FF2B5EF4-FFF2-40B4-BE49-F238E27FC236}">
                <a16:creationId xmlns:a16="http://schemas.microsoft.com/office/drawing/2014/main" id="{32C2982E-17F3-04EA-105B-8EC14D608CAB}"/>
              </a:ext>
            </a:extLst>
          </p:cNvPr>
          <p:cNvCxnSpPr/>
          <p:nvPr/>
        </p:nvCxnSpPr>
        <p:spPr>
          <a:xfrm>
            <a:off x="2473349" y="3339340"/>
            <a:ext cx="10800" cy="26910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1" name="Google Shape;10175;p208">
            <a:extLst>
              <a:ext uri="{FF2B5EF4-FFF2-40B4-BE49-F238E27FC236}">
                <a16:creationId xmlns:a16="http://schemas.microsoft.com/office/drawing/2014/main" id="{D5EE8BFC-ADD9-6E3D-B4D5-C14E050C08B7}"/>
              </a:ext>
            </a:extLst>
          </p:cNvPr>
          <p:cNvSpPr txBox="1"/>
          <p:nvPr/>
        </p:nvSpPr>
        <p:spPr>
          <a:xfrm>
            <a:off x="1857899" y="3550486"/>
            <a:ext cx="12525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dirty="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Gene</a:t>
            </a:r>
            <a:endParaRPr sz="1200" dirty="0">
              <a:solidFill>
                <a:schemeClr val="lt1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cxnSp>
        <p:nvCxnSpPr>
          <p:cNvPr id="12" name="Google Shape;10158;p207">
            <a:extLst>
              <a:ext uri="{FF2B5EF4-FFF2-40B4-BE49-F238E27FC236}">
                <a16:creationId xmlns:a16="http://schemas.microsoft.com/office/drawing/2014/main" id="{FAD30D18-AA7E-2351-F225-D178D99904D5}"/>
              </a:ext>
            </a:extLst>
          </p:cNvPr>
          <p:cNvCxnSpPr>
            <a:cxnSpLocks/>
          </p:cNvCxnSpPr>
          <p:nvPr/>
        </p:nvCxnSpPr>
        <p:spPr>
          <a:xfrm>
            <a:off x="2162073" y="3404675"/>
            <a:ext cx="0" cy="89820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" name="Google Shape;10159;p207">
            <a:extLst>
              <a:ext uri="{FF2B5EF4-FFF2-40B4-BE49-F238E27FC236}">
                <a16:creationId xmlns:a16="http://schemas.microsoft.com/office/drawing/2014/main" id="{1ADBEE91-977E-6012-2B78-8DD09F6833B1}"/>
              </a:ext>
            </a:extLst>
          </p:cNvPr>
          <p:cNvSpPr txBox="1"/>
          <p:nvPr/>
        </p:nvSpPr>
        <p:spPr>
          <a:xfrm>
            <a:off x="1583870" y="4302875"/>
            <a:ext cx="12525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dirty="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Número do</a:t>
            </a:r>
            <a:br>
              <a:rPr lang="pt-BR" sz="1200" dirty="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</a:br>
            <a:r>
              <a:rPr lang="pt-BR" sz="1200" dirty="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cromossomo</a:t>
            </a:r>
            <a:br>
              <a:rPr lang="pt-BR" sz="1200" dirty="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</a:br>
            <a:r>
              <a:rPr lang="pt-BR" sz="1200" dirty="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(Chr14)</a:t>
            </a:r>
            <a:endParaRPr sz="1200" dirty="0">
              <a:solidFill>
                <a:schemeClr val="lt1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cxnSp>
        <p:nvCxnSpPr>
          <p:cNvPr id="14" name="Google Shape;10192;p209">
            <a:extLst>
              <a:ext uri="{FF2B5EF4-FFF2-40B4-BE49-F238E27FC236}">
                <a16:creationId xmlns:a16="http://schemas.microsoft.com/office/drawing/2014/main" id="{4FC089B8-D238-B3D8-8BB6-13366049E9F4}"/>
              </a:ext>
            </a:extLst>
          </p:cNvPr>
          <p:cNvCxnSpPr>
            <a:cxnSpLocks/>
            <a:endCxn id="15" idx="0"/>
          </p:cNvCxnSpPr>
          <p:nvPr/>
        </p:nvCxnSpPr>
        <p:spPr>
          <a:xfrm>
            <a:off x="3279706" y="3319486"/>
            <a:ext cx="17369" cy="309975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" name="Google Shape;10193;p209">
            <a:extLst>
              <a:ext uri="{FF2B5EF4-FFF2-40B4-BE49-F238E27FC236}">
                <a16:creationId xmlns:a16="http://schemas.microsoft.com/office/drawing/2014/main" id="{F69C10D2-A854-EC23-46C7-C80EA9AD71D9}"/>
              </a:ext>
            </a:extLst>
          </p:cNvPr>
          <p:cNvSpPr txBox="1"/>
          <p:nvPr/>
        </p:nvSpPr>
        <p:spPr>
          <a:xfrm>
            <a:off x="2670825" y="3629461"/>
            <a:ext cx="12525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dirty="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Identificação</a:t>
            </a:r>
            <a:endParaRPr sz="1200" dirty="0">
              <a:solidFill>
                <a:schemeClr val="lt1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8" name="Google Shape;10198;p210"/>
          <p:cNvSpPr/>
          <p:nvPr/>
        </p:nvSpPr>
        <p:spPr>
          <a:xfrm>
            <a:off x="4673600" y="0"/>
            <a:ext cx="44703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partan"/>
              <a:ea typeface="Spartan"/>
              <a:cs typeface="Spartan"/>
              <a:sym typeface="Spartan"/>
            </a:endParaRPr>
          </a:p>
        </p:txBody>
      </p:sp>
      <p:pic>
        <p:nvPicPr>
          <p:cNvPr id="10199" name="Google Shape;10199;p2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7625" y="204750"/>
            <a:ext cx="4197225" cy="3395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00" name="Google Shape;10200;p210"/>
          <p:cNvPicPr preferRelativeResize="0"/>
          <p:nvPr/>
        </p:nvPicPr>
        <p:blipFill rotWithShape="1">
          <a:blip r:embed="rId4">
            <a:alphaModFix/>
          </a:blip>
          <a:srcRect l="58101"/>
          <a:stretch/>
        </p:blipFill>
        <p:spPr>
          <a:xfrm rot="5400000">
            <a:off x="6115950" y="2949850"/>
            <a:ext cx="1738825" cy="2648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01" name="Google Shape;10201;p210"/>
          <p:cNvPicPr preferRelativeResize="0"/>
          <p:nvPr/>
        </p:nvPicPr>
        <p:blipFill rotWithShape="1">
          <a:blip r:embed="rId5">
            <a:alphaModFix/>
          </a:blip>
          <a:srcRect l="15022" r="16474"/>
          <a:stretch/>
        </p:blipFill>
        <p:spPr>
          <a:xfrm>
            <a:off x="101700" y="1391475"/>
            <a:ext cx="4571901" cy="24149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0" name="Google Shape;9550;p170"/>
          <p:cNvSpPr txBox="1">
            <a:spLocks noGrp="1"/>
          </p:cNvSpPr>
          <p:nvPr>
            <p:ph type="title"/>
          </p:nvPr>
        </p:nvSpPr>
        <p:spPr>
          <a:xfrm>
            <a:off x="4647700" y="118675"/>
            <a:ext cx="4339800" cy="47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Por que a soja? </a:t>
            </a:r>
            <a:r>
              <a:rPr lang="pt-BR">
                <a:solidFill>
                  <a:schemeClr val="accent3"/>
                </a:solidFill>
              </a:rPr>
              <a:t>•</a:t>
            </a:r>
            <a:endParaRPr>
              <a:solidFill>
                <a:schemeClr val="accent3"/>
              </a:solidFill>
            </a:endParaRPr>
          </a:p>
        </p:txBody>
      </p:sp>
      <p:grpSp>
        <p:nvGrpSpPr>
          <p:cNvPr id="9551" name="Google Shape;9551;p170"/>
          <p:cNvGrpSpPr/>
          <p:nvPr/>
        </p:nvGrpSpPr>
        <p:grpSpPr>
          <a:xfrm>
            <a:off x="820356" y="-214084"/>
            <a:ext cx="6528386" cy="5143684"/>
            <a:chOff x="227000" y="-240900"/>
            <a:chExt cx="6200975" cy="4800900"/>
          </a:xfrm>
        </p:grpSpPr>
        <p:pic>
          <p:nvPicPr>
            <p:cNvPr id="9552" name="Google Shape;9552;p170"/>
            <p:cNvPicPr preferRelativeResize="0"/>
            <p:nvPr/>
          </p:nvPicPr>
          <p:blipFill rotWithShape="1">
            <a:blip r:embed="rId3">
              <a:alphaModFix/>
            </a:blip>
            <a:srcRect l="66702"/>
            <a:stretch/>
          </p:blipFill>
          <p:spPr>
            <a:xfrm>
              <a:off x="1371600" y="-240900"/>
              <a:ext cx="2068351" cy="48009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553" name="Google Shape;9553;p170"/>
            <p:cNvSpPr txBox="1"/>
            <p:nvPr/>
          </p:nvSpPr>
          <p:spPr>
            <a:xfrm>
              <a:off x="374050" y="1116050"/>
              <a:ext cx="5466300" cy="37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b="1">
                  <a:solidFill>
                    <a:srgbClr val="009688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36% </a:t>
              </a:r>
              <a:r>
                <a:rPr lang="pt-BR" b="1">
                  <a:solidFill>
                    <a:schemeClr val="lt1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proteína</a:t>
              </a:r>
              <a:endParaRPr b="1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9554" name="Google Shape;9554;p170"/>
            <p:cNvSpPr txBox="1"/>
            <p:nvPr/>
          </p:nvSpPr>
          <p:spPr>
            <a:xfrm>
              <a:off x="678850" y="1649450"/>
              <a:ext cx="5466300" cy="37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b="1">
                  <a:solidFill>
                    <a:srgbClr val="009688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20% </a:t>
              </a:r>
              <a:r>
                <a:rPr lang="pt-BR" b="1">
                  <a:solidFill>
                    <a:schemeClr val="lt1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óleo</a:t>
              </a:r>
              <a:endParaRPr b="1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9555" name="Google Shape;9555;p170"/>
            <p:cNvSpPr txBox="1"/>
            <p:nvPr/>
          </p:nvSpPr>
          <p:spPr>
            <a:xfrm>
              <a:off x="526450" y="2259050"/>
              <a:ext cx="5466300" cy="37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b="1">
                  <a:solidFill>
                    <a:srgbClr val="009688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18% </a:t>
              </a:r>
              <a:r>
                <a:rPr lang="pt-BR" b="1">
                  <a:solidFill>
                    <a:schemeClr val="lt1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Fibras</a:t>
              </a:r>
              <a:endParaRPr b="1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9556" name="Google Shape;9556;p170"/>
            <p:cNvSpPr txBox="1"/>
            <p:nvPr/>
          </p:nvSpPr>
          <p:spPr>
            <a:xfrm>
              <a:off x="227000" y="2792450"/>
              <a:ext cx="5466300" cy="37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b="1">
                  <a:solidFill>
                    <a:srgbClr val="009688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9% </a:t>
              </a:r>
              <a:r>
                <a:rPr lang="pt-BR" b="1">
                  <a:solidFill>
                    <a:schemeClr val="lt1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carboidratos</a:t>
              </a:r>
              <a:endParaRPr b="1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9557" name="Google Shape;9557;p170"/>
            <p:cNvSpPr txBox="1"/>
            <p:nvPr/>
          </p:nvSpPr>
          <p:spPr>
            <a:xfrm>
              <a:off x="602650" y="3281225"/>
              <a:ext cx="5466300" cy="37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b="1">
                  <a:solidFill>
                    <a:srgbClr val="009688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13% </a:t>
              </a:r>
              <a:r>
                <a:rPr lang="pt-BR" b="1">
                  <a:solidFill>
                    <a:schemeClr val="lt1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umidade</a:t>
              </a:r>
              <a:endParaRPr b="1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9558" name="Google Shape;9558;p170"/>
            <p:cNvSpPr txBox="1"/>
            <p:nvPr/>
          </p:nvSpPr>
          <p:spPr>
            <a:xfrm>
              <a:off x="961675" y="3586013"/>
              <a:ext cx="5466300" cy="37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b="1">
                  <a:solidFill>
                    <a:srgbClr val="009688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4% </a:t>
              </a:r>
              <a:r>
                <a:rPr lang="pt-BR" b="1">
                  <a:solidFill>
                    <a:schemeClr val="lt1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minerais</a:t>
              </a:r>
              <a:endParaRPr b="1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pic>
        <p:nvPicPr>
          <p:cNvPr id="9559" name="Google Shape;9559;p17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4200" y="2655348"/>
            <a:ext cx="4339800" cy="2488152"/>
          </a:xfrm>
          <a:prstGeom prst="rect">
            <a:avLst/>
          </a:prstGeom>
          <a:noFill/>
          <a:ln>
            <a:noFill/>
          </a:ln>
        </p:spPr>
      </p:pic>
      <p:pic>
        <p:nvPicPr>
          <p:cNvPr id="9560" name="Google Shape;9560;p17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242609">
            <a:off x="4445949" y="896313"/>
            <a:ext cx="1650324" cy="2538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61" name="Google Shape;9561;p17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499768">
            <a:off x="7410200" y="653700"/>
            <a:ext cx="2487824" cy="2487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562" name="Google Shape;9562;p17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10">
            <a:off x="5842822" y="1061152"/>
            <a:ext cx="1623281" cy="1882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563" name="Google Shape;9563;p17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9">
            <a:off x="3657274" y="2762053"/>
            <a:ext cx="2420475" cy="2420493"/>
          </a:xfrm>
          <a:prstGeom prst="rect">
            <a:avLst/>
          </a:prstGeom>
          <a:noFill/>
          <a:ln>
            <a:noFill/>
          </a:ln>
        </p:spPr>
      </p:pic>
      <p:pic>
        <p:nvPicPr>
          <p:cNvPr id="9564" name="Google Shape;9564;p170"/>
          <p:cNvPicPr preferRelativeResize="0"/>
          <p:nvPr/>
        </p:nvPicPr>
        <p:blipFill rotWithShape="1">
          <a:blip r:embed="rId9">
            <a:alphaModFix/>
          </a:blip>
          <a:srcRect l="3310" t="830" r="-3310" b="-830"/>
          <a:stretch/>
        </p:blipFill>
        <p:spPr>
          <a:xfrm rot="-843290">
            <a:off x="6750938" y="986772"/>
            <a:ext cx="2162824" cy="21628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6" name="Google Shape;10206;p211"/>
          <p:cNvSpPr txBox="1">
            <a:spLocks noGrp="1"/>
          </p:cNvSpPr>
          <p:nvPr>
            <p:ph type="title"/>
          </p:nvPr>
        </p:nvSpPr>
        <p:spPr>
          <a:xfrm>
            <a:off x="5229200" y="118664"/>
            <a:ext cx="3758400" cy="47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RNA-seq </a:t>
            </a:r>
            <a:r>
              <a:rPr lang="pt-BR">
                <a:solidFill>
                  <a:schemeClr val="accent3"/>
                </a:solidFill>
              </a:rPr>
              <a:t>•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10207" name="Google Shape;10207;p211"/>
          <p:cNvSpPr txBox="1"/>
          <p:nvPr/>
        </p:nvSpPr>
        <p:spPr>
          <a:xfrm>
            <a:off x="1927700" y="1815575"/>
            <a:ext cx="2819100" cy="408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chemeClr val="dk2"/>
                </a:solidFill>
                <a:latin typeface="Spartan"/>
                <a:ea typeface="Spartan"/>
                <a:cs typeface="Spartan"/>
                <a:sym typeface="Spartan"/>
              </a:rPr>
              <a:t>Células de folha normal</a:t>
            </a:r>
            <a:endParaRPr sz="1000">
              <a:solidFill>
                <a:schemeClr val="dk2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10208" name="Google Shape;10208;p211"/>
          <p:cNvSpPr txBox="1"/>
          <p:nvPr/>
        </p:nvSpPr>
        <p:spPr>
          <a:xfrm>
            <a:off x="6911575" y="1815575"/>
            <a:ext cx="1871100" cy="408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chemeClr val="dk2"/>
                </a:solidFill>
                <a:latin typeface="Spartan"/>
                <a:ea typeface="Spartan"/>
                <a:cs typeface="Spartan"/>
                <a:sym typeface="Spartan"/>
              </a:rPr>
              <a:t>Células de folha doente</a:t>
            </a:r>
            <a:endParaRPr sz="1000">
              <a:solidFill>
                <a:schemeClr val="dk2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grpSp>
        <p:nvGrpSpPr>
          <p:cNvPr id="10209" name="Google Shape;10209;p211"/>
          <p:cNvGrpSpPr/>
          <p:nvPr/>
        </p:nvGrpSpPr>
        <p:grpSpPr>
          <a:xfrm>
            <a:off x="951700" y="1698079"/>
            <a:ext cx="7830974" cy="1964775"/>
            <a:chOff x="951700" y="1698079"/>
            <a:chExt cx="7830974" cy="1964775"/>
          </a:xfrm>
        </p:grpSpPr>
        <p:pic>
          <p:nvPicPr>
            <p:cNvPr id="10210" name="Google Shape;10210;p211"/>
            <p:cNvPicPr preferRelativeResize="0"/>
            <p:nvPr/>
          </p:nvPicPr>
          <p:blipFill rotWithShape="1">
            <a:blip r:embed="rId3">
              <a:alphaModFix/>
            </a:blip>
            <a:srcRect b="33123"/>
            <a:stretch/>
          </p:blipFill>
          <p:spPr>
            <a:xfrm>
              <a:off x="951700" y="1698079"/>
              <a:ext cx="7830974" cy="19647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211" name="Google Shape;10211;p211"/>
            <p:cNvSpPr/>
            <p:nvPr/>
          </p:nvSpPr>
          <p:spPr>
            <a:xfrm>
              <a:off x="2973325" y="2995650"/>
              <a:ext cx="3486300" cy="6672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  <p:sp>
          <p:nvSpPr>
            <p:cNvPr id="10212" name="Google Shape;10212;p211"/>
            <p:cNvSpPr/>
            <p:nvPr/>
          </p:nvSpPr>
          <p:spPr>
            <a:xfrm>
              <a:off x="5963450" y="3372450"/>
              <a:ext cx="1420500" cy="2904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</p:grpSp>
      <p:pic>
        <p:nvPicPr>
          <p:cNvPr id="10213" name="Google Shape;10213;p211"/>
          <p:cNvPicPr preferRelativeResize="0"/>
          <p:nvPr/>
        </p:nvPicPr>
        <p:blipFill rotWithShape="1">
          <a:blip r:embed="rId4">
            <a:alphaModFix/>
          </a:blip>
          <a:srcRect l="29923" t="-5645" r="28956" b="8980"/>
          <a:stretch/>
        </p:blipFill>
        <p:spPr>
          <a:xfrm>
            <a:off x="5127675" y="593600"/>
            <a:ext cx="1244650" cy="1825751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0214" name="Google Shape;10214;p211"/>
          <p:cNvPicPr preferRelativeResize="0"/>
          <p:nvPr/>
        </p:nvPicPr>
        <p:blipFill rotWithShape="1">
          <a:blip r:embed="rId5">
            <a:alphaModFix/>
          </a:blip>
          <a:srcRect l="49979"/>
          <a:stretch/>
        </p:blipFill>
        <p:spPr>
          <a:xfrm>
            <a:off x="133275" y="806660"/>
            <a:ext cx="1244650" cy="139964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0215" name="Google Shape;10215;p211"/>
          <p:cNvSpPr txBox="1"/>
          <p:nvPr/>
        </p:nvSpPr>
        <p:spPr>
          <a:xfrm>
            <a:off x="1927700" y="1815575"/>
            <a:ext cx="2819100" cy="408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chemeClr val="dk2"/>
                </a:solidFill>
                <a:latin typeface="Spartan"/>
                <a:ea typeface="Spartan"/>
                <a:cs typeface="Spartan"/>
                <a:sym typeface="Spartan"/>
              </a:rPr>
              <a:t>Células de folha normal</a:t>
            </a:r>
            <a:endParaRPr sz="1000">
              <a:solidFill>
                <a:schemeClr val="dk2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10216" name="Google Shape;10216;p211"/>
          <p:cNvSpPr txBox="1"/>
          <p:nvPr/>
        </p:nvSpPr>
        <p:spPr>
          <a:xfrm>
            <a:off x="6911575" y="1815575"/>
            <a:ext cx="1871100" cy="408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chemeClr val="dk2"/>
                </a:solidFill>
                <a:latin typeface="Spartan"/>
                <a:ea typeface="Spartan"/>
                <a:cs typeface="Spartan"/>
                <a:sym typeface="Spartan"/>
              </a:rPr>
              <a:t>Células de folha doente</a:t>
            </a:r>
            <a:endParaRPr sz="1000">
              <a:solidFill>
                <a:schemeClr val="dk2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1" name="Google Shape;10221;p212"/>
          <p:cNvSpPr/>
          <p:nvPr/>
        </p:nvSpPr>
        <p:spPr>
          <a:xfrm>
            <a:off x="133275" y="1650650"/>
            <a:ext cx="8929200" cy="33036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10222" name="Google Shape;10222;p212"/>
          <p:cNvSpPr txBox="1">
            <a:spLocks noGrp="1"/>
          </p:cNvSpPr>
          <p:nvPr>
            <p:ph type="title"/>
          </p:nvPr>
        </p:nvSpPr>
        <p:spPr>
          <a:xfrm>
            <a:off x="5229200" y="118664"/>
            <a:ext cx="3758400" cy="47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RNA-seq </a:t>
            </a:r>
            <a:r>
              <a:rPr lang="pt-BR">
                <a:solidFill>
                  <a:schemeClr val="accent3"/>
                </a:solidFill>
              </a:rPr>
              <a:t>•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10223" name="Google Shape;10223;p212"/>
          <p:cNvSpPr txBox="1">
            <a:spLocks noGrp="1"/>
          </p:cNvSpPr>
          <p:nvPr>
            <p:ph type="subTitle" idx="4294967295"/>
          </p:nvPr>
        </p:nvSpPr>
        <p:spPr>
          <a:xfrm>
            <a:off x="8207716" y="4702438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00">
                <a:solidFill>
                  <a:srgbClr val="FFFFFF"/>
                </a:solidFill>
                <a:latin typeface="Hind Vadodara"/>
                <a:ea typeface="Hind Vadodara"/>
                <a:cs typeface="Hind Vadodara"/>
                <a:sym typeface="Hind Vadodara"/>
              </a:rPr>
              <a:t>microbenotes.com</a:t>
            </a:r>
            <a:endParaRPr sz="700">
              <a:solidFill>
                <a:srgbClr val="FFFFFF"/>
              </a:solidFill>
              <a:latin typeface="Hind Vadodara"/>
              <a:ea typeface="Hind Vadodara"/>
              <a:cs typeface="Hind Vadodara"/>
              <a:sym typeface="Hind Vadodar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700"/>
          </a:p>
        </p:txBody>
      </p:sp>
      <p:pic>
        <p:nvPicPr>
          <p:cNvPr id="10224" name="Google Shape;10224;p212"/>
          <p:cNvPicPr preferRelativeResize="0"/>
          <p:nvPr/>
        </p:nvPicPr>
        <p:blipFill rotWithShape="1">
          <a:blip r:embed="rId3">
            <a:alphaModFix/>
          </a:blip>
          <a:srcRect b="37857"/>
          <a:stretch/>
        </p:blipFill>
        <p:spPr>
          <a:xfrm>
            <a:off x="951700" y="1698080"/>
            <a:ext cx="7830974" cy="1825750"/>
          </a:xfrm>
          <a:prstGeom prst="rect">
            <a:avLst/>
          </a:prstGeom>
          <a:noFill/>
          <a:ln>
            <a:noFill/>
          </a:ln>
        </p:spPr>
      </p:pic>
      <p:sp>
        <p:nvSpPr>
          <p:cNvPr id="10225" name="Google Shape;10225;p212"/>
          <p:cNvSpPr txBox="1"/>
          <p:nvPr/>
        </p:nvSpPr>
        <p:spPr>
          <a:xfrm>
            <a:off x="1927700" y="1815575"/>
            <a:ext cx="2819100" cy="408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chemeClr val="dk2"/>
                </a:solidFill>
                <a:latin typeface="Spartan"/>
                <a:ea typeface="Spartan"/>
                <a:cs typeface="Spartan"/>
                <a:sym typeface="Spartan"/>
              </a:rPr>
              <a:t>Células de folha normal</a:t>
            </a:r>
            <a:endParaRPr sz="1000">
              <a:solidFill>
                <a:schemeClr val="dk2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10226" name="Google Shape;10226;p212"/>
          <p:cNvSpPr txBox="1"/>
          <p:nvPr/>
        </p:nvSpPr>
        <p:spPr>
          <a:xfrm>
            <a:off x="6911575" y="1815575"/>
            <a:ext cx="1871100" cy="408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chemeClr val="dk2"/>
                </a:solidFill>
                <a:latin typeface="Spartan"/>
                <a:ea typeface="Spartan"/>
                <a:cs typeface="Spartan"/>
                <a:sym typeface="Spartan"/>
              </a:rPr>
              <a:t>Células de folha doente</a:t>
            </a:r>
            <a:endParaRPr sz="1000">
              <a:solidFill>
                <a:schemeClr val="dk2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pic>
        <p:nvPicPr>
          <p:cNvPr id="10227" name="Google Shape;10227;p212"/>
          <p:cNvPicPr preferRelativeResize="0"/>
          <p:nvPr/>
        </p:nvPicPr>
        <p:blipFill rotWithShape="1">
          <a:blip r:embed="rId4">
            <a:alphaModFix/>
          </a:blip>
          <a:srcRect l="29923" t="-5645" r="28956" b="8980"/>
          <a:stretch/>
        </p:blipFill>
        <p:spPr>
          <a:xfrm>
            <a:off x="5127675" y="593600"/>
            <a:ext cx="1244650" cy="1825751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0228" name="Google Shape;10228;p212"/>
          <p:cNvPicPr preferRelativeResize="0"/>
          <p:nvPr/>
        </p:nvPicPr>
        <p:blipFill rotWithShape="1">
          <a:blip r:embed="rId5">
            <a:alphaModFix/>
          </a:blip>
          <a:srcRect l="49979"/>
          <a:stretch/>
        </p:blipFill>
        <p:spPr>
          <a:xfrm>
            <a:off x="133275" y="806660"/>
            <a:ext cx="1244650" cy="139964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0229" name="Google Shape;10229;p212"/>
          <p:cNvSpPr txBox="1"/>
          <p:nvPr/>
        </p:nvSpPr>
        <p:spPr>
          <a:xfrm>
            <a:off x="3639200" y="3098000"/>
            <a:ext cx="2517900" cy="408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>
                <a:solidFill>
                  <a:schemeClr val="dk2"/>
                </a:solidFill>
                <a:latin typeface="Spartan"/>
                <a:ea typeface="Spartan"/>
                <a:cs typeface="Spartan"/>
                <a:sym typeface="Spartan"/>
              </a:rPr>
              <a:t>Extração do RNA das células</a:t>
            </a:r>
            <a:endParaRPr sz="1000" b="1">
              <a:solidFill>
                <a:schemeClr val="dk2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pic>
        <p:nvPicPr>
          <p:cNvPr id="10230" name="Google Shape;10230;p212"/>
          <p:cNvPicPr preferRelativeResize="0"/>
          <p:nvPr/>
        </p:nvPicPr>
        <p:blipFill rotWithShape="1">
          <a:blip r:embed="rId6">
            <a:alphaModFix/>
          </a:blip>
          <a:srcRect l="31560" t="48651" r="39295" b="43780"/>
          <a:stretch/>
        </p:blipFill>
        <p:spPr>
          <a:xfrm>
            <a:off x="498975" y="3707200"/>
            <a:ext cx="1945125" cy="18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31" name="Google Shape;10231;p212"/>
          <p:cNvPicPr preferRelativeResize="0"/>
          <p:nvPr/>
        </p:nvPicPr>
        <p:blipFill rotWithShape="1">
          <a:blip r:embed="rId6">
            <a:alphaModFix/>
          </a:blip>
          <a:srcRect l="31560" t="48651" r="39295" b="43780"/>
          <a:stretch/>
        </p:blipFill>
        <p:spPr>
          <a:xfrm>
            <a:off x="7117350" y="4256075"/>
            <a:ext cx="1945125" cy="18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32" name="Google Shape;10232;p212"/>
          <p:cNvPicPr preferRelativeResize="0"/>
          <p:nvPr/>
        </p:nvPicPr>
        <p:blipFill rotWithShape="1">
          <a:blip r:embed="rId6">
            <a:alphaModFix/>
          </a:blip>
          <a:srcRect l="31560" t="48651" r="39295" b="43780"/>
          <a:stretch/>
        </p:blipFill>
        <p:spPr>
          <a:xfrm>
            <a:off x="6874563" y="3681412"/>
            <a:ext cx="1945125" cy="18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33" name="Google Shape;10233;p212"/>
          <p:cNvPicPr preferRelativeResize="0"/>
          <p:nvPr/>
        </p:nvPicPr>
        <p:blipFill rotWithShape="1">
          <a:blip r:embed="rId6">
            <a:alphaModFix/>
          </a:blip>
          <a:srcRect l="31560" t="48651" r="39295" b="43780"/>
          <a:stretch/>
        </p:blipFill>
        <p:spPr>
          <a:xfrm>
            <a:off x="7042475" y="4671425"/>
            <a:ext cx="1945125" cy="18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34" name="Google Shape;10234;p212"/>
          <p:cNvPicPr preferRelativeResize="0"/>
          <p:nvPr/>
        </p:nvPicPr>
        <p:blipFill rotWithShape="1">
          <a:blip r:embed="rId6">
            <a:alphaModFix/>
          </a:blip>
          <a:srcRect l="31560" t="48651" r="39295" b="43780"/>
          <a:stretch/>
        </p:blipFill>
        <p:spPr>
          <a:xfrm>
            <a:off x="951700" y="3930387"/>
            <a:ext cx="1945125" cy="18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35" name="Google Shape;10235;p212"/>
          <p:cNvPicPr preferRelativeResize="0"/>
          <p:nvPr/>
        </p:nvPicPr>
        <p:blipFill rotWithShape="1">
          <a:blip r:embed="rId6">
            <a:alphaModFix/>
          </a:blip>
          <a:srcRect l="31560" t="48651" r="39295" b="43780"/>
          <a:stretch/>
        </p:blipFill>
        <p:spPr>
          <a:xfrm>
            <a:off x="1130450" y="4463750"/>
            <a:ext cx="1945125" cy="18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36" name="Google Shape;10236;p212"/>
          <p:cNvPicPr preferRelativeResize="0"/>
          <p:nvPr/>
        </p:nvPicPr>
        <p:blipFill rotWithShape="1">
          <a:blip r:embed="rId6">
            <a:alphaModFix/>
          </a:blip>
          <a:srcRect l="31560" t="48651" r="39295" b="43780"/>
          <a:stretch/>
        </p:blipFill>
        <p:spPr>
          <a:xfrm>
            <a:off x="6530775" y="3968750"/>
            <a:ext cx="1945125" cy="18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37" name="Google Shape;10237;p212"/>
          <p:cNvPicPr preferRelativeResize="0"/>
          <p:nvPr/>
        </p:nvPicPr>
        <p:blipFill rotWithShape="1">
          <a:blip r:embed="rId6">
            <a:alphaModFix/>
          </a:blip>
          <a:srcRect l="31560" t="48651" r="39295" b="43780"/>
          <a:stretch/>
        </p:blipFill>
        <p:spPr>
          <a:xfrm>
            <a:off x="6262600" y="4463750"/>
            <a:ext cx="1945125" cy="18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38" name="Google Shape;10238;p212"/>
          <p:cNvPicPr preferRelativeResize="0"/>
          <p:nvPr/>
        </p:nvPicPr>
        <p:blipFill rotWithShape="1">
          <a:blip r:embed="rId6">
            <a:alphaModFix/>
          </a:blip>
          <a:srcRect l="31560" t="48651" r="39295" b="43780"/>
          <a:stretch/>
        </p:blipFill>
        <p:spPr>
          <a:xfrm>
            <a:off x="581600" y="4225050"/>
            <a:ext cx="1945125" cy="18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39" name="Google Shape;10239;p212"/>
          <p:cNvPicPr preferRelativeResize="0"/>
          <p:nvPr/>
        </p:nvPicPr>
        <p:blipFill rotWithShape="1">
          <a:blip r:embed="rId6">
            <a:alphaModFix/>
          </a:blip>
          <a:srcRect l="31560" t="48651" r="39295" b="43780"/>
          <a:stretch/>
        </p:blipFill>
        <p:spPr>
          <a:xfrm>
            <a:off x="498975" y="4702450"/>
            <a:ext cx="1945125" cy="18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4" name="Google Shape;10244;p213"/>
          <p:cNvSpPr/>
          <p:nvPr/>
        </p:nvSpPr>
        <p:spPr>
          <a:xfrm>
            <a:off x="133275" y="1650650"/>
            <a:ext cx="8929200" cy="33036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10245" name="Google Shape;10245;p213"/>
          <p:cNvSpPr txBox="1">
            <a:spLocks noGrp="1"/>
          </p:cNvSpPr>
          <p:nvPr>
            <p:ph type="title"/>
          </p:nvPr>
        </p:nvSpPr>
        <p:spPr>
          <a:xfrm>
            <a:off x="5229200" y="118664"/>
            <a:ext cx="3758400" cy="47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RNA-seq </a:t>
            </a:r>
            <a:r>
              <a:rPr lang="pt-BR">
                <a:solidFill>
                  <a:schemeClr val="accent3"/>
                </a:solidFill>
              </a:rPr>
              <a:t>•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10246" name="Google Shape;10246;p213"/>
          <p:cNvSpPr txBox="1">
            <a:spLocks noGrp="1"/>
          </p:cNvSpPr>
          <p:nvPr>
            <p:ph type="subTitle" idx="4294967295"/>
          </p:nvPr>
        </p:nvSpPr>
        <p:spPr>
          <a:xfrm>
            <a:off x="8207716" y="4702438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00">
                <a:solidFill>
                  <a:srgbClr val="FFFFFF"/>
                </a:solidFill>
                <a:latin typeface="Hind Vadodara"/>
                <a:ea typeface="Hind Vadodara"/>
                <a:cs typeface="Hind Vadodara"/>
                <a:sym typeface="Hind Vadodara"/>
              </a:rPr>
              <a:t>microbenotes.com</a:t>
            </a:r>
            <a:endParaRPr sz="700">
              <a:solidFill>
                <a:srgbClr val="FFFFFF"/>
              </a:solidFill>
              <a:latin typeface="Hind Vadodara"/>
              <a:ea typeface="Hind Vadodara"/>
              <a:cs typeface="Hind Vadodara"/>
              <a:sym typeface="Hind Vadodar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700"/>
          </a:p>
        </p:txBody>
      </p:sp>
      <p:pic>
        <p:nvPicPr>
          <p:cNvPr id="10247" name="Google Shape;10247;p2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1700" y="1698087"/>
            <a:ext cx="7830974" cy="2937975"/>
          </a:xfrm>
          <a:prstGeom prst="rect">
            <a:avLst/>
          </a:prstGeom>
          <a:noFill/>
          <a:ln>
            <a:noFill/>
          </a:ln>
        </p:spPr>
      </p:pic>
      <p:sp>
        <p:nvSpPr>
          <p:cNvPr id="10248" name="Google Shape;10248;p213"/>
          <p:cNvSpPr txBox="1"/>
          <p:nvPr/>
        </p:nvSpPr>
        <p:spPr>
          <a:xfrm>
            <a:off x="1927700" y="1815575"/>
            <a:ext cx="2819100" cy="408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chemeClr val="dk2"/>
                </a:solidFill>
                <a:latin typeface="Spartan"/>
                <a:ea typeface="Spartan"/>
                <a:cs typeface="Spartan"/>
                <a:sym typeface="Spartan"/>
              </a:rPr>
              <a:t>Células de folha normal</a:t>
            </a:r>
            <a:endParaRPr sz="1000">
              <a:solidFill>
                <a:schemeClr val="dk2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10249" name="Google Shape;10249;p213"/>
          <p:cNvSpPr txBox="1"/>
          <p:nvPr/>
        </p:nvSpPr>
        <p:spPr>
          <a:xfrm>
            <a:off x="6911575" y="1815575"/>
            <a:ext cx="1871100" cy="408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chemeClr val="dk2"/>
                </a:solidFill>
                <a:latin typeface="Spartan"/>
                <a:ea typeface="Spartan"/>
                <a:cs typeface="Spartan"/>
                <a:sym typeface="Spartan"/>
              </a:rPr>
              <a:t>Células de folha doente</a:t>
            </a:r>
            <a:endParaRPr sz="1000">
              <a:solidFill>
                <a:schemeClr val="dk2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pic>
        <p:nvPicPr>
          <p:cNvPr id="10250" name="Google Shape;10250;p213"/>
          <p:cNvPicPr preferRelativeResize="0"/>
          <p:nvPr/>
        </p:nvPicPr>
        <p:blipFill rotWithShape="1">
          <a:blip r:embed="rId4">
            <a:alphaModFix/>
          </a:blip>
          <a:srcRect l="29923" t="-5645" r="28956" b="8980"/>
          <a:stretch/>
        </p:blipFill>
        <p:spPr>
          <a:xfrm>
            <a:off x="5127675" y="593600"/>
            <a:ext cx="1244650" cy="1825751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0251" name="Google Shape;10251;p213"/>
          <p:cNvPicPr preferRelativeResize="0"/>
          <p:nvPr/>
        </p:nvPicPr>
        <p:blipFill rotWithShape="1">
          <a:blip r:embed="rId5">
            <a:alphaModFix/>
          </a:blip>
          <a:srcRect l="49979"/>
          <a:stretch/>
        </p:blipFill>
        <p:spPr>
          <a:xfrm>
            <a:off x="133275" y="806660"/>
            <a:ext cx="1244650" cy="139964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0252" name="Google Shape;10252;p213"/>
          <p:cNvSpPr txBox="1"/>
          <p:nvPr/>
        </p:nvSpPr>
        <p:spPr>
          <a:xfrm>
            <a:off x="792675" y="4584950"/>
            <a:ext cx="876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solidFill>
                  <a:srgbClr val="4A86E8"/>
                </a:solidFill>
                <a:latin typeface="Spartan"/>
                <a:ea typeface="Spartan"/>
                <a:cs typeface="Spartan"/>
                <a:sym typeface="Spartan"/>
              </a:rPr>
              <a:t>Gene01</a:t>
            </a:r>
            <a:endParaRPr sz="1200" b="1">
              <a:solidFill>
                <a:srgbClr val="4A86E8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10253" name="Google Shape;10253;p213"/>
          <p:cNvSpPr txBox="1"/>
          <p:nvPr/>
        </p:nvSpPr>
        <p:spPr>
          <a:xfrm>
            <a:off x="2267725" y="4584950"/>
            <a:ext cx="876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solidFill>
                  <a:srgbClr val="4A86E8"/>
                </a:solidFill>
                <a:latin typeface="Spartan"/>
                <a:ea typeface="Spartan"/>
                <a:cs typeface="Spartan"/>
                <a:sym typeface="Spartan"/>
              </a:rPr>
              <a:t>Gene02</a:t>
            </a:r>
            <a:endParaRPr sz="1200" b="1">
              <a:solidFill>
                <a:srgbClr val="4A86E8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10254" name="Google Shape;10254;p213"/>
          <p:cNvSpPr txBox="1"/>
          <p:nvPr/>
        </p:nvSpPr>
        <p:spPr>
          <a:xfrm>
            <a:off x="3507825" y="4584950"/>
            <a:ext cx="9699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solidFill>
                  <a:srgbClr val="4A86E8"/>
                </a:solidFill>
                <a:latin typeface="Spartan"/>
                <a:ea typeface="Spartan"/>
                <a:cs typeface="Spartan"/>
                <a:sym typeface="Spartan"/>
              </a:rPr>
              <a:t>Gene03</a:t>
            </a:r>
            <a:endParaRPr sz="1200" b="1">
              <a:solidFill>
                <a:srgbClr val="4A86E8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10255" name="Google Shape;10255;p213"/>
          <p:cNvSpPr txBox="1"/>
          <p:nvPr/>
        </p:nvSpPr>
        <p:spPr>
          <a:xfrm>
            <a:off x="4755075" y="4584950"/>
            <a:ext cx="876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solidFill>
                  <a:srgbClr val="FF0000"/>
                </a:solidFill>
                <a:latin typeface="Spartan"/>
                <a:ea typeface="Spartan"/>
                <a:cs typeface="Spartan"/>
                <a:sym typeface="Spartan"/>
              </a:rPr>
              <a:t>Gene01</a:t>
            </a:r>
            <a:endParaRPr sz="1200" b="1">
              <a:solidFill>
                <a:srgbClr val="FF0000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10256" name="Google Shape;10256;p213"/>
          <p:cNvSpPr txBox="1"/>
          <p:nvPr/>
        </p:nvSpPr>
        <p:spPr>
          <a:xfrm>
            <a:off x="6230125" y="4584950"/>
            <a:ext cx="876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solidFill>
                  <a:srgbClr val="FF0000"/>
                </a:solidFill>
                <a:latin typeface="Spartan"/>
                <a:ea typeface="Spartan"/>
                <a:cs typeface="Spartan"/>
                <a:sym typeface="Spartan"/>
              </a:rPr>
              <a:t>Gene02</a:t>
            </a:r>
            <a:endParaRPr sz="1200" b="1">
              <a:solidFill>
                <a:srgbClr val="FF0000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10257" name="Google Shape;10257;p213"/>
          <p:cNvSpPr txBox="1"/>
          <p:nvPr/>
        </p:nvSpPr>
        <p:spPr>
          <a:xfrm>
            <a:off x="7470225" y="4584950"/>
            <a:ext cx="9699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solidFill>
                  <a:srgbClr val="FF0000"/>
                </a:solidFill>
                <a:latin typeface="Spartan"/>
                <a:ea typeface="Spartan"/>
                <a:cs typeface="Spartan"/>
                <a:sym typeface="Spartan"/>
              </a:rPr>
              <a:t>Gene03</a:t>
            </a:r>
            <a:endParaRPr sz="1200" b="1">
              <a:solidFill>
                <a:srgbClr val="FF0000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10258" name="Google Shape;10258;p213"/>
          <p:cNvSpPr txBox="1"/>
          <p:nvPr/>
        </p:nvSpPr>
        <p:spPr>
          <a:xfrm>
            <a:off x="133275" y="4333150"/>
            <a:ext cx="876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latin typeface="Spartan"/>
                <a:ea typeface="Spartan"/>
                <a:cs typeface="Spartan"/>
                <a:sym typeface="Spartan"/>
              </a:rPr>
              <a:t>Chr10</a:t>
            </a:r>
            <a:endParaRPr sz="1200" b="1"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10259" name="Google Shape;10259;p213"/>
          <p:cNvSpPr txBox="1"/>
          <p:nvPr/>
        </p:nvSpPr>
        <p:spPr>
          <a:xfrm>
            <a:off x="3639200" y="3098000"/>
            <a:ext cx="2517900" cy="408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>
                <a:solidFill>
                  <a:schemeClr val="dk2"/>
                </a:solidFill>
                <a:latin typeface="Spartan"/>
                <a:ea typeface="Spartan"/>
                <a:cs typeface="Spartan"/>
                <a:sym typeface="Spartan"/>
              </a:rPr>
              <a:t>Extração do RNA das células</a:t>
            </a:r>
            <a:endParaRPr sz="1000" b="1">
              <a:solidFill>
                <a:schemeClr val="dk2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4" name="Google Shape;10264;p214"/>
          <p:cNvSpPr/>
          <p:nvPr/>
        </p:nvSpPr>
        <p:spPr>
          <a:xfrm>
            <a:off x="133275" y="1650650"/>
            <a:ext cx="8929200" cy="33036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10265" name="Google Shape;10265;p214"/>
          <p:cNvSpPr txBox="1">
            <a:spLocks noGrp="1"/>
          </p:cNvSpPr>
          <p:nvPr>
            <p:ph type="title"/>
          </p:nvPr>
        </p:nvSpPr>
        <p:spPr>
          <a:xfrm>
            <a:off x="5229200" y="118664"/>
            <a:ext cx="3758400" cy="47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RNA-seq </a:t>
            </a:r>
            <a:r>
              <a:rPr lang="pt-BR">
                <a:solidFill>
                  <a:schemeClr val="accent3"/>
                </a:solidFill>
              </a:rPr>
              <a:t>•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10266" name="Google Shape;10266;p214"/>
          <p:cNvSpPr txBox="1">
            <a:spLocks noGrp="1"/>
          </p:cNvSpPr>
          <p:nvPr>
            <p:ph type="subTitle" idx="4294967295"/>
          </p:nvPr>
        </p:nvSpPr>
        <p:spPr>
          <a:xfrm>
            <a:off x="8207716" y="4702438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00">
                <a:solidFill>
                  <a:srgbClr val="FFFFFF"/>
                </a:solidFill>
                <a:latin typeface="Hind Vadodara"/>
                <a:ea typeface="Hind Vadodara"/>
                <a:cs typeface="Hind Vadodara"/>
                <a:sym typeface="Hind Vadodara"/>
              </a:rPr>
              <a:t>microbenotes.com</a:t>
            </a:r>
            <a:endParaRPr sz="700">
              <a:solidFill>
                <a:srgbClr val="FFFFFF"/>
              </a:solidFill>
              <a:latin typeface="Hind Vadodara"/>
              <a:ea typeface="Hind Vadodara"/>
              <a:cs typeface="Hind Vadodara"/>
              <a:sym typeface="Hind Vadodar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700"/>
          </a:p>
        </p:txBody>
      </p:sp>
      <p:pic>
        <p:nvPicPr>
          <p:cNvPr id="10267" name="Google Shape;10267;p2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1700" y="1698087"/>
            <a:ext cx="7830974" cy="2937975"/>
          </a:xfrm>
          <a:prstGeom prst="rect">
            <a:avLst/>
          </a:prstGeom>
          <a:noFill/>
          <a:ln>
            <a:noFill/>
          </a:ln>
        </p:spPr>
      </p:pic>
      <p:sp>
        <p:nvSpPr>
          <p:cNvPr id="10268" name="Google Shape;10268;p214"/>
          <p:cNvSpPr txBox="1"/>
          <p:nvPr/>
        </p:nvSpPr>
        <p:spPr>
          <a:xfrm>
            <a:off x="1927700" y="1815575"/>
            <a:ext cx="2819100" cy="408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chemeClr val="dk2"/>
                </a:solidFill>
                <a:latin typeface="Spartan"/>
                <a:ea typeface="Spartan"/>
                <a:cs typeface="Spartan"/>
                <a:sym typeface="Spartan"/>
              </a:rPr>
              <a:t>Células de folha normal</a:t>
            </a:r>
            <a:endParaRPr sz="1000">
              <a:solidFill>
                <a:schemeClr val="dk2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10269" name="Google Shape;10269;p214"/>
          <p:cNvSpPr txBox="1"/>
          <p:nvPr/>
        </p:nvSpPr>
        <p:spPr>
          <a:xfrm>
            <a:off x="6911575" y="1815575"/>
            <a:ext cx="1871100" cy="408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chemeClr val="dk2"/>
                </a:solidFill>
                <a:latin typeface="Spartan"/>
                <a:ea typeface="Spartan"/>
                <a:cs typeface="Spartan"/>
                <a:sym typeface="Spartan"/>
              </a:rPr>
              <a:t>Células de folha doente</a:t>
            </a:r>
            <a:endParaRPr sz="1000">
              <a:solidFill>
                <a:schemeClr val="dk2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10270" name="Google Shape;10270;p214"/>
          <p:cNvSpPr txBox="1"/>
          <p:nvPr/>
        </p:nvSpPr>
        <p:spPr>
          <a:xfrm>
            <a:off x="792675" y="4584950"/>
            <a:ext cx="876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solidFill>
                  <a:srgbClr val="4A86E8"/>
                </a:solidFill>
                <a:latin typeface="Spartan"/>
                <a:ea typeface="Spartan"/>
                <a:cs typeface="Spartan"/>
                <a:sym typeface="Spartan"/>
              </a:rPr>
              <a:t>Gene01</a:t>
            </a:r>
            <a:endParaRPr sz="1200" b="1">
              <a:solidFill>
                <a:srgbClr val="4A86E8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10271" name="Google Shape;10271;p214"/>
          <p:cNvSpPr txBox="1"/>
          <p:nvPr/>
        </p:nvSpPr>
        <p:spPr>
          <a:xfrm>
            <a:off x="2267725" y="4584950"/>
            <a:ext cx="876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solidFill>
                  <a:srgbClr val="4A86E8"/>
                </a:solidFill>
                <a:latin typeface="Spartan"/>
                <a:ea typeface="Spartan"/>
                <a:cs typeface="Spartan"/>
                <a:sym typeface="Spartan"/>
              </a:rPr>
              <a:t>Gene02</a:t>
            </a:r>
            <a:endParaRPr sz="1200" b="1">
              <a:solidFill>
                <a:srgbClr val="4A86E8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10272" name="Google Shape;10272;p214"/>
          <p:cNvSpPr txBox="1"/>
          <p:nvPr/>
        </p:nvSpPr>
        <p:spPr>
          <a:xfrm>
            <a:off x="3507825" y="4584950"/>
            <a:ext cx="9699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solidFill>
                  <a:srgbClr val="4A86E8"/>
                </a:solidFill>
                <a:latin typeface="Spartan"/>
                <a:ea typeface="Spartan"/>
                <a:cs typeface="Spartan"/>
                <a:sym typeface="Spartan"/>
              </a:rPr>
              <a:t>Gene03</a:t>
            </a:r>
            <a:endParaRPr sz="1200" b="1">
              <a:solidFill>
                <a:srgbClr val="4A86E8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10273" name="Google Shape;10273;p214"/>
          <p:cNvSpPr txBox="1"/>
          <p:nvPr/>
        </p:nvSpPr>
        <p:spPr>
          <a:xfrm>
            <a:off x="4755075" y="4584950"/>
            <a:ext cx="876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solidFill>
                  <a:srgbClr val="FF0000"/>
                </a:solidFill>
                <a:latin typeface="Spartan"/>
                <a:ea typeface="Spartan"/>
                <a:cs typeface="Spartan"/>
                <a:sym typeface="Spartan"/>
              </a:rPr>
              <a:t>Gene01</a:t>
            </a:r>
            <a:endParaRPr sz="1200" b="1">
              <a:solidFill>
                <a:srgbClr val="FF0000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10274" name="Google Shape;10274;p214"/>
          <p:cNvSpPr txBox="1"/>
          <p:nvPr/>
        </p:nvSpPr>
        <p:spPr>
          <a:xfrm>
            <a:off x="6230125" y="4584950"/>
            <a:ext cx="876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solidFill>
                  <a:srgbClr val="FF0000"/>
                </a:solidFill>
                <a:latin typeface="Spartan"/>
                <a:ea typeface="Spartan"/>
                <a:cs typeface="Spartan"/>
                <a:sym typeface="Spartan"/>
              </a:rPr>
              <a:t>Gene02</a:t>
            </a:r>
            <a:endParaRPr sz="1200" b="1">
              <a:solidFill>
                <a:srgbClr val="FF0000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10275" name="Google Shape;10275;p214"/>
          <p:cNvSpPr txBox="1"/>
          <p:nvPr/>
        </p:nvSpPr>
        <p:spPr>
          <a:xfrm>
            <a:off x="7470225" y="4584950"/>
            <a:ext cx="9699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solidFill>
                  <a:srgbClr val="FF0000"/>
                </a:solidFill>
                <a:latin typeface="Spartan"/>
                <a:ea typeface="Spartan"/>
                <a:cs typeface="Spartan"/>
                <a:sym typeface="Spartan"/>
              </a:rPr>
              <a:t>Gene03</a:t>
            </a:r>
            <a:endParaRPr sz="1200" b="1">
              <a:solidFill>
                <a:srgbClr val="FF0000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10276" name="Google Shape;10276;p214"/>
          <p:cNvSpPr txBox="1"/>
          <p:nvPr/>
        </p:nvSpPr>
        <p:spPr>
          <a:xfrm>
            <a:off x="133275" y="4333150"/>
            <a:ext cx="876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latin typeface="Spartan"/>
                <a:ea typeface="Spartan"/>
                <a:cs typeface="Spartan"/>
                <a:sym typeface="Spartan"/>
              </a:rPr>
              <a:t>Chr10</a:t>
            </a:r>
            <a:endParaRPr sz="1200" b="1"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10277" name="Google Shape;10277;p214"/>
          <p:cNvSpPr txBox="1"/>
          <p:nvPr/>
        </p:nvSpPr>
        <p:spPr>
          <a:xfrm>
            <a:off x="3639200" y="3098000"/>
            <a:ext cx="2517900" cy="408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>
                <a:solidFill>
                  <a:schemeClr val="dk2"/>
                </a:solidFill>
                <a:latin typeface="Spartan"/>
                <a:ea typeface="Spartan"/>
                <a:cs typeface="Spartan"/>
                <a:sym typeface="Spartan"/>
              </a:rPr>
              <a:t>Extração do RNA das células</a:t>
            </a:r>
            <a:endParaRPr sz="1000" b="1">
              <a:solidFill>
                <a:schemeClr val="dk2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cxnSp>
        <p:nvCxnSpPr>
          <p:cNvPr id="10278" name="Google Shape;10278;p214"/>
          <p:cNvCxnSpPr/>
          <p:nvPr/>
        </p:nvCxnSpPr>
        <p:spPr>
          <a:xfrm rot="10800000">
            <a:off x="5307100" y="1457025"/>
            <a:ext cx="1538700" cy="202290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0279" name="Google Shape;10279;p214"/>
          <p:cNvSpPr txBox="1"/>
          <p:nvPr/>
        </p:nvSpPr>
        <p:spPr>
          <a:xfrm>
            <a:off x="5002575" y="1087725"/>
            <a:ext cx="26415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solidFill>
                  <a:srgbClr val="FFFFFF"/>
                </a:solidFill>
                <a:latin typeface="Spartan"/>
                <a:ea typeface="Spartan"/>
                <a:cs typeface="Spartan"/>
                <a:sym typeface="Spartan"/>
              </a:rPr>
              <a:t>TPM = transcritos por milhão</a:t>
            </a:r>
            <a:endParaRPr sz="1200" b="1">
              <a:solidFill>
                <a:srgbClr val="FFFFFF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6" name="Google Shape;10296;p216"/>
          <p:cNvSpPr txBox="1">
            <a:spLocks noGrp="1"/>
          </p:cNvSpPr>
          <p:nvPr>
            <p:ph type="title"/>
          </p:nvPr>
        </p:nvSpPr>
        <p:spPr>
          <a:xfrm>
            <a:off x="464850" y="1822975"/>
            <a:ext cx="8511600" cy="105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accent3"/>
                </a:solidFill>
              </a:rPr>
              <a:t>•</a:t>
            </a:r>
            <a:r>
              <a:rPr lang="pt-BR"/>
              <a:t> O Atlas de Expressão Gênica da Soja </a:t>
            </a:r>
            <a:r>
              <a:rPr lang="pt-BR">
                <a:solidFill>
                  <a:schemeClr val="accent5"/>
                </a:solidFill>
              </a:rPr>
              <a:t>•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0297" name="Google Shape;10297;p216"/>
          <p:cNvSpPr txBox="1">
            <a:spLocks noGrp="1"/>
          </p:cNvSpPr>
          <p:nvPr>
            <p:ph type="title" idx="2"/>
          </p:nvPr>
        </p:nvSpPr>
        <p:spPr>
          <a:xfrm>
            <a:off x="3505800" y="178476"/>
            <a:ext cx="2132400" cy="118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04</a:t>
            </a:r>
            <a:endParaRPr/>
          </a:p>
        </p:txBody>
      </p:sp>
      <p:sp>
        <p:nvSpPr>
          <p:cNvPr id="10298" name="Google Shape;10298;p216"/>
          <p:cNvSpPr txBox="1">
            <a:spLocks noGrp="1"/>
          </p:cNvSpPr>
          <p:nvPr>
            <p:ph type="subTitle" idx="1"/>
          </p:nvPr>
        </p:nvSpPr>
        <p:spPr>
          <a:xfrm>
            <a:off x="2742300" y="3398932"/>
            <a:ext cx="3659400" cy="6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…e o desafio do século</a:t>
            </a:r>
            <a:endParaRPr/>
          </a:p>
        </p:txBody>
      </p:sp>
      <p:pic>
        <p:nvPicPr>
          <p:cNvPr id="10299" name="Google Shape;10299;p2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3935" y="3353495"/>
            <a:ext cx="631078" cy="745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4" name="Google Shape;10284;p215"/>
          <p:cNvSpPr txBox="1">
            <a:spLocks noGrp="1"/>
          </p:cNvSpPr>
          <p:nvPr>
            <p:ph type="title"/>
          </p:nvPr>
        </p:nvSpPr>
        <p:spPr>
          <a:xfrm>
            <a:off x="1287950" y="151975"/>
            <a:ext cx="7615200" cy="47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Dados…dados…dados…dados</a:t>
            </a:r>
            <a:endParaRPr>
              <a:solidFill>
                <a:schemeClr val="accent3"/>
              </a:solidFill>
            </a:endParaRPr>
          </a:p>
        </p:txBody>
      </p:sp>
      <p:pic>
        <p:nvPicPr>
          <p:cNvPr id="10285" name="Google Shape;10285;p2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2825" y="1023250"/>
            <a:ext cx="6134976" cy="2875775"/>
          </a:xfrm>
          <a:prstGeom prst="rect">
            <a:avLst/>
          </a:prstGeom>
          <a:noFill/>
          <a:ln>
            <a:noFill/>
          </a:ln>
        </p:spPr>
      </p:pic>
      <p:sp>
        <p:nvSpPr>
          <p:cNvPr id="10286" name="Google Shape;10286;p215"/>
          <p:cNvSpPr txBox="1">
            <a:spLocks noGrp="1"/>
          </p:cNvSpPr>
          <p:nvPr>
            <p:ph type="subTitle" idx="4294967295"/>
          </p:nvPr>
        </p:nvSpPr>
        <p:spPr>
          <a:xfrm>
            <a:off x="6955541" y="3501563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00">
                <a:solidFill>
                  <a:srgbClr val="000000"/>
                </a:solidFill>
                <a:latin typeface="Hind Vadodara"/>
                <a:ea typeface="Hind Vadodara"/>
                <a:cs typeface="Hind Vadodara"/>
                <a:sym typeface="Hind Vadodara"/>
              </a:rPr>
              <a:t>netpresenter.com</a:t>
            </a:r>
            <a:endParaRPr sz="700">
              <a:solidFill>
                <a:srgbClr val="000000"/>
              </a:solidFill>
              <a:latin typeface="Hind Vadodara"/>
              <a:ea typeface="Hind Vadodara"/>
              <a:cs typeface="Hind Vadodara"/>
              <a:sym typeface="Hind Vadodar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700"/>
          </a:p>
        </p:txBody>
      </p:sp>
      <p:sp>
        <p:nvSpPr>
          <p:cNvPr id="10287" name="Google Shape;10287;p215"/>
          <p:cNvSpPr txBox="1">
            <a:spLocks noGrp="1"/>
          </p:cNvSpPr>
          <p:nvPr>
            <p:ph type="subTitle" idx="4294967295"/>
          </p:nvPr>
        </p:nvSpPr>
        <p:spPr>
          <a:xfrm>
            <a:off x="1952350" y="3943950"/>
            <a:ext cx="7428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dirty="0"/>
              <a:t>Dados brutos</a:t>
            </a:r>
            <a:endParaRPr sz="1000" dirty="0"/>
          </a:p>
        </p:txBody>
      </p:sp>
      <p:sp>
        <p:nvSpPr>
          <p:cNvPr id="10288" name="Google Shape;10288;p215"/>
          <p:cNvSpPr txBox="1">
            <a:spLocks noGrp="1"/>
          </p:cNvSpPr>
          <p:nvPr>
            <p:ph type="subTitle" idx="4294967295"/>
          </p:nvPr>
        </p:nvSpPr>
        <p:spPr>
          <a:xfrm>
            <a:off x="2773775" y="3943950"/>
            <a:ext cx="14823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/>
              <a:t>Dados organizados e contextualizados</a:t>
            </a:r>
            <a:endParaRPr sz="1000"/>
          </a:p>
        </p:txBody>
      </p:sp>
      <p:sp>
        <p:nvSpPr>
          <p:cNvPr id="10289" name="Google Shape;10289;p215"/>
          <p:cNvSpPr txBox="1">
            <a:spLocks noGrp="1"/>
          </p:cNvSpPr>
          <p:nvPr>
            <p:ph type="subTitle" idx="4294967295"/>
          </p:nvPr>
        </p:nvSpPr>
        <p:spPr>
          <a:xfrm>
            <a:off x="4143825" y="3943950"/>
            <a:ext cx="12240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/>
              <a:t>Aplicação e compreensão da informação</a:t>
            </a:r>
            <a:endParaRPr sz="1000"/>
          </a:p>
        </p:txBody>
      </p:sp>
      <p:sp>
        <p:nvSpPr>
          <p:cNvPr id="10290" name="Google Shape;10290;p215"/>
          <p:cNvSpPr txBox="1">
            <a:spLocks noGrp="1"/>
          </p:cNvSpPr>
          <p:nvPr>
            <p:ph type="subTitle" idx="4294967295"/>
          </p:nvPr>
        </p:nvSpPr>
        <p:spPr>
          <a:xfrm>
            <a:off x="5363025" y="3943950"/>
            <a:ext cx="12240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/>
              <a:t>Descoberta de algo novo</a:t>
            </a:r>
            <a:endParaRPr sz="1000"/>
          </a:p>
        </p:txBody>
      </p:sp>
      <p:sp>
        <p:nvSpPr>
          <p:cNvPr id="10291" name="Google Shape;10291;p215"/>
          <p:cNvSpPr txBox="1">
            <a:spLocks noGrp="1"/>
          </p:cNvSpPr>
          <p:nvPr>
            <p:ph type="subTitle" idx="4294967295"/>
          </p:nvPr>
        </p:nvSpPr>
        <p:spPr>
          <a:xfrm>
            <a:off x="6582225" y="3943950"/>
            <a:ext cx="12240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/>
              <a:t>Tomada de decisões inteligentes</a:t>
            </a:r>
            <a:endParaRPr sz="1000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1" name="Google Shape;10311;p218"/>
          <p:cNvSpPr txBox="1"/>
          <p:nvPr/>
        </p:nvSpPr>
        <p:spPr>
          <a:xfrm>
            <a:off x="2270074" y="3535187"/>
            <a:ext cx="3929400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 dirty="0">
                <a:solidFill>
                  <a:srgbClr val="FFFFFF"/>
                </a:solidFill>
                <a:latin typeface="Spartan" pitchFamily="2" charset="0"/>
              </a:rPr>
              <a:t>bit.ly/</a:t>
            </a:r>
            <a:r>
              <a:rPr lang="pt-BR" sz="2000" dirty="0" err="1">
                <a:solidFill>
                  <a:srgbClr val="FFFFFF"/>
                </a:solidFill>
                <a:latin typeface="Spartan" pitchFamily="2" charset="0"/>
              </a:rPr>
              <a:t>detetiveDD</a:t>
            </a:r>
            <a:endParaRPr lang="pt-BR" sz="2000" dirty="0">
              <a:solidFill>
                <a:srgbClr val="FFFFFF"/>
              </a:solidFill>
              <a:latin typeface="Spartan" pitchFamily="2" charset="0"/>
            </a:endParaRPr>
          </a:p>
        </p:txBody>
      </p:sp>
      <p:pic>
        <p:nvPicPr>
          <p:cNvPr id="3" name="Imagem 2" descr="Código QR&#10;&#10;Descrição gerada automaticamente">
            <a:extLst>
              <a:ext uri="{FF2B5EF4-FFF2-40B4-BE49-F238E27FC236}">
                <a16:creationId xmlns:a16="http://schemas.microsoft.com/office/drawing/2014/main" id="{65E696DC-77D3-2399-196D-9B3E0F8565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1520" y="1530485"/>
            <a:ext cx="1806507" cy="1806507"/>
          </a:xfrm>
          <a:prstGeom prst="rect">
            <a:avLst/>
          </a:prstGeom>
        </p:spPr>
      </p:pic>
      <p:sp>
        <p:nvSpPr>
          <p:cNvPr id="2" name="Google Shape;10287;p215">
            <a:extLst>
              <a:ext uri="{FF2B5EF4-FFF2-40B4-BE49-F238E27FC236}">
                <a16:creationId xmlns:a16="http://schemas.microsoft.com/office/drawing/2014/main" id="{ACD9FC60-A315-CBCD-5EFB-8931948E910F}"/>
              </a:ext>
            </a:extLst>
          </p:cNvPr>
          <p:cNvSpPr txBox="1">
            <a:spLocks/>
          </p:cNvSpPr>
          <p:nvPr/>
        </p:nvSpPr>
        <p:spPr>
          <a:xfrm>
            <a:off x="1215644" y="382438"/>
            <a:ext cx="6038258" cy="6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Spartan"/>
              <a:buChar char="●"/>
              <a:defRPr sz="1500" b="0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Spartan"/>
              <a:buChar char="○"/>
              <a:defRPr sz="1500" b="0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Spartan"/>
              <a:buChar char="■"/>
              <a:defRPr sz="1500" b="0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Spartan"/>
              <a:buChar char="●"/>
              <a:defRPr sz="1500" b="0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Spartan"/>
              <a:buChar char="○"/>
              <a:defRPr sz="1500" b="0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Spartan"/>
              <a:buChar char="■"/>
              <a:defRPr sz="1500" b="0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Spartan"/>
              <a:buChar char="●"/>
              <a:defRPr sz="1500" b="0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Spartan"/>
              <a:buChar char="○"/>
              <a:defRPr sz="1500" b="0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Spartan"/>
              <a:buChar char="■"/>
              <a:defRPr sz="1500" b="0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pPr marL="0" indent="0" algn="ctr">
              <a:buFont typeface="Spartan"/>
              <a:buNone/>
            </a:pPr>
            <a:r>
              <a:rPr lang="pt-BR" sz="2000" b="1" dirty="0"/>
              <a:t>Prontos detetives? </a:t>
            </a:r>
          </a:p>
          <a:p>
            <a:pPr marL="0" indent="0" algn="ctr">
              <a:buFont typeface="Spartan"/>
              <a:buNone/>
            </a:pPr>
            <a:r>
              <a:rPr lang="pt-BR" sz="2000" b="1" dirty="0"/>
              <a:t>É hora de investigar.</a:t>
            </a:r>
          </a:p>
          <a:p>
            <a:pPr marL="0" indent="0" algn="ctr">
              <a:buFont typeface="Spartan"/>
              <a:buNone/>
            </a:pPr>
            <a:r>
              <a:rPr lang="pt-BR" sz="2000" b="1" dirty="0"/>
              <a:t>Acesse o link abaixo.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9" name="Google Shape;9569;p171"/>
          <p:cNvSpPr txBox="1">
            <a:spLocks noGrp="1"/>
          </p:cNvSpPr>
          <p:nvPr>
            <p:ph type="title"/>
          </p:nvPr>
        </p:nvSpPr>
        <p:spPr>
          <a:xfrm>
            <a:off x="4647700" y="118675"/>
            <a:ext cx="4339800" cy="47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Por que a soja? </a:t>
            </a:r>
            <a:r>
              <a:rPr lang="pt-BR">
                <a:solidFill>
                  <a:schemeClr val="accent3"/>
                </a:solidFill>
              </a:rPr>
              <a:t>•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9570" name="Google Shape;9570;p171"/>
          <p:cNvSpPr/>
          <p:nvPr/>
        </p:nvSpPr>
        <p:spPr>
          <a:xfrm>
            <a:off x="16400" y="412750"/>
            <a:ext cx="4502700" cy="4730700"/>
          </a:xfrm>
          <a:prstGeom prst="rect">
            <a:avLst/>
          </a:prstGeom>
          <a:solidFill>
            <a:srgbClr val="5B7D97"/>
          </a:solidFill>
          <a:ln w="12700" cap="flat" cmpd="sng">
            <a:solidFill>
              <a:srgbClr val="919FA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71" name="Google Shape;9571;p171"/>
          <p:cNvSpPr/>
          <p:nvPr/>
        </p:nvSpPr>
        <p:spPr>
          <a:xfrm>
            <a:off x="2068100" y="4913000"/>
            <a:ext cx="182400" cy="96000"/>
          </a:xfrm>
          <a:prstGeom prst="rect">
            <a:avLst/>
          </a:prstGeom>
          <a:solidFill>
            <a:srgbClr val="FFFFFF"/>
          </a:solidFill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72" name="Google Shape;9572;p171"/>
          <p:cNvSpPr/>
          <p:nvPr/>
        </p:nvSpPr>
        <p:spPr>
          <a:xfrm>
            <a:off x="116200" y="508000"/>
            <a:ext cx="4325100" cy="4544400"/>
          </a:xfrm>
          <a:prstGeom prst="rect">
            <a:avLst/>
          </a:prstGeom>
          <a:solidFill>
            <a:srgbClr val="FFFFFF"/>
          </a:solidFill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573" name="Google Shape;9573;p171"/>
          <p:cNvPicPr preferRelativeResize="0"/>
          <p:nvPr/>
        </p:nvPicPr>
        <p:blipFill rotWithShape="1">
          <a:blip r:embed="rId3">
            <a:alphaModFix/>
          </a:blip>
          <a:srcRect l="67849"/>
          <a:stretch/>
        </p:blipFill>
        <p:spPr>
          <a:xfrm>
            <a:off x="2422788" y="629075"/>
            <a:ext cx="1942050" cy="442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74" name="Google Shape;9574;p171"/>
          <p:cNvPicPr preferRelativeResize="0"/>
          <p:nvPr/>
        </p:nvPicPr>
        <p:blipFill rotWithShape="1">
          <a:blip r:embed="rId3">
            <a:alphaModFix/>
          </a:blip>
          <a:srcRect t="9008" r="59868"/>
          <a:stretch/>
        </p:blipFill>
        <p:spPr>
          <a:xfrm>
            <a:off x="116200" y="1027475"/>
            <a:ext cx="2414149" cy="4025051"/>
          </a:xfrm>
          <a:prstGeom prst="rect">
            <a:avLst/>
          </a:prstGeom>
          <a:noFill/>
          <a:ln>
            <a:noFill/>
          </a:ln>
        </p:spPr>
      </p:pic>
      <p:sp>
        <p:nvSpPr>
          <p:cNvPr id="9575" name="Google Shape;9575;p171"/>
          <p:cNvSpPr txBox="1"/>
          <p:nvPr/>
        </p:nvSpPr>
        <p:spPr>
          <a:xfrm>
            <a:off x="106163" y="458075"/>
            <a:ext cx="3273300" cy="5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Exportação de Soja</a:t>
            </a:r>
            <a:endParaRPr b="1">
              <a:solidFill>
                <a:srgbClr val="00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Projeção do USDA (milhões de toneladas)</a:t>
            </a:r>
            <a:endParaRPr sz="1200">
              <a:solidFill>
                <a:srgbClr val="00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grpSp>
        <p:nvGrpSpPr>
          <p:cNvPr id="9576" name="Google Shape;9576;p171"/>
          <p:cNvGrpSpPr/>
          <p:nvPr/>
        </p:nvGrpSpPr>
        <p:grpSpPr>
          <a:xfrm>
            <a:off x="3861625" y="720088"/>
            <a:ext cx="6287450" cy="4440263"/>
            <a:chOff x="3861625" y="720088"/>
            <a:chExt cx="6287450" cy="4440263"/>
          </a:xfrm>
        </p:grpSpPr>
        <p:sp>
          <p:nvSpPr>
            <p:cNvPr id="9577" name="Google Shape;9577;p171"/>
            <p:cNvSpPr txBox="1"/>
            <p:nvPr/>
          </p:nvSpPr>
          <p:spPr>
            <a:xfrm>
              <a:off x="5208850" y="720088"/>
              <a:ext cx="3273300" cy="35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t" anchorCtr="0">
              <a:sp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b="1">
                  <a:solidFill>
                    <a:schemeClr val="lt1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Consumo de óleos vegetais: 2022/2023</a:t>
              </a:r>
              <a:endParaRPr sz="12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pic>
          <p:nvPicPr>
            <p:cNvPr id="9578" name="Google Shape;9578;p171"/>
            <p:cNvPicPr preferRelativeResize="0"/>
            <p:nvPr/>
          </p:nvPicPr>
          <p:blipFill rotWithShape="1">
            <a:blip r:embed="rId4">
              <a:alphaModFix/>
            </a:blip>
            <a:srcRect t="10762" r="32953"/>
            <a:stretch/>
          </p:blipFill>
          <p:spPr>
            <a:xfrm>
              <a:off x="4783425" y="1050900"/>
              <a:ext cx="4174100" cy="40951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579" name="Google Shape;9579;p171"/>
            <p:cNvSpPr txBox="1"/>
            <p:nvPr/>
          </p:nvSpPr>
          <p:spPr>
            <a:xfrm>
              <a:off x="6264825" y="3091900"/>
              <a:ext cx="30000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b="1">
                  <a:solidFill>
                    <a:srgbClr val="434343"/>
                  </a:solidFill>
                </a:rPr>
                <a:t>Soja</a:t>
              </a: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9580" name="Google Shape;9580;p171"/>
            <p:cNvSpPr txBox="1"/>
            <p:nvPr/>
          </p:nvSpPr>
          <p:spPr>
            <a:xfrm>
              <a:off x="4364850" y="3553600"/>
              <a:ext cx="30000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b="1">
                  <a:solidFill>
                    <a:srgbClr val="B7B7B7"/>
                  </a:solidFill>
                </a:rPr>
                <a:t>Milho</a:t>
              </a:r>
              <a:endParaRPr>
                <a:solidFill>
                  <a:srgbClr val="B7B7B7"/>
                </a:solidFill>
              </a:endParaRPr>
            </a:p>
          </p:txBody>
        </p:sp>
        <p:cxnSp>
          <p:nvCxnSpPr>
            <p:cNvPr id="9581" name="Google Shape;9581;p171"/>
            <p:cNvCxnSpPr/>
            <p:nvPr/>
          </p:nvCxnSpPr>
          <p:spPr>
            <a:xfrm rot="10800000">
              <a:off x="5087125" y="1445650"/>
              <a:ext cx="1006200" cy="0"/>
            </a:xfrm>
            <a:prstGeom prst="straightConnector1">
              <a:avLst/>
            </a:prstGeom>
            <a:noFill/>
            <a:ln w="9525" cap="flat" cmpd="sng">
              <a:solidFill>
                <a:srgbClr val="5B7D9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582" name="Google Shape;9582;p171"/>
            <p:cNvSpPr txBox="1"/>
            <p:nvPr/>
          </p:nvSpPr>
          <p:spPr>
            <a:xfrm>
              <a:off x="3861625" y="1142150"/>
              <a:ext cx="30000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b="1">
                  <a:solidFill>
                    <a:srgbClr val="FFFFFF"/>
                  </a:solidFill>
                </a:rPr>
                <a:t>Coco</a:t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9583" name="Google Shape;9583;p171"/>
            <p:cNvSpPr txBox="1"/>
            <p:nvPr/>
          </p:nvSpPr>
          <p:spPr>
            <a:xfrm>
              <a:off x="4881500" y="1049750"/>
              <a:ext cx="428100" cy="585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2600" b="1">
                  <a:solidFill>
                    <a:srgbClr val="FFFFFF"/>
                  </a:solidFill>
                </a:rPr>
                <a:t>.</a:t>
              </a:r>
              <a:endParaRPr sz="2600">
                <a:solidFill>
                  <a:srgbClr val="FFFFFF"/>
                </a:solidFill>
              </a:endParaRPr>
            </a:p>
          </p:txBody>
        </p:sp>
        <p:sp>
          <p:nvSpPr>
            <p:cNvPr id="9584" name="Google Shape;9584;p171"/>
            <p:cNvSpPr/>
            <p:nvPr/>
          </p:nvSpPr>
          <p:spPr>
            <a:xfrm>
              <a:off x="8320300" y="3292700"/>
              <a:ext cx="375600" cy="314400"/>
            </a:xfrm>
            <a:prstGeom prst="rect">
              <a:avLst/>
            </a:prstGeom>
            <a:solidFill>
              <a:srgbClr val="E4C16E"/>
            </a:solidFill>
            <a:ln w="9525" cap="flat" cmpd="sng">
              <a:solidFill>
                <a:srgbClr val="E4C16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9585" name="Google Shape;9585;p171"/>
            <p:cNvSpPr txBox="1"/>
            <p:nvPr/>
          </p:nvSpPr>
          <p:spPr>
            <a:xfrm>
              <a:off x="6793725" y="3381950"/>
              <a:ext cx="19422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b="1">
                  <a:solidFill>
                    <a:srgbClr val="434343"/>
                  </a:solidFill>
                </a:rPr>
                <a:t>55%</a:t>
              </a: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9586" name="Google Shape;9586;p171"/>
            <p:cNvSpPr/>
            <p:nvPr/>
          </p:nvSpPr>
          <p:spPr>
            <a:xfrm>
              <a:off x="5478625" y="4072250"/>
              <a:ext cx="375600" cy="314400"/>
            </a:xfrm>
            <a:prstGeom prst="rect">
              <a:avLst/>
            </a:prstGeom>
            <a:solidFill>
              <a:srgbClr val="224364"/>
            </a:solidFill>
            <a:ln w="9525" cap="flat" cmpd="sng">
              <a:solidFill>
                <a:srgbClr val="22436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9587" name="Google Shape;9587;p171"/>
            <p:cNvSpPr txBox="1"/>
            <p:nvPr/>
          </p:nvSpPr>
          <p:spPr>
            <a:xfrm>
              <a:off x="4893750" y="3839150"/>
              <a:ext cx="19422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b="1">
                  <a:solidFill>
                    <a:srgbClr val="B7B7B7"/>
                  </a:solidFill>
                </a:rPr>
                <a:t>16%</a:t>
              </a:r>
              <a:endParaRPr>
                <a:solidFill>
                  <a:srgbClr val="B7B7B7"/>
                </a:solidFill>
              </a:endParaRPr>
            </a:p>
          </p:txBody>
        </p:sp>
        <p:sp>
          <p:nvSpPr>
            <p:cNvPr id="9588" name="Google Shape;9588;p171"/>
            <p:cNvSpPr/>
            <p:nvPr/>
          </p:nvSpPr>
          <p:spPr>
            <a:xfrm>
              <a:off x="5148875" y="2625950"/>
              <a:ext cx="255000" cy="271500"/>
            </a:xfrm>
            <a:prstGeom prst="rect">
              <a:avLst/>
            </a:prstGeom>
            <a:solidFill>
              <a:srgbClr val="919FA7"/>
            </a:solidFill>
            <a:ln w="9525" cap="flat" cmpd="sng">
              <a:solidFill>
                <a:srgbClr val="919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9589" name="Google Shape;9589;p171"/>
            <p:cNvSpPr txBox="1"/>
            <p:nvPr/>
          </p:nvSpPr>
          <p:spPr>
            <a:xfrm>
              <a:off x="4619125" y="2842275"/>
              <a:ext cx="19422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b="1">
                  <a:solidFill>
                    <a:srgbClr val="434343"/>
                  </a:solidFill>
                </a:rPr>
                <a:t>12%</a:t>
              </a: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9590" name="Google Shape;9590;p171"/>
            <p:cNvSpPr txBox="1"/>
            <p:nvPr/>
          </p:nvSpPr>
          <p:spPr>
            <a:xfrm>
              <a:off x="4090225" y="2554538"/>
              <a:ext cx="30000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b="1">
                  <a:solidFill>
                    <a:srgbClr val="434343"/>
                  </a:solidFill>
                </a:rPr>
                <a:t>Canola</a:t>
              </a: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9591" name="Google Shape;9591;p171"/>
            <p:cNvSpPr/>
            <p:nvPr/>
          </p:nvSpPr>
          <p:spPr>
            <a:xfrm>
              <a:off x="5586725" y="1752923"/>
              <a:ext cx="255000" cy="271500"/>
            </a:xfrm>
            <a:prstGeom prst="rect">
              <a:avLst/>
            </a:prstGeom>
            <a:solidFill>
              <a:srgbClr val="C5B6A2"/>
            </a:solidFill>
            <a:ln w="9525" cap="flat" cmpd="sng">
              <a:solidFill>
                <a:srgbClr val="C5B6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9592" name="Google Shape;9592;p171"/>
            <p:cNvSpPr txBox="1"/>
            <p:nvPr/>
          </p:nvSpPr>
          <p:spPr>
            <a:xfrm>
              <a:off x="4893750" y="2022513"/>
              <a:ext cx="19422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b="1">
                  <a:solidFill>
                    <a:srgbClr val="434343"/>
                  </a:solidFill>
                </a:rPr>
                <a:t>8%</a:t>
              </a: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9593" name="Google Shape;9593;p171"/>
            <p:cNvSpPr txBox="1"/>
            <p:nvPr/>
          </p:nvSpPr>
          <p:spPr>
            <a:xfrm>
              <a:off x="4364850" y="1761750"/>
              <a:ext cx="30000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b="1">
                  <a:solidFill>
                    <a:srgbClr val="434343"/>
                  </a:solidFill>
                </a:rPr>
                <a:t>Palma</a:t>
              </a: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9594" name="Google Shape;9594;p171"/>
            <p:cNvSpPr/>
            <p:nvPr/>
          </p:nvSpPr>
          <p:spPr>
            <a:xfrm rot="-1491007">
              <a:off x="6106186" y="1492042"/>
              <a:ext cx="112077" cy="165215"/>
            </a:xfrm>
            <a:prstGeom prst="rect">
              <a:avLst/>
            </a:prstGeom>
            <a:solidFill>
              <a:srgbClr val="5C7C96"/>
            </a:solidFill>
            <a:ln w="9525" cap="flat" cmpd="sng">
              <a:solidFill>
                <a:srgbClr val="5B7D9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9595" name="Google Shape;9595;p171"/>
            <p:cNvSpPr txBox="1"/>
            <p:nvPr/>
          </p:nvSpPr>
          <p:spPr>
            <a:xfrm>
              <a:off x="5561775" y="1142150"/>
              <a:ext cx="5961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b="1">
                  <a:solidFill>
                    <a:srgbClr val="FFFFFF"/>
                  </a:solidFill>
                </a:rPr>
                <a:t>2%</a:t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9596" name="Google Shape;9596;p171"/>
            <p:cNvSpPr txBox="1"/>
            <p:nvPr/>
          </p:nvSpPr>
          <p:spPr>
            <a:xfrm>
              <a:off x="6173350" y="1564750"/>
              <a:ext cx="8490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000" b="1">
                  <a:solidFill>
                    <a:srgbClr val="434343"/>
                  </a:solidFill>
                </a:rPr>
                <a:t>Outros</a:t>
              </a:r>
              <a:endParaRPr sz="1000">
                <a:solidFill>
                  <a:srgbClr val="434343"/>
                </a:solidFill>
              </a:endParaRPr>
            </a:p>
          </p:txBody>
        </p:sp>
        <p:sp>
          <p:nvSpPr>
            <p:cNvPr id="9597" name="Google Shape;9597;p171"/>
            <p:cNvSpPr/>
            <p:nvPr/>
          </p:nvSpPr>
          <p:spPr>
            <a:xfrm>
              <a:off x="6410050" y="1313613"/>
              <a:ext cx="375600" cy="314400"/>
            </a:xfrm>
            <a:prstGeom prst="rect">
              <a:avLst/>
            </a:prstGeom>
            <a:solidFill>
              <a:srgbClr val="E2A349"/>
            </a:solidFill>
            <a:ln w="9525" cap="flat" cmpd="sng">
              <a:solidFill>
                <a:srgbClr val="E1A34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9598" name="Google Shape;9598;p171"/>
            <p:cNvSpPr txBox="1"/>
            <p:nvPr/>
          </p:nvSpPr>
          <p:spPr>
            <a:xfrm>
              <a:off x="5626750" y="1239950"/>
              <a:ext cx="19422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b="1">
                  <a:solidFill>
                    <a:srgbClr val="434343"/>
                  </a:solidFill>
                </a:rPr>
                <a:t>6%</a:t>
              </a: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9599" name="Google Shape;9599;p171"/>
            <p:cNvSpPr/>
            <p:nvPr/>
          </p:nvSpPr>
          <p:spPr>
            <a:xfrm>
              <a:off x="7585275" y="4914050"/>
              <a:ext cx="2563800" cy="246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700">
                  <a:solidFill>
                    <a:srgbClr val="FFFFFF"/>
                  </a:solidFill>
                </a:rPr>
                <a:t>USDA, FAS - soystats.com</a:t>
              </a:r>
              <a:endParaRPr sz="700">
                <a:solidFill>
                  <a:srgbClr val="FFFFFF"/>
                </a:solidFill>
              </a:endParaRPr>
            </a:p>
          </p:txBody>
        </p:sp>
        <p:pic>
          <p:nvPicPr>
            <p:cNvPr id="9600" name="Google Shape;9600;p171"/>
            <p:cNvPicPr preferRelativeResize="0"/>
            <p:nvPr/>
          </p:nvPicPr>
          <p:blipFill>
            <a:blip r:embed="rId5">
              <a:alphaModFix amt="32000"/>
            </a:blip>
            <a:stretch>
              <a:fillRect/>
            </a:stretch>
          </p:blipFill>
          <p:spPr>
            <a:xfrm>
              <a:off x="5090050" y="1628025"/>
              <a:ext cx="3510925" cy="270644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601" name="Google Shape;9601;p171"/>
          <p:cNvSpPr/>
          <p:nvPr/>
        </p:nvSpPr>
        <p:spPr>
          <a:xfrm>
            <a:off x="766150" y="2335713"/>
            <a:ext cx="3550800" cy="12636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partan"/>
              <a:ea typeface="Spartan"/>
              <a:cs typeface="Spartan"/>
              <a:sym typeface="Spart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8" name="Google Shape;9628;p174"/>
          <p:cNvSpPr txBox="1">
            <a:spLocks noGrp="1"/>
          </p:cNvSpPr>
          <p:nvPr>
            <p:ph type="title"/>
          </p:nvPr>
        </p:nvSpPr>
        <p:spPr>
          <a:xfrm>
            <a:off x="4647700" y="118675"/>
            <a:ext cx="4339800" cy="47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Por que a soja? </a:t>
            </a:r>
            <a:r>
              <a:rPr lang="pt-BR">
                <a:solidFill>
                  <a:schemeClr val="accent3"/>
                </a:solidFill>
              </a:rPr>
              <a:t>•</a:t>
            </a:r>
            <a:endParaRPr>
              <a:solidFill>
                <a:schemeClr val="accent3"/>
              </a:solidFill>
            </a:endParaRPr>
          </a:p>
        </p:txBody>
      </p:sp>
      <p:grpSp>
        <p:nvGrpSpPr>
          <p:cNvPr id="9629" name="Google Shape;9629;p174"/>
          <p:cNvGrpSpPr/>
          <p:nvPr/>
        </p:nvGrpSpPr>
        <p:grpSpPr>
          <a:xfrm>
            <a:off x="317225" y="444213"/>
            <a:ext cx="8380048" cy="4255074"/>
            <a:chOff x="317225" y="444213"/>
            <a:chExt cx="8380048" cy="4255074"/>
          </a:xfrm>
        </p:grpSpPr>
        <p:pic>
          <p:nvPicPr>
            <p:cNvPr id="9630" name="Google Shape;9630;p17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17225" y="444213"/>
              <a:ext cx="3790724" cy="4255074"/>
            </a:xfrm>
            <a:prstGeom prst="rect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pic>
        <p:grpSp>
          <p:nvGrpSpPr>
            <p:cNvPr id="9631" name="Google Shape;9631;p174"/>
            <p:cNvGrpSpPr/>
            <p:nvPr/>
          </p:nvGrpSpPr>
          <p:grpSpPr>
            <a:xfrm>
              <a:off x="4701704" y="811229"/>
              <a:ext cx="3995569" cy="2819194"/>
              <a:chOff x="5626949" y="2177900"/>
              <a:chExt cx="3277474" cy="2458099"/>
            </a:xfrm>
          </p:grpSpPr>
          <p:pic>
            <p:nvPicPr>
              <p:cNvPr id="9632" name="Google Shape;9632;p174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5626949" y="2177900"/>
                <a:ext cx="3277474" cy="2458099"/>
              </a:xfrm>
              <a:prstGeom prst="rect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</p:pic>
          <p:sp>
            <p:nvSpPr>
              <p:cNvPr id="9633" name="Google Shape;9633;p174"/>
              <p:cNvSpPr txBox="1"/>
              <p:nvPr/>
            </p:nvSpPr>
            <p:spPr>
              <a:xfrm>
                <a:off x="5626950" y="4343500"/>
                <a:ext cx="3000000" cy="255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700">
                    <a:solidFill>
                      <a:schemeClr val="lt1"/>
                    </a:solidFill>
                    <a:latin typeface="Spartan"/>
                    <a:ea typeface="Spartan"/>
                    <a:cs typeface="Spartan"/>
                    <a:sym typeface="Spartan"/>
                  </a:rPr>
                  <a:t>agronomy.org</a:t>
                </a:r>
                <a:endParaRPr sz="600">
                  <a:solidFill>
                    <a:schemeClr val="lt1"/>
                  </a:solidFill>
                  <a:latin typeface="Spartan"/>
                  <a:ea typeface="Spartan"/>
                  <a:cs typeface="Spartan"/>
                  <a:sym typeface="Spartan"/>
                </a:endParaRPr>
              </a:p>
            </p:txBody>
          </p:sp>
        </p:grpSp>
        <p:sp>
          <p:nvSpPr>
            <p:cNvPr id="9634" name="Google Shape;9634;p174"/>
            <p:cNvSpPr/>
            <p:nvPr/>
          </p:nvSpPr>
          <p:spPr>
            <a:xfrm>
              <a:off x="1401000" y="3026250"/>
              <a:ext cx="1592400" cy="1119000"/>
            </a:xfrm>
            <a:prstGeom prst="rect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rtan"/>
                <a:ea typeface="Spartan"/>
                <a:cs typeface="Spartan"/>
                <a:sym typeface="Spartan"/>
              </a:endParaRPr>
            </a:p>
          </p:txBody>
        </p:sp>
        <p:cxnSp>
          <p:nvCxnSpPr>
            <p:cNvPr id="9635" name="Google Shape;9635;p174"/>
            <p:cNvCxnSpPr/>
            <p:nvPr/>
          </p:nvCxnSpPr>
          <p:spPr>
            <a:xfrm rot="10800000" flipH="1">
              <a:off x="2993400" y="832950"/>
              <a:ext cx="1678800" cy="219330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9636" name="Google Shape;9636;p174"/>
            <p:cNvCxnSpPr/>
            <p:nvPr/>
          </p:nvCxnSpPr>
          <p:spPr>
            <a:xfrm>
              <a:off x="2989300" y="3036925"/>
              <a:ext cx="1705200" cy="60870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sp>
          <p:nvSpPr>
            <p:cNvPr id="9637" name="Google Shape;9637;p174"/>
            <p:cNvSpPr txBox="1"/>
            <p:nvPr/>
          </p:nvSpPr>
          <p:spPr>
            <a:xfrm>
              <a:off x="368554" y="4406781"/>
              <a:ext cx="3657300" cy="292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700">
                  <a:solidFill>
                    <a:schemeClr val="lt1"/>
                  </a:solidFill>
                  <a:latin typeface="Spartan"/>
                  <a:ea typeface="Spartan"/>
                  <a:cs typeface="Spartan"/>
                  <a:sym typeface="Spartan"/>
                </a:rPr>
                <a:t>agronomy.org</a:t>
              </a:r>
              <a:endParaRPr sz="6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endParaRPr>
            </a:p>
          </p:txBody>
        </p:sp>
      </p:grpSp>
      <p:cxnSp>
        <p:nvCxnSpPr>
          <p:cNvPr id="9638" name="Google Shape;9638;p174"/>
          <p:cNvCxnSpPr>
            <a:stCxn id="9639" idx="2"/>
          </p:cNvCxnSpPr>
          <p:nvPr/>
        </p:nvCxnSpPr>
        <p:spPr>
          <a:xfrm rot="10800000">
            <a:off x="2251375" y="3678550"/>
            <a:ext cx="2325900" cy="64830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640" name="Google Shape;9640;p174"/>
          <p:cNvSpPr txBox="1"/>
          <p:nvPr/>
        </p:nvSpPr>
        <p:spPr>
          <a:xfrm>
            <a:off x="4592475" y="4101500"/>
            <a:ext cx="1245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b="1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Nódulos</a:t>
            </a:r>
            <a:endParaRPr sz="1500" b="1">
              <a:solidFill>
                <a:schemeClr val="lt1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cxnSp>
        <p:nvCxnSpPr>
          <p:cNvPr id="9641" name="Google Shape;9641;p174"/>
          <p:cNvCxnSpPr/>
          <p:nvPr/>
        </p:nvCxnSpPr>
        <p:spPr>
          <a:xfrm rot="10800000" flipH="1">
            <a:off x="5388150" y="1659475"/>
            <a:ext cx="786600" cy="248820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642" name="Google Shape;9642;p174"/>
          <p:cNvCxnSpPr>
            <a:endCxn id="9633" idx="0"/>
          </p:cNvCxnSpPr>
          <p:nvPr/>
        </p:nvCxnSpPr>
        <p:spPr>
          <a:xfrm rot="10800000" flipH="1">
            <a:off x="5388254" y="3294956"/>
            <a:ext cx="1142100" cy="85260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7" name="Google Shape;9647;p175"/>
          <p:cNvSpPr txBox="1">
            <a:spLocks noGrp="1"/>
          </p:cNvSpPr>
          <p:nvPr>
            <p:ph type="title"/>
          </p:nvPr>
        </p:nvSpPr>
        <p:spPr>
          <a:xfrm>
            <a:off x="4973475" y="118675"/>
            <a:ext cx="4014000" cy="47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Um mistério… </a:t>
            </a:r>
            <a:r>
              <a:rPr lang="pt-BR">
                <a:solidFill>
                  <a:schemeClr val="accent3"/>
                </a:solidFill>
              </a:rPr>
              <a:t>•</a:t>
            </a:r>
            <a:endParaRPr>
              <a:solidFill>
                <a:schemeClr val="accent3"/>
              </a:solidFill>
            </a:endParaRPr>
          </a:p>
        </p:txBody>
      </p:sp>
      <p:pic>
        <p:nvPicPr>
          <p:cNvPr id="9648" name="Google Shape;9648;p1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6125" y="639700"/>
            <a:ext cx="6371739" cy="4247826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9649" name="Google Shape;9649;p175"/>
          <p:cNvSpPr txBox="1">
            <a:spLocks noGrp="1"/>
          </p:cNvSpPr>
          <p:nvPr>
            <p:ph type="subTitle" idx="4294967295"/>
          </p:nvPr>
        </p:nvSpPr>
        <p:spPr>
          <a:xfrm>
            <a:off x="5972978" y="4773725"/>
            <a:ext cx="34959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u="sng">
                <a:solidFill>
                  <a:srgbClr val="F9F9F9"/>
                </a:solidFill>
                <a:latin typeface="Hind Vadodara"/>
                <a:ea typeface="Hind Vadodara"/>
                <a:cs typeface="Hind Vadodara"/>
                <a:sym typeface="Hind Vadodara"/>
              </a:rPr>
              <a:t>myfarm.com.br/escala-fenologica-soja</a:t>
            </a:r>
            <a:endParaRPr sz="800">
              <a:solidFill>
                <a:srgbClr val="F9F9F9"/>
              </a:solidFill>
              <a:latin typeface="Hind Vadodara"/>
              <a:ea typeface="Hind Vadodara"/>
              <a:cs typeface="Hind Vadodara"/>
              <a:sym typeface="Hind Vadodar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Hind Vadodara"/>
              <a:ea typeface="Hind Vadodara"/>
              <a:cs typeface="Hind Vadodara"/>
              <a:sym typeface="Hind Vadodar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Hind Vadodara Medium"/>
              <a:ea typeface="Hind Vadodara Medium"/>
              <a:cs typeface="Hind Vadodara Medium"/>
              <a:sym typeface="Hind Vadodara Medium"/>
            </a:endParaRPr>
          </a:p>
        </p:txBody>
      </p:sp>
      <p:cxnSp>
        <p:nvCxnSpPr>
          <p:cNvPr id="9650" name="Google Shape;9650;p175"/>
          <p:cNvCxnSpPr/>
          <p:nvPr/>
        </p:nvCxnSpPr>
        <p:spPr>
          <a:xfrm flipH="1">
            <a:off x="3925400" y="1916850"/>
            <a:ext cx="1132200" cy="37080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651" name="Google Shape;9651;p175"/>
          <p:cNvSpPr txBox="1"/>
          <p:nvPr/>
        </p:nvSpPr>
        <p:spPr>
          <a:xfrm>
            <a:off x="4973475" y="1663100"/>
            <a:ext cx="1245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b="1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Semente</a:t>
            </a:r>
            <a:endParaRPr sz="1500" b="1">
              <a:solidFill>
                <a:schemeClr val="lt1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6" name="Google Shape;9656;p176"/>
          <p:cNvSpPr txBox="1">
            <a:spLocks noGrp="1"/>
          </p:cNvSpPr>
          <p:nvPr>
            <p:ph type="title"/>
          </p:nvPr>
        </p:nvSpPr>
        <p:spPr>
          <a:xfrm>
            <a:off x="4973475" y="118675"/>
            <a:ext cx="4014000" cy="47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Um mistério… </a:t>
            </a:r>
            <a:r>
              <a:rPr lang="pt-BR">
                <a:solidFill>
                  <a:schemeClr val="accent3"/>
                </a:solidFill>
              </a:rPr>
              <a:t>•</a:t>
            </a:r>
            <a:endParaRPr>
              <a:solidFill>
                <a:schemeClr val="accent3"/>
              </a:solidFill>
            </a:endParaRPr>
          </a:p>
        </p:txBody>
      </p:sp>
      <p:pic>
        <p:nvPicPr>
          <p:cNvPr id="9657" name="Google Shape;9657;p1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5975" y="590875"/>
            <a:ext cx="1761174" cy="1174126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9658" name="Google Shape;9658;p1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45175" y="699288"/>
            <a:ext cx="4037790" cy="399867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9659" name="Google Shape;9659;p176"/>
          <p:cNvSpPr txBox="1">
            <a:spLocks noGrp="1"/>
          </p:cNvSpPr>
          <p:nvPr>
            <p:ph type="subTitle" idx="4294967295"/>
          </p:nvPr>
        </p:nvSpPr>
        <p:spPr>
          <a:xfrm>
            <a:off x="6295164" y="4552149"/>
            <a:ext cx="3271200" cy="6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u="sng">
                <a:solidFill>
                  <a:srgbClr val="F9F9F9"/>
                </a:solidFill>
                <a:latin typeface="Hind Vadodara"/>
                <a:ea typeface="Hind Vadodara"/>
                <a:cs typeface="Hind Vadodara"/>
                <a:sym typeface="Hind Vadodara"/>
              </a:rPr>
              <a:t>stoller.com.br</a:t>
            </a:r>
            <a:endParaRPr sz="800">
              <a:solidFill>
                <a:srgbClr val="F9F9F9"/>
              </a:solidFill>
              <a:latin typeface="Hind Vadodara"/>
              <a:ea typeface="Hind Vadodara"/>
              <a:cs typeface="Hind Vadodara"/>
              <a:sym typeface="Hind Vadodar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Hind Vadodara"/>
              <a:ea typeface="Hind Vadodara"/>
              <a:cs typeface="Hind Vadodara"/>
              <a:sym typeface="Hind Vadodar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Hind Vadodara Medium"/>
              <a:ea typeface="Hind Vadodara Medium"/>
              <a:cs typeface="Hind Vadodara Medium"/>
              <a:sym typeface="Hind Vadodara Medium"/>
            </a:endParaRPr>
          </a:p>
        </p:txBody>
      </p:sp>
      <p:cxnSp>
        <p:nvCxnSpPr>
          <p:cNvPr id="9660" name="Google Shape;9660;p176"/>
          <p:cNvCxnSpPr/>
          <p:nvPr/>
        </p:nvCxnSpPr>
        <p:spPr>
          <a:xfrm flipH="1">
            <a:off x="4397975" y="2513213"/>
            <a:ext cx="1132200" cy="37080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661" name="Google Shape;9661;p176"/>
          <p:cNvSpPr txBox="1"/>
          <p:nvPr/>
        </p:nvSpPr>
        <p:spPr>
          <a:xfrm>
            <a:off x="5475325" y="2298525"/>
            <a:ext cx="15831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b="1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Cotilédone</a:t>
            </a:r>
            <a:endParaRPr sz="1500" b="1">
              <a:solidFill>
                <a:schemeClr val="lt1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9662" name="Google Shape;9662;p176"/>
          <p:cNvSpPr/>
          <p:nvPr/>
        </p:nvSpPr>
        <p:spPr>
          <a:xfrm>
            <a:off x="3577500" y="2823325"/>
            <a:ext cx="285900" cy="1533600"/>
          </a:xfrm>
          <a:prstGeom prst="leftBrace">
            <a:avLst>
              <a:gd name="adj1" fmla="val 50000"/>
              <a:gd name="adj2" fmla="val 55126"/>
            </a:avLst>
          </a:prstGeom>
          <a:noFill/>
          <a:ln w="9525" cap="flat" cmpd="sng">
            <a:solidFill>
              <a:srgbClr val="F9F9F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9663" name="Google Shape;9663;p176"/>
          <p:cNvSpPr txBox="1"/>
          <p:nvPr/>
        </p:nvSpPr>
        <p:spPr>
          <a:xfrm>
            <a:off x="2465775" y="3456150"/>
            <a:ext cx="13098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b="1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Plântula</a:t>
            </a:r>
            <a:endParaRPr sz="1500" b="1">
              <a:solidFill>
                <a:schemeClr val="lt1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8" name="Google Shape;9668;p177"/>
          <p:cNvSpPr txBox="1">
            <a:spLocks noGrp="1"/>
          </p:cNvSpPr>
          <p:nvPr>
            <p:ph type="title"/>
          </p:nvPr>
        </p:nvSpPr>
        <p:spPr>
          <a:xfrm>
            <a:off x="4973475" y="118675"/>
            <a:ext cx="4014000" cy="47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Um mistério… </a:t>
            </a:r>
            <a:r>
              <a:rPr lang="pt-BR">
                <a:solidFill>
                  <a:schemeClr val="accent3"/>
                </a:solidFill>
              </a:rPr>
              <a:t>•</a:t>
            </a:r>
            <a:endParaRPr>
              <a:solidFill>
                <a:schemeClr val="accent3"/>
              </a:solidFill>
            </a:endParaRPr>
          </a:p>
        </p:txBody>
      </p:sp>
      <p:pic>
        <p:nvPicPr>
          <p:cNvPr id="9669" name="Google Shape;9669;p1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5975" y="590875"/>
            <a:ext cx="1761174" cy="1174126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9670" name="Google Shape;9670;p1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30275" y="979350"/>
            <a:ext cx="1309800" cy="1297099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9671" name="Google Shape;9671;p177"/>
          <p:cNvPicPr preferRelativeResize="0"/>
          <p:nvPr/>
        </p:nvPicPr>
        <p:blipFill rotWithShape="1">
          <a:blip r:embed="rId5">
            <a:alphaModFix/>
          </a:blip>
          <a:srcRect t="26172"/>
          <a:stretch/>
        </p:blipFill>
        <p:spPr>
          <a:xfrm>
            <a:off x="2861475" y="1420150"/>
            <a:ext cx="3787000" cy="35683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672" name="Google Shape;9672;p177"/>
          <p:cNvCxnSpPr/>
          <p:nvPr/>
        </p:nvCxnSpPr>
        <p:spPr>
          <a:xfrm rot="10800000">
            <a:off x="4973475" y="2301400"/>
            <a:ext cx="396600" cy="14250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673" name="Google Shape;9673;p177"/>
          <p:cNvCxnSpPr/>
          <p:nvPr/>
        </p:nvCxnSpPr>
        <p:spPr>
          <a:xfrm flipH="1">
            <a:off x="4608500" y="2443900"/>
            <a:ext cx="741900" cy="3900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674" name="Google Shape;9674;p177"/>
          <p:cNvSpPr txBox="1"/>
          <p:nvPr/>
        </p:nvSpPr>
        <p:spPr>
          <a:xfrm>
            <a:off x="5312475" y="2250850"/>
            <a:ext cx="14628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b="1">
                <a:solidFill>
                  <a:schemeClr val="dk2"/>
                </a:solidFill>
                <a:latin typeface="Spartan"/>
                <a:ea typeface="Spartan"/>
                <a:cs typeface="Spartan"/>
                <a:sym typeface="Spartan"/>
              </a:rPr>
              <a:t>Cotilédones</a:t>
            </a:r>
            <a:endParaRPr sz="1500" b="1">
              <a:solidFill>
                <a:schemeClr val="dk2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cxnSp>
        <p:nvCxnSpPr>
          <p:cNvPr id="9675" name="Google Shape;9675;p177"/>
          <p:cNvCxnSpPr/>
          <p:nvPr/>
        </p:nvCxnSpPr>
        <p:spPr>
          <a:xfrm rot="10800000" flipH="1">
            <a:off x="4093350" y="2041900"/>
            <a:ext cx="537300" cy="25950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676" name="Google Shape;9676;p177"/>
          <p:cNvSpPr txBox="1"/>
          <p:nvPr/>
        </p:nvSpPr>
        <p:spPr>
          <a:xfrm>
            <a:off x="3121225" y="2049400"/>
            <a:ext cx="13098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b="1">
                <a:solidFill>
                  <a:schemeClr val="dk2"/>
                </a:solidFill>
                <a:latin typeface="Spartan"/>
                <a:ea typeface="Spartan"/>
                <a:cs typeface="Spartan"/>
                <a:sym typeface="Spartan"/>
              </a:rPr>
              <a:t>Folhas</a:t>
            </a:r>
            <a:endParaRPr sz="1500" b="1">
              <a:solidFill>
                <a:schemeClr val="dk2"/>
              </a:solidFill>
              <a:latin typeface="Spartan"/>
              <a:ea typeface="Spartan"/>
              <a:cs typeface="Spartan"/>
              <a:sym typeface="Spart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b="1">
                <a:solidFill>
                  <a:schemeClr val="dk2"/>
                </a:solidFill>
                <a:latin typeface="Spartan"/>
                <a:ea typeface="Spartan"/>
                <a:cs typeface="Spartan"/>
                <a:sym typeface="Spartan"/>
              </a:rPr>
              <a:t>primárias</a:t>
            </a:r>
            <a:endParaRPr sz="1500" b="1">
              <a:solidFill>
                <a:schemeClr val="dk2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DNA: The Human Body Recipe by Slidesgo">
  <a:themeElements>
    <a:clrScheme name="Simple Light">
      <a:dk1>
        <a:srgbClr val="334860"/>
      </a:dk1>
      <a:lt1>
        <a:srgbClr val="F9F9F9"/>
      </a:lt1>
      <a:dk2>
        <a:srgbClr val="261E23"/>
      </a:dk2>
      <a:lt2>
        <a:srgbClr val="F75F4F"/>
      </a:lt2>
      <a:accent1>
        <a:srgbClr val="ED8962"/>
      </a:accent1>
      <a:accent2>
        <a:srgbClr val="EFB94B"/>
      </a:accent2>
      <a:accent3>
        <a:srgbClr val="D39C2C"/>
      </a:accent3>
      <a:accent4>
        <a:srgbClr val="C2D7D0"/>
      </a:accent4>
      <a:accent5>
        <a:srgbClr val="AA437E"/>
      </a:accent5>
      <a:accent6>
        <a:srgbClr val="C65490"/>
      </a:accent6>
      <a:hlink>
        <a:srgbClr val="F9F9F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DNA: The Human Body Recipe by Slidesgo">
  <a:themeElements>
    <a:clrScheme name="Simple Light">
      <a:dk1>
        <a:srgbClr val="334860"/>
      </a:dk1>
      <a:lt1>
        <a:srgbClr val="F9F9F9"/>
      </a:lt1>
      <a:dk2>
        <a:srgbClr val="261E23"/>
      </a:dk2>
      <a:lt2>
        <a:srgbClr val="F75F4F"/>
      </a:lt2>
      <a:accent1>
        <a:srgbClr val="ED8962"/>
      </a:accent1>
      <a:accent2>
        <a:srgbClr val="EFB94B"/>
      </a:accent2>
      <a:accent3>
        <a:srgbClr val="D39C2C"/>
      </a:accent3>
      <a:accent4>
        <a:srgbClr val="C2D7D0"/>
      </a:accent4>
      <a:accent5>
        <a:srgbClr val="AA437E"/>
      </a:accent5>
      <a:accent6>
        <a:srgbClr val="C65490"/>
      </a:accent6>
      <a:hlink>
        <a:srgbClr val="F9F9F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DNA: The Human Body Recipe by Slidesgo">
  <a:themeElements>
    <a:clrScheme name="Simple Light">
      <a:dk1>
        <a:srgbClr val="334860"/>
      </a:dk1>
      <a:lt1>
        <a:srgbClr val="F9F9F9"/>
      </a:lt1>
      <a:dk2>
        <a:srgbClr val="261E23"/>
      </a:dk2>
      <a:lt2>
        <a:srgbClr val="F75F4F"/>
      </a:lt2>
      <a:accent1>
        <a:srgbClr val="ED8962"/>
      </a:accent1>
      <a:accent2>
        <a:srgbClr val="EFB94B"/>
      </a:accent2>
      <a:accent3>
        <a:srgbClr val="D39C2C"/>
      </a:accent3>
      <a:accent4>
        <a:srgbClr val="C2D7D0"/>
      </a:accent4>
      <a:accent5>
        <a:srgbClr val="AA437E"/>
      </a:accent5>
      <a:accent6>
        <a:srgbClr val="C65490"/>
      </a:accent6>
      <a:hlink>
        <a:srgbClr val="F9F9F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DNA: The Human Body Recipe by Slidesgo">
  <a:themeElements>
    <a:clrScheme name="Simple Light">
      <a:dk1>
        <a:srgbClr val="334860"/>
      </a:dk1>
      <a:lt1>
        <a:srgbClr val="F9F9F9"/>
      </a:lt1>
      <a:dk2>
        <a:srgbClr val="261E23"/>
      </a:dk2>
      <a:lt2>
        <a:srgbClr val="F75F4F"/>
      </a:lt2>
      <a:accent1>
        <a:srgbClr val="ED8962"/>
      </a:accent1>
      <a:accent2>
        <a:srgbClr val="EFB94B"/>
      </a:accent2>
      <a:accent3>
        <a:srgbClr val="D39C2C"/>
      </a:accent3>
      <a:accent4>
        <a:srgbClr val="C2D7D0"/>
      </a:accent4>
      <a:accent5>
        <a:srgbClr val="AA437E"/>
      </a:accent5>
      <a:accent6>
        <a:srgbClr val="C65490"/>
      </a:accent6>
      <a:hlink>
        <a:srgbClr val="F9F9F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DNA: The Human Body Recipe by Slidesgo">
  <a:themeElements>
    <a:clrScheme name="Simple Light">
      <a:dk1>
        <a:srgbClr val="334860"/>
      </a:dk1>
      <a:lt1>
        <a:srgbClr val="F9F9F9"/>
      </a:lt1>
      <a:dk2>
        <a:srgbClr val="261E23"/>
      </a:dk2>
      <a:lt2>
        <a:srgbClr val="F75F4F"/>
      </a:lt2>
      <a:accent1>
        <a:srgbClr val="ED8962"/>
      </a:accent1>
      <a:accent2>
        <a:srgbClr val="EFB94B"/>
      </a:accent2>
      <a:accent3>
        <a:srgbClr val="D39C2C"/>
      </a:accent3>
      <a:accent4>
        <a:srgbClr val="C2D7D0"/>
      </a:accent4>
      <a:accent5>
        <a:srgbClr val="AA437E"/>
      </a:accent5>
      <a:accent6>
        <a:srgbClr val="C65490"/>
      </a:accent6>
      <a:hlink>
        <a:srgbClr val="F9F9F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228</TotalTime>
  <Words>1331</Words>
  <Application>Microsoft Office PowerPoint</Application>
  <PresentationFormat>Apresentação na tela (16:9)</PresentationFormat>
  <Paragraphs>275</Paragraphs>
  <Slides>46</Slides>
  <Notes>46</Notes>
  <HiddenSlides>0</HiddenSlides>
  <MMClips>0</MMClips>
  <ScaleCrop>false</ScaleCrop>
  <HeadingPairs>
    <vt:vector size="6" baseType="variant">
      <vt:variant>
        <vt:lpstr>Fontes usadas</vt:lpstr>
      </vt:variant>
      <vt:variant>
        <vt:i4>10</vt:i4>
      </vt:variant>
      <vt:variant>
        <vt:lpstr>Tema</vt:lpstr>
      </vt:variant>
      <vt:variant>
        <vt:i4>6</vt:i4>
      </vt:variant>
      <vt:variant>
        <vt:lpstr>Títulos de slides</vt:lpstr>
      </vt:variant>
      <vt:variant>
        <vt:i4>46</vt:i4>
      </vt:variant>
    </vt:vector>
  </HeadingPairs>
  <TitlesOfParts>
    <vt:vector size="62" baseType="lpstr">
      <vt:lpstr>Roboto Condensed Light</vt:lpstr>
      <vt:lpstr>Spartan ExtraBold</vt:lpstr>
      <vt:lpstr>Hind Vadodara Medium</vt:lpstr>
      <vt:lpstr>Calibri</vt:lpstr>
      <vt:lpstr>Source Sans Pro</vt:lpstr>
      <vt:lpstr>Spartan</vt:lpstr>
      <vt:lpstr>Hind Vadodara</vt:lpstr>
      <vt:lpstr>Palanquin Dark</vt:lpstr>
      <vt:lpstr>Arial</vt:lpstr>
      <vt:lpstr>Roboto</vt:lpstr>
      <vt:lpstr>Simple Light</vt:lpstr>
      <vt:lpstr>DNA: The Human Body Recipe by Slidesgo</vt:lpstr>
      <vt:lpstr>DNA: The Human Body Recipe by Slidesgo</vt:lpstr>
      <vt:lpstr>DNA: The Human Body Recipe by Slidesgo</vt:lpstr>
      <vt:lpstr>DNA: The Human Body Recipe by Slidesgo</vt:lpstr>
      <vt:lpstr>DNA: The Human Body Recipe by Slidesgo</vt:lpstr>
      <vt:lpstr>DNA</vt:lpstr>
      <vt:lpstr>01</vt:lpstr>
      <vt:lpstr>• Por que soja? •</vt:lpstr>
      <vt:lpstr>Por que a soja? •</vt:lpstr>
      <vt:lpstr>Por que a soja? •</vt:lpstr>
      <vt:lpstr>Por que a soja? •</vt:lpstr>
      <vt:lpstr>Um mistério… •</vt:lpstr>
      <vt:lpstr>Um mistério… •</vt:lpstr>
      <vt:lpstr>Um mistério… •</vt:lpstr>
      <vt:lpstr>Um mistério… •</vt:lpstr>
      <vt:lpstr>Um mistério… •</vt:lpstr>
      <vt:lpstr>Um mistério… •</vt:lpstr>
      <vt:lpstr>Um mistério… •</vt:lpstr>
      <vt:lpstr>Um mistério… •</vt:lpstr>
      <vt:lpstr>Um mistério… •</vt:lpstr>
      <vt:lpstr>• DNA da soja •</vt:lpstr>
      <vt:lpstr>Uma célula •</vt:lpstr>
      <vt:lpstr>Uma célula •</vt:lpstr>
      <vt:lpstr>Uma “foto” do DNA •</vt:lpstr>
      <vt:lpstr>DNA… mas como você é capaz? •</vt:lpstr>
      <vt:lpstr>DNA… mas como você é capaz? •</vt:lpstr>
      <vt:lpstr>DNA… mas como você é capaz? •</vt:lpstr>
      <vt:lpstr>DNA… mas como você é capaz? •</vt:lpstr>
      <vt:lpstr>DNA… mas como você é capaz? •</vt:lpstr>
      <vt:lpstr>DNA… mas como você é capaz? •</vt:lpstr>
      <vt:lpstr>DNA… mas como você é capaz? •</vt:lpstr>
      <vt:lpstr>• Dados…  e muitos dados •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RNA-seq •</vt:lpstr>
      <vt:lpstr>RNA-seq •</vt:lpstr>
      <vt:lpstr>RNA-seq •</vt:lpstr>
      <vt:lpstr>RNA-seq •</vt:lpstr>
      <vt:lpstr>• O Atlas de Expressão Gênica da Soja •</vt:lpstr>
      <vt:lpstr>Dados…dados…dados…dados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Dayana Turquetti</cp:lastModifiedBy>
  <cp:revision>7</cp:revision>
  <dcterms:modified xsi:type="dcterms:W3CDTF">2025-05-26T19:12:56Z</dcterms:modified>
</cp:coreProperties>
</file>